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July 29,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July 29,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July 29,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July 29,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July 29,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July 29,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July 29,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July 29,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July 29,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July 29,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July 29,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July 29,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4349749" cy="2887174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AWS AUTOMATION USING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List Objects From S3 Bucket Using Boto3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:8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 dirty="0"/>
              <a:t>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install boto3</a:t>
            </a:r>
          </a:p>
          <a:p>
            <a:r>
              <a:rPr lang="en-GB" dirty="0"/>
              <a:t>pip install </a:t>
            </a:r>
            <a:r>
              <a:rPr lang="en-GB" dirty="0" err="1"/>
              <a:t>awscli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DCCE-DC90-0644-B896-00BCCB12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reate IAM 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954-9BD6-7F4D-AEB4-DADF402A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DE" dirty="0"/>
              <a:t>agivate to aws console</a:t>
            </a:r>
          </a:p>
          <a:p>
            <a:r>
              <a:rPr lang="en-GB" dirty="0"/>
              <a:t>S</a:t>
            </a:r>
            <a:r>
              <a:rPr lang="en-DE" dirty="0"/>
              <a:t>earch for iam service</a:t>
            </a:r>
          </a:p>
          <a:p>
            <a:r>
              <a:rPr lang="en-GB" dirty="0"/>
              <a:t>C</a:t>
            </a:r>
            <a:r>
              <a:rPr lang="en-DE" dirty="0"/>
              <a:t>reate new user</a:t>
            </a:r>
          </a:p>
          <a:p>
            <a:r>
              <a:rPr lang="en-GB" dirty="0"/>
              <a:t>G</a:t>
            </a:r>
            <a:r>
              <a:rPr lang="en-DE" dirty="0"/>
              <a:t>ive programmatic access</a:t>
            </a:r>
          </a:p>
          <a:p>
            <a:r>
              <a:rPr lang="en-GB" dirty="0"/>
              <a:t>A</a:t>
            </a:r>
            <a:r>
              <a:rPr lang="en-DE" dirty="0"/>
              <a:t>dd to administrator policy</a:t>
            </a:r>
          </a:p>
          <a:p>
            <a:r>
              <a:rPr lang="en-GB" dirty="0"/>
              <a:t>S</a:t>
            </a:r>
            <a:r>
              <a:rPr lang="en-DE" dirty="0"/>
              <a:t>ave access id and secret key</a:t>
            </a:r>
          </a:p>
        </p:txBody>
      </p:sp>
    </p:spTree>
    <p:extLst>
      <p:ext uri="{BB962C8B-B14F-4D97-AF65-F5344CB8AC3E}">
        <p14:creationId xmlns:p14="http://schemas.microsoft.com/office/powerpoint/2010/main" val="357189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onfigure awscli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ws configure </a:t>
            </a:r>
          </a:p>
          <a:p>
            <a:r>
              <a:rPr lang="en-GB" dirty="0"/>
              <a:t>E</a:t>
            </a:r>
            <a:r>
              <a:rPr lang="en-DE" dirty="0"/>
              <a:t>nter access id , secret key,region, outfput type</a:t>
            </a:r>
          </a:p>
        </p:txBody>
      </p:sp>
    </p:spTree>
    <p:extLst>
      <p:ext uri="{BB962C8B-B14F-4D97-AF65-F5344CB8AC3E}">
        <p14:creationId xmlns:p14="http://schemas.microsoft.com/office/powerpoint/2010/main" val="1033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1C197F-F631-234E-9146-2977DEF0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1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4400"/>
              <a:t>How To List Object s From s3 bucket using boto3/python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455C52-B5FF-804C-AC17-AA6DCB783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864" y="1564279"/>
            <a:ext cx="6973888" cy="3731029"/>
          </a:xfrm>
          <a:custGeom>
            <a:avLst/>
            <a:gdLst/>
            <a:ahLst/>
            <a:cxnLst/>
            <a:rect l="l" t="t" r="r" b="b"/>
            <a:pathLst>
              <a:path w="6973888" h="5761037">
                <a:moveTo>
                  <a:pt x="0" y="0"/>
                </a:moveTo>
                <a:lnTo>
                  <a:pt x="6973888" y="0"/>
                </a:lnTo>
                <a:lnTo>
                  <a:pt x="6973888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86" name="Oval 85">
            <a:extLst>
              <a:ext uri="{FF2B5EF4-FFF2-40B4-BE49-F238E27FC236}">
                <a16:creationId xmlns:a16="http://schemas.microsoft.com/office/drawing/2014/main" id="{61B0F92C-925A-4D2E-839E-EB381378C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4960218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Walbaum Display</vt:lpstr>
      <vt:lpstr>3DFloatVTI</vt:lpstr>
      <vt:lpstr>AWS AUTOMATION USING BOTO3  How To List Objects From S3 Bucket Using Boto3 Python  Tutorial :8</vt:lpstr>
      <vt:lpstr>Pre-requisites</vt:lpstr>
      <vt:lpstr>Create IAM  user</vt:lpstr>
      <vt:lpstr>Configure awscli</vt:lpstr>
      <vt:lpstr>How To List Object s From s3 bucket using boto3/python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AUTOMATION USING BOTO3  How To List Objects From S3 Bucket Using Boto3 Python  Tutorial :8</dc:title>
  <dc:creator>roni das</dc:creator>
  <cp:lastModifiedBy>roni das</cp:lastModifiedBy>
  <cp:revision>1</cp:revision>
  <dcterms:created xsi:type="dcterms:W3CDTF">2020-07-29T12:00:26Z</dcterms:created>
  <dcterms:modified xsi:type="dcterms:W3CDTF">2020-07-29T12:00:36Z</dcterms:modified>
</cp:coreProperties>
</file>