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July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July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July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July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July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July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July 30,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July 30,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July 30,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July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July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July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4349749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Delete Objects From S3 Bucket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C197F-F631-234E-9146-2977DEF0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 dirty="0"/>
              <a:t>How To Delete Objects From s3 bucket using boto3/python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EEC8569-8436-4948-9756-785B816E0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4" y="1572996"/>
            <a:ext cx="6973888" cy="3713595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05" name="Oval 104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AWS AUTOMATION USING BOTO3  How To Delete Objects From S3 Bucket Using Boto3 Python  Tutorial :9</vt:lpstr>
      <vt:lpstr>Pre-requisites</vt:lpstr>
      <vt:lpstr>Create IAM  user</vt:lpstr>
      <vt:lpstr>Configure awscli</vt:lpstr>
      <vt:lpstr>How To Delete Objects From s3 bucket using boto3/python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Delete Objects From S3 Bucket Using Boto3 Python  Tutorial :9</dc:title>
  <dc:creator>roni das</dc:creator>
  <cp:lastModifiedBy>roni das</cp:lastModifiedBy>
  <cp:revision>1</cp:revision>
  <dcterms:created xsi:type="dcterms:W3CDTF">2020-07-30T11:55:26Z</dcterms:created>
  <dcterms:modified xsi:type="dcterms:W3CDTF">2020-07-30T11:55:32Z</dcterms:modified>
</cp:coreProperties>
</file>