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2" r:id="rId5"/>
    <p:sldId id="264" r:id="rId6"/>
    <p:sldId id="260" r:id="rId7"/>
    <p:sldId id="266" r:id="rId8"/>
    <p:sldId id="267" r:id="rId9"/>
    <p:sldId id="268" r:id="rId10"/>
    <p:sldId id="269" r:id="rId11"/>
    <p:sldId id="271" r:id="rId12"/>
    <p:sldId id="265" r:id="rId13"/>
    <p:sldId id="272" r:id="rId14"/>
    <p:sldId id="275" r:id="rId15"/>
    <p:sldId id="273" r:id="rId16"/>
    <p:sldId id="27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3" autoAdjust="0"/>
    <p:restoredTop sz="94660"/>
  </p:normalViewPr>
  <p:slideViewPr>
    <p:cSldViewPr snapToGrid="0">
      <p:cViewPr varScale="1">
        <p:scale>
          <a:sx n="90" d="100"/>
          <a:sy n="90" d="100"/>
        </p:scale>
        <p:origin x="8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6/9/2015</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6/9/2015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6/9/2015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6/9/2015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6/9/2015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6/9/2015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6/9/2015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dirty="0"/>
              <a:t>6/9/2015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dirty="0"/>
              <a:t>6/9/2015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dirty="0"/>
              <a:t>6/9/2015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6/9/2015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dirty="0"/>
              <a:t>6/9/2015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dirty="0"/>
              <a:t>6/9/2015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dirty="0"/>
              <a:t>6/9/2015</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6/9/2015</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6/9/2015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6/9/2015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6/9/2015</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dirty="0"/>
              <a:t>
              </a:t>
            </a: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I’m So Meta, Even This </a:t>
            </a:r>
            <a:r>
              <a:rPr lang="en-US" dirty="0" err="1" smtClean="0"/>
              <a:t>tAlk</a:t>
            </a:r>
            <a:r>
              <a:rPr lang="en-US" dirty="0" smtClean="0"/>
              <a:t> (ISMETA)</a:t>
            </a:r>
            <a:endParaRPr lang="en-US" dirty="0"/>
          </a:p>
        </p:txBody>
      </p:sp>
      <p:sp>
        <p:nvSpPr>
          <p:cNvPr id="3" name="Subtitle 2"/>
          <p:cNvSpPr>
            <a:spLocks noGrp="1"/>
          </p:cNvSpPr>
          <p:nvPr>
            <p:ph type="subTitle" idx="1"/>
          </p:nvPr>
        </p:nvSpPr>
        <p:spPr/>
        <p:txBody>
          <a:bodyPr/>
          <a:lstStyle/>
          <a:p>
            <a:r>
              <a:rPr lang="en-US" dirty="0" smtClean="0"/>
              <a:t>Now with </a:t>
            </a:r>
            <a:r>
              <a:rPr lang="en-US" dirty="0" err="1" smtClean="0"/>
              <a:t>powerpoint</a:t>
            </a:r>
            <a:r>
              <a:rPr lang="en-US" dirty="0"/>
              <a:t> </a:t>
            </a:r>
            <a:r>
              <a:rPr lang="en-US" dirty="0" smtClean="0"/>
              <a:t>slides!</a:t>
            </a:r>
            <a:endParaRPr lang="en-US" dirty="0"/>
          </a:p>
        </p:txBody>
      </p:sp>
    </p:spTree>
    <p:extLst>
      <p:ext uri="{BB962C8B-B14F-4D97-AF65-F5344CB8AC3E}">
        <p14:creationId xmlns:p14="http://schemas.microsoft.com/office/powerpoint/2010/main" val="15929699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tale of woe and sadness – conclusion</a:t>
            </a:r>
            <a:endParaRPr lang="en-US" dirty="0"/>
          </a:p>
        </p:txBody>
      </p:sp>
      <p:sp>
        <p:nvSpPr>
          <p:cNvPr id="3" name="Text Placeholder 2"/>
          <p:cNvSpPr>
            <a:spLocks noGrp="1"/>
          </p:cNvSpPr>
          <p:nvPr>
            <p:ph type="body" sz="half" idx="2"/>
          </p:nvPr>
        </p:nvSpPr>
        <p:spPr/>
        <p:txBody>
          <a:bodyPr/>
          <a:lstStyle/>
          <a:p>
            <a:r>
              <a:rPr lang="en-US" dirty="0" smtClean="0"/>
              <a:t>Insert happy ending here.</a:t>
            </a:r>
            <a:endParaRPr lang="en-US" dirty="0"/>
          </a:p>
        </p:txBody>
      </p:sp>
    </p:spTree>
    <p:extLst>
      <p:ext uri="{BB962C8B-B14F-4D97-AF65-F5344CB8AC3E}">
        <p14:creationId xmlns:p14="http://schemas.microsoft.com/office/powerpoint/2010/main" val="27366258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trip down memory lane…</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3156" y="3683000"/>
            <a:ext cx="6286500" cy="1257300"/>
          </a:xfrm>
        </p:spPr>
      </p:pic>
    </p:spTree>
    <p:extLst>
      <p:ext uri="{BB962C8B-B14F-4D97-AF65-F5344CB8AC3E}">
        <p14:creationId xmlns:p14="http://schemas.microsoft.com/office/powerpoint/2010/main" val="42524737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reflection is slow!</a:t>
            </a:r>
            <a:endParaRPr lang="en-US" dirty="0"/>
          </a:p>
        </p:txBody>
      </p:sp>
      <p:sp>
        <p:nvSpPr>
          <p:cNvPr id="3" name="Text Placeholder 2"/>
          <p:cNvSpPr>
            <a:spLocks noGrp="1"/>
          </p:cNvSpPr>
          <p:nvPr>
            <p:ph type="body" sz="half" idx="13"/>
          </p:nvPr>
        </p:nvSpPr>
        <p:spPr/>
        <p:txBody>
          <a:bodyPr/>
          <a:lstStyle/>
          <a:p>
            <a:r>
              <a:rPr lang="en-US" dirty="0" smtClean="0"/>
              <a:t>-Haters</a:t>
            </a:r>
            <a:endParaRPr lang="en-US" dirty="0"/>
          </a:p>
        </p:txBody>
      </p:sp>
      <p:sp>
        <p:nvSpPr>
          <p:cNvPr id="4" name="Text Placeholder 3"/>
          <p:cNvSpPr>
            <a:spLocks noGrp="1"/>
          </p:cNvSpPr>
          <p:nvPr>
            <p:ph type="body" sz="half" idx="2"/>
          </p:nvPr>
        </p:nvSpPr>
        <p:spPr/>
        <p:txBody>
          <a:bodyPr/>
          <a:lstStyle/>
          <a:p>
            <a:r>
              <a:rPr lang="en-US" dirty="0" err="1" smtClean="0"/>
              <a:t>Gonna</a:t>
            </a:r>
            <a:r>
              <a:rPr lang="en-US" dirty="0" smtClean="0"/>
              <a:t> hate.</a:t>
            </a:r>
            <a:endParaRPr lang="en-US" dirty="0"/>
          </a:p>
        </p:txBody>
      </p:sp>
    </p:spTree>
    <p:extLst>
      <p:ext uri="{BB962C8B-B14F-4D97-AF65-F5344CB8AC3E}">
        <p14:creationId xmlns:p14="http://schemas.microsoft.com/office/powerpoint/2010/main" val="25574774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Optimized reflection</a:t>
            </a:r>
            <a:endParaRPr lang="en-US" dirty="0"/>
          </a:p>
        </p:txBody>
      </p:sp>
      <p:sp>
        <p:nvSpPr>
          <p:cNvPr id="3" name="Text Placeholder 2"/>
          <p:cNvSpPr>
            <a:spLocks noGrp="1"/>
          </p:cNvSpPr>
          <p:nvPr>
            <p:ph type="body" sz="half" idx="2"/>
          </p:nvPr>
        </p:nvSpPr>
        <p:spPr/>
        <p:txBody>
          <a:bodyPr/>
          <a:lstStyle/>
          <a:p>
            <a:r>
              <a:rPr lang="en-US" dirty="0" smtClean="0"/>
              <a:t>Something about having cake and eating it too.</a:t>
            </a:r>
            <a:endParaRPr lang="en-US" dirty="0"/>
          </a:p>
        </p:txBody>
      </p:sp>
    </p:spTree>
    <p:extLst>
      <p:ext uri="{BB962C8B-B14F-4D97-AF65-F5344CB8AC3E}">
        <p14:creationId xmlns:p14="http://schemas.microsoft.com/office/powerpoint/2010/main" val="3981271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Reflectinator</a:t>
            </a:r>
            <a:endParaRPr lang="en-US" dirty="0"/>
          </a:p>
        </p:txBody>
      </p:sp>
      <p:sp>
        <p:nvSpPr>
          <p:cNvPr id="3" name="Text Placeholder 2"/>
          <p:cNvSpPr>
            <a:spLocks noGrp="1"/>
          </p:cNvSpPr>
          <p:nvPr>
            <p:ph type="body" sz="half" idx="2"/>
          </p:nvPr>
        </p:nvSpPr>
        <p:spPr/>
        <p:txBody>
          <a:bodyPr/>
          <a:lstStyle/>
          <a:p>
            <a:r>
              <a:rPr lang="en-US" dirty="0" smtClean="0"/>
              <a:t>Take over the </a:t>
            </a:r>
            <a:r>
              <a:rPr lang="en-US" dirty="0" err="1" smtClean="0"/>
              <a:t>tri-state</a:t>
            </a:r>
            <a:r>
              <a:rPr lang="en-US" dirty="0" smtClean="0"/>
              <a:t> area!</a:t>
            </a:r>
            <a:endParaRPr lang="en-US" dirty="0"/>
          </a:p>
        </p:txBody>
      </p:sp>
    </p:spTree>
    <p:extLst>
      <p:ext uri="{BB962C8B-B14F-4D97-AF65-F5344CB8AC3E}">
        <p14:creationId xmlns:p14="http://schemas.microsoft.com/office/powerpoint/2010/main" val="10540674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 optimized reflection</a:t>
            </a:r>
            <a:endParaRPr lang="en-US" dirty="0"/>
          </a:p>
        </p:txBody>
      </p:sp>
      <p:sp>
        <p:nvSpPr>
          <p:cNvPr id="3" name="Text Placeholder 2"/>
          <p:cNvSpPr>
            <a:spLocks noGrp="1"/>
          </p:cNvSpPr>
          <p:nvPr>
            <p:ph type="body" sz="half" idx="2"/>
          </p:nvPr>
        </p:nvSpPr>
        <p:spPr/>
        <p:txBody>
          <a:bodyPr/>
          <a:lstStyle/>
          <a:p>
            <a:r>
              <a:rPr lang="en-US" dirty="0" smtClean="0"/>
              <a:t>This part makes my brain hurt.</a:t>
            </a:r>
            <a:endParaRPr lang="en-US" dirty="0"/>
          </a:p>
        </p:txBody>
      </p:sp>
    </p:spTree>
    <p:extLst>
      <p:ext uri="{BB962C8B-B14F-4D97-AF65-F5344CB8AC3E}">
        <p14:creationId xmlns:p14="http://schemas.microsoft.com/office/powerpoint/2010/main" val="38591473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lstStyle/>
          <a:p>
            <a:r>
              <a:rPr lang="en-US" dirty="0" smtClean="0"/>
              <a:t>Brian </a:t>
            </a:r>
            <a:r>
              <a:rPr lang="en-US" dirty="0" smtClean="0"/>
              <a:t>Friesen</a:t>
            </a:r>
          </a:p>
          <a:p>
            <a:r>
              <a:rPr lang="en-US" dirty="0" smtClean="0"/>
              <a:t>@</a:t>
            </a:r>
            <a:r>
              <a:rPr lang="en-US" dirty="0" err="1" smtClean="0"/>
              <a:t>brianfriesen</a:t>
            </a:r>
            <a:endParaRPr lang="en-US" dirty="0" smtClean="0"/>
          </a:p>
          <a:p>
            <a:r>
              <a:rPr lang="en-US" dirty="0" smtClean="0"/>
              <a:t>randomskunk.com</a:t>
            </a:r>
            <a:endParaRPr lang="en-US" dirty="0" smtClean="0"/>
          </a:p>
          <a:p>
            <a:r>
              <a:rPr lang="en-US" dirty="0" smtClean="0"/>
              <a:t>github.com/</a:t>
            </a:r>
            <a:r>
              <a:rPr lang="en-US" dirty="0" err="1" smtClean="0"/>
              <a:t>bfriesen</a:t>
            </a:r>
            <a:endParaRPr lang="en-US" dirty="0"/>
          </a:p>
        </p:txBody>
      </p:sp>
    </p:spTree>
    <p:extLst>
      <p:ext uri="{BB962C8B-B14F-4D97-AF65-F5344CB8AC3E}">
        <p14:creationId xmlns:p14="http://schemas.microsoft.com/office/powerpoint/2010/main" val="17960167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me</a:t>
            </a:r>
            <a:endParaRPr lang="en-US" dirty="0"/>
          </a:p>
        </p:txBody>
      </p:sp>
      <p:sp>
        <p:nvSpPr>
          <p:cNvPr id="3" name="Content Placeholder 2"/>
          <p:cNvSpPr>
            <a:spLocks noGrp="1"/>
          </p:cNvSpPr>
          <p:nvPr>
            <p:ph idx="1"/>
          </p:nvPr>
        </p:nvSpPr>
        <p:spPr/>
        <p:txBody>
          <a:bodyPr/>
          <a:lstStyle/>
          <a:p>
            <a:r>
              <a:rPr lang="en-US" dirty="0" smtClean="0"/>
              <a:t>Brian Friesen</a:t>
            </a:r>
          </a:p>
          <a:p>
            <a:r>
              <a:rPr lang="en-US" dirty="0" smtClean="0"/>
              <a:t>C# MVP</a:t>
            </a:r>
          </a:p>
          <a:p>
            <a:r>
              <a:rPr lang="en-US" dirty="0" smtClean="0"/>
              <a:t>Quicken </a:t>
            </a:r>
            <a:r>
              <a:rPr lang="en-US" dirty="0" smtClean="0"/>
              <a:t>Loans</a:t>
            </a:r>
            <a:endParaRPr lang="en-US" dirty="0" smtClean="0"/>
          </a:p>
          <a:p>
            <a:r>
              <a:rPr lang="en-US" dirty="0" smtClean="0"/>
              <a:t>@</a:t>
            </a:r>
            <a:r>
              <a:rPr lang="en-US" dirty="0" err="1" smtClean="0"/>
              <a:t>brianfriesen</a:t>
            </a:r>
            <a:endParaRPr lang="en-US" dirty="0" smtClean="0"/>
          </a:p>
          <a:p>
            <a:r>
              <a:rPr lang="en-US" dirty="0" smtClean="0"/>
              <a:t>randomskunk.com</a:t>
            </a:r>
            <a:endParaRPr lang="en-US" dirty="0" smtClean="0"/>
          </a:p>
          <a:p>
            <a:r>
              <a:rPr lang="en-US" dirty="0" smtClean="0"/>
              <a:t>github.com/</a:t>
            </a:r>
            <a:r>
              <a:rPr lang="en-US" dirty="0" err="1" smtClean="0"/>
              <a:t>bfriesen</a:t>
            </a:r>
            <a:endParaRPr lang="en-US" dirty="0"/>
          </a:p>
        </p:txBody>
      </p:sp>
    </p:spTree>
    <p:extLst>
      <p:ext uri="{BB962C8B-B14F-4D97-AF65-F5344CB8AC3E}">
        <p14:creationId xmlns:p14="http://schemas.microsoft.com/office/powerpoint/2010/main" val="15593563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err="1"/>
              <a:t>Metaprogramming</a:t>
            </a:r>
            <a:r>
              <a:rPr lang="en-US" sz="2800" dirty="0"/>
              <a:t> is the writing of computer programs that write or manipulate other programs (or themselves) as their data, or that do part of the work at compile time that would otherwise be done at runtime</a:t>
            </a:r>
            <a:r>
              <a:rPr lang="en-US" sz="2800" dirty="0" smtClean="0"/>
              <a:t>.</a:t>
            </a:r>
            <a:endParaRPr lang="en-US" sz="2800" dirty="0"/>
          </a:p>
        </p:txBody>
      </p:sp>
      <p:sp>
        <p:nvSpPr>
          <p:cNvPr id="3" name="Text Placeholder 2"/>
          <p:cNvSpPr>
            <a:spLocks noGrp="1"/>
          </p:cNvSpPr>
          <p:nvPr>
            <p:ph type="body" sz="half" idx="13"/>
          </p:nvPr>
        </p:nvSpPr>
        <p:spPr/>
        <p:txBody>
          <a:bodyPr/>
          <a:lstStyle/>
          <a:p>
            <a:r>
              <a:rPr lang="en-US" dirty="0" smtClean="0"/>
              <a:t>-Wikipedia</a:t>
            </a:r>
          </a:p>
        </p:txBody>
      </p:sp>
      <p:sp>
        <p:nvSpPr>
          <p:cNvPr id="4" name="Text Placeholder 3"/>
          <p:cNvSpPr>
            <a:spLocks noGrp="1"/>
          </p:cNvSpPr>
          <p:nvPr>
            <p:ph type="body" sz="half" idx="2"/>
          </p:nvPr>
        </p:nvSpPr>
        <p:spPr/>
        <p:txBody>
          <a:bodyPr/>
          <a:lstStyle/>
          <a:p>
            <a:r>
              <a:rPr lang="en-US" dirty="0" smtClean="0"/>
              <a:t>Achievement unlocked: </a:t>
            </a:r>
            <a:r>
              <a:rPr lang="en-US" dirty="0" err="1" smtClean="0"/>
              <a:t>copypasta</a:t>
            </a:r>
            <a:endParaRPr lang="en-US" dirty="0" smtClean="0"/>
          </a:p>
        </p:txBody>
      </p:sp>
    </p:spTree>
    <p:extLst>
      <p:ext uri="{BB962C8B-B14F-4D97-AF65-F5344CB8AC3E}">
        <p14:creationId xmlns:p14="http://schemas.microsoft.com/office/powerpoint/2010/main" val="41941098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Have you ever…</a:t>
            </a:r>
            <a:endParaRPr lang="en-US" dirty="0"/>
          </a:p>
        </p:txBody>
      </p:sp>
      <p:sp>
        <p:nvSpPr>
          <p:cNvPr id="3" name="Content Placeholder 2"/>
          <p:cNvSpPr>
            <a:spLocks noGrp="1"/>
          </p:cNvSpPr>
          <p:nvPr>
            <p:ph idx="1"/>
          </p:nvPr>
        </p:nvSpPr>
        <p:spPr>
          <a:xfrm>
            <a:off x="1154955" y="2603500"/>
            <a:ext cx="8761412" cy="3416300"/>
          </a:xfrm>
        </p:spPr>
        <p:txBody>
          <a:bodyPr/>
          <a:lstStyle/>
          <a:p>
            <a:r>
              <a:rPr lang="en-US" dirty="0" smtClean="0"/>
              <a:t>Compared a Type to another Type?</a:t>
            </a:r>
          </a:p>
          <a:p>
            <a:pPr marL="457200" lvl="1" indent="0">
              <a:buNone/>
            </a:pP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(t == </a:t>
            </a:r>
            <a:r>
              <a:rPr lang="en-US" dirty="0" err="1">
                <a:solidFill>
                  <a:srgbClr val="0000FF"/>
                </a:solidFill>
                <a:highlight>
                  <a:srgbClr val="FFFFFF"/>
                </a:highlight>
                <a:latin typeface="Consolas" panose="020B0609020204030204" pitchFamily="49" charset="0"/>
              </a:rPr>
              <a:t>typeof</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 </a:t>
            </a:r>
            <a:r>
              <a:rPr lang="en-US" dirty="0">
                <a:solidFill>
                  <a:srgbClr val="008000"/>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p>
          <a:p>
            <a:r>
              <a:rPr lang="en-US" dirty="0" smtClean="0"/>
              <a:t>Used a T4 template?</a:t>
            </a:r>
          </a:p>
          <a:p>
            <a:r>
              <a:rPr lang="en-US" dirty="0" smtClean="0"/>
              <a:t>Used xsd.exe to generate classes or a dataset based on an XML schema?</a:t>
            </a:r>
          </a:p>
          <a:p>
            <a:r>
              <a:rPr lang="en-US" dirty="0" smtClean="0"/>
              <a:t>Used the Activator class?</a:t>
            </a:r>
          </a:p>
          <a:p>
            <a:pPr marL="457200" lvl="1" indent="0">
              <a:buNone/>
            </a:pPr>
            <a:r>
              <a:rPr lang="en-US" dirty="0" err="1">
                <a:solidFill>
                  <a:srgbClr val="2B91AF"/>
                </a:solidFill>
                <a:highlight>
                  <a:srgbClr val="FFFFFF"/>
                </a:highlight>
                <a:latin typeface="Consolas" panose="020B0609020204030204" pitchFamily="49" charset="0"/>
              </a:rPr>
              <a:t>Activator</a:t>
            </a:r>
            <a:r>
              <a:rPr lang="en-US" dirty="0" err="1">
                <a:solidFill>
                  <a:srgbClr val="000000"/>
                </a:solidFill>
                <a:highlight>
                  <a:srgbClr val="FFFFFF"/>
                </a:highlight>
                <a:latin typeface="Consolas" panose="020B0609020204030204" pitchFamily="49" charset="0"/>
              </a:rPr>
              <a:t>.CreateInstance</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Foo</a:t>
            </a:r>
            <a:r>
              <a:rPr lang="en-US" dirty="0">
                <a:solidFill>
                  <a:srgbClr val="000000"/>
                </a:solidFill>
                <a:highlight>
                  <a:srgbClr val="FFFFFF"/>
                </a:highlight>
                <a:latin typeface="Consolas" panose="020B0609020204030204" pitchFamily="49" charset="0"/>
              </a:rPr>
              <a:t>&gt;(</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abc</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123)</a:t>
            </a:r>
            <a:endParaRPr lang="en-US" dirty="0" smtClean="0"/>
          </a:p>
          <a:p>
            <a:r>
              <a:rPr lang="en-US" dirty="0" smtClean="0"/>
              <a:t>Used the </a:t>
            </a:r>
            <a:r>
              <a:rPr lang="en-US" dirty="0" err="1" smtClean="0"/>
              <a:t>FieldInfo</a:t>
            </a:r>
            <a:r>
              <a:rPr lang="en-US" dirty="0" smtClean="0"/>
              <a:t> class?</a:t>
            </a:r>
          </a:p>
          <a:p>
            <a:r>
              <a:rPr lang="en-US" dirty="0" smtClean="0"/>
              <a:t>Used a mocking library like </a:t>
            </a:r>
            <a:r>
              <a:rPr lang="en-US" dirty="0" err="1" smtClean="0"/>
              <a:t>Moq</a:t>
            </a:r>
            <a:r>
              <a:rPr lang="en-US" dirty="0" smtClean="0"/>
              <a:t> or Rhino Mock?</a:t>
            </a:r>
            <a:endParaRPr lang="en-US" dirty="0"/>
          </a:p>
        </p:txBody>
      </p:sp>
    </p:spTree>
    <p:extLst>
      <p:ext uri="{BB962C8B-B14F-4D97-AF65-F5344CB8AC3E}">
        <p14:creationId xmlns:p14="http://schemas.microsoft.com/office/powerpoint/2010/main" val="25131852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Congratulations!</a:t>
            </a:r>
            <a:endParaRPr lang="en-US" dirty="0"/>
          </a:p>
        </p:txBody>
      </p:sp>
      <p:sp>
        <p:nvSpPr>
          <p:cNvPr id="3" name="Text Placeholder 2"/>
          <p:cNvSpPr>
            <a:spLocks noGrp="1"/>
          </p:cNvSpPr>
          <p:nvPr>
            <p:ph type="body" sz="half" idx="2"/>
          </p:nvPr>
        </p:nvSpPr>
        <p:spPr/>
        <p:txBody>
          <a:bodyPr/>
          <a:lstStyle/>
          <a:p>
            <a:r>
              <a:rPr lang="en-US" dirty="0" smtClean="0"/>
              <a:t>You’ve used </a:t>
            </a:r>
            <a:r>
              <a:rPr lang="en-US" dirty="0" err="1" smtClean="0"/>
              <a:t>metaprogramming</a:t>
            </a:r>
            <a:r>
              <a:rPr lang="en-US" dirty="0" smtClean="0"/>
              <a:t>.</a:t>
            </a:r>
            <a:endParaRPr lang="en-US" dirty="0"/>
          </a:p>
        </p:txBody>
      </p:sp>
    </p:spTree>
    <p:extLst>
      <p:ext uri="{BB962C8B-B14F-4D97-AF65-F5344CB8AC3E}">
        <p14:creationId xmlns:p14="http://schemas.microsoft.com/office/powerpoint/2010/main" val="15117048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trip down memory lane…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8520" y="3687717"/>
            <a:ext cx="8557846" cy="1668780"/>
          </a:xfrm>
        </p:spPr>
      </p:pic>
    </p:spTree>
    <p:extLst>
      <p:ext uri="{BB962C8B-B14F-4D97-AF65-F5344CB8AC3E}">
        <p14:creationId xmlns:p14="http://schemas.microsoft.com/office/powerpoint/2010/main" val="14801698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Sneaky Reflection</a:t>
            </a:r>
            <a:endParaRPr lang="en-US" dirty="0"/>
          </a:p>
        </p:txBody>
      </p:sp>
      <p:sp>
        <p:nvSpPr>
          <p:cNvPr id="3" name="Text Placeholder 2"/>
          <p:cNvSpPr>
            <a:spLocks noGrp="1"/>
          </p:cNvSpPr>
          <p:nvPr>
            <p:ph type="body" sz="half" idx="2"/>
          </p:nvPr>
        </p:nvSpPr>
        <p:spPr/>
        <p:txBody>
          <a:bodyPr/>
          <a:lstStyle/>
          <a:p>
            <a:r>
              <a:rPr lang="en-US" dirty="0" smtClean="0"/>
              <a:t>Sometimes, you </a:t>
            </a:r>
            <a:r>
              <a:rPr lang="en-US" dirty="0" err="1" smtClean="0"/>
              <a:t>gotta</a:t>
            </a:r>
            <a:r>
              <a:rPr lang="en-US" dirty="0" smtClean="0"/>
              <a:t> play with fire.</a:t>
            </a:r>
            <a:endParaRPr lang="en-US" dirty="0"/>
          </a:p>
        </p:txBody>
      </p:sp>
    </p:spTree>
    <p:extLst>
      <p:ext uri="{BB962C8B-B14F-4D97-AF65-F5344CB8AC3E}">
        <p14:creationId xmlns:p14="http://schemas.microsoft.com/office/powerpoint/2010/main" val="41085220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Assembly scanning and dynamic object creation</a:t>
            </a:r>
            <a:endParaRPr lang="en-US" dirty="0"/>
          </a:p>
        </p:txBody>
      </p:sp>
      <p:sp>
        <p:nvSpPr>
          <p:cNvPr id="3" name="Text Placeholder 2"/>
          <p:cNvSpPr>
            <a:spLocks noGrp="1"/>
          </p:cNvSpPr>
          <p:nvPr>
            <p:ph type="body" sz="half" idx="2"/>
          </p:nvPr>
        </p:nvSpPr>
        <p:spPr/>
        <p:txBody>
          <a:bodyPr/>
          <a:lstStyle/>
          <a:p>
            <a:r>
              <a:rPr lang="en-US" dirty="0" smtClean="0"/>
              <a:t>I promise it’s safe – I’ve done it at least twice and I’m fine.</a:t>
            </a:r>
            <a:endParaRPr lang="en-US" dirty="0"/>
          </a:p>
        </p:txBody>
      </p:sp>
    </p:spTree>
    <p:extLst>
      <p:ext uri="{BB962C8B-B14F-4D97-AF65-F5344CB8AC3E}">
        <p14:creationId xmlns:p14="http://schemas.microsoft.com/office/powerpoint/2010/main" val="38337124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tale of woe and sadness</a:t>
            </a:r>
            <a:endParaRPr lang="en-US" dirty="0"/>
          </a:p>
        </p:txBody>
      </p:sp>
      <p:sp>
        <p:nvSpPr>
          <p:cNvPr id="3" name="Text Placeholder 2"/>
          <p:cNvSpPr>
            <a:spLocks noGrp="1"/>
          </p:cNvSpPr>
          <p:nvPr>
            <p:ph type="body" sz="half" idx="2"/>
          </p:nvPr>
        </p:nvSpPr>
        <p:spPr/>
        <p:txBody>
          <a:bodyPr/>
          <a:lstStyle/>
          <a:p>
            <a:r>
              <a:rPr lang="en-US" dirty="0" smtClean="0"/>
              <a:t>Don’t try this at home.</a:t>
            </a:r>
            <a:endParaRPr lang="en-US" dirty="0"/>
          </a:p>
        </p:txBody>
      </p:sp>
    </p:spTree>
    <p:extLst>
      <p:ext uri="{BB962C8B-B14F-4D97-AF65-F5344CB8AC3E}">
        <p14:creationId xmlns:p14="http://schemas.microsoft.com/office/powerpoint/2010/main" val="315208536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10812</TotalTime>
  <Words>221</Words>
  <Application>Microsoft Office PowerPoint</Application>
  <PresentationFormat>Widescreen</PresentationFormat>
  <Paragraphs>47</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Century Gothic</vt:lpstr>
      <vt:lpstr>Consolas</vt:lpstr>
      <vt:lpstr>Wingdings 3</vt:lpstr>
      <vt:lpstr>Ion Boardroom</vt:lpstr>
      <vt:lpstr>I’m So Meta, Even This tAlk (ISMETA)</vt:lpstr>
      <vt:lpstr>About me</vt:lpstr>
      <vt:lpstr>Metaprogramming is the writing of computer programs that write or manipulate other programs (or themselves) as their data, or that do part of the work at compile time that would otherwise be done at runtime.</vt:lpstr>
      <vt:lpstr>Have you ever…</vt:lpstr>
      <vt:lpstr>Congratulations!</vt:lpstr>
      <vt:lpstr>A trip down memory lane…</vt:lpstr>
      <vt:lpstr>Sneaky Reflection</vt:lpstr>
      <vt:lpstr>Assembly scanning and dynamic object creation</vt:lpstr>
      <vt:lpstr>A tale of woe and sadness</vt:lpstr>
      <vt:lpstr>A tale of woe and sadness – conclusion</vt:lpstr>
      <vt:lpstr>A trip down memory lane…</vt:lpstr>
      <vt:lpstr>But reflection is slow!</vt:lpstr>
      <vt:lpstr>Optimized reflection</vt:lpstr>
      <vt:lpstr>Reflectinator</vt:lpstr>
      <vt:lpstr>Complex optimized reflection</vt:lpstr>
      <vt:lpstr>Thank you!</vt:lpstr>
    </vt:vector>
  </TitlesOfParts>
  <Company>Quicken Loans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 So Meta, Even This tAlk (ISMETA)</dc:title>
  <dc:creator>Friesen, Brian</dc:creator>
  <cp:lastModifiedBy>Friesen, Brian</cp:lastModifiedBy>
  <cp:revision>39</cp:revision>
  <dcterms:created xsi:type="dcterms:W3CDTF">2014-08-27T18:21:27Z</dcterms:created>
  <dcterms:modified xsi:type="dcterms:W3CDTF">2015-06-10T20:53:23Z</dcterms:modified>
</cp:coreProperties>
</file>