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3"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4" d="100"/>
          <a:sy n="84" d="100"/>
        </p:scale>
        <p:origin x="3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8/27/2014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8/27/2014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8/27/2014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8/27/2014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8/27/2014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8/27/2014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8/27/2014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8/27/2014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8/27/2014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8/27/2014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8/27/2014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8/27/2014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8/27/2014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8/27/2014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8/27/2014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8/27/2014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8/27/2014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8/27/2014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 So Meta, Even This </a:t>
            </a:r>
            <a:r>
              <a:rPr lang="en-US" dirty="0" err="1" smtClean="0"/>
              <a:t>tAlk</a:t>
            </a:r>
            <a:r>
              <a:rPr lang="en-US" dirty="0" smtClean="0"/>
              <a:t> (ISMETA)</a:t>
            </a:r>
            <a:endParaRPr lang="en-US" dirty="0"/>
          </a:p>
        </p:txBody>
      </p:sp>
      <p:sp>
        <p:nvSpPr>
          <p:cNvPr id="3" name="Subtitle 2"/>
          <p:cNvSpPr>
            <a:spLocks noGrp="1"/>
          </p:cNvSpPr>
          <p:nvPr>
            <p:ph type="subTitle" idx="1"/>
          </p:nvPr>
        </p:nvSpPr>
        <p:spPr/>
        <p:txBody>
          <a:bodyPr/>
          <a:lstStyle/>
          <a:p>
            <a:r>
              <a:rPr lang="en-US" dirty="0" smtClean="0"/>
              <a:t>Now with </a:t>
            </a:r>
            <a:r>
              <a:rPr lang="en-US" dirty="0" err="1" smtClean="0"/>
              <a:t>powerpoint</a:t>
            </a:r>
            <a:r>
              <a:rPr lang="en-US" dirty="0"/>
              <a:t> </a:t>
            </a:r>
            <a:r>
              <a:rPr lang="en-US" dirty="0" smtClean="0"/>
              <a:t>slides!</a:t>
            </a:r>
            <a:endParaRPr lang="en-US" dirty="0"/>
          </a:p>
        </p:txBody>
      </p:sp>
    </p:spTree>
    <p:extLst>
      <p:ext uri="{BB962C8B-B14F-4D97-AF65-F5344CB8AC3E}">
        <p14:creationId xmlns:p14="http://schemas.microsoft.com/office/powerpoint/2010/main" val="1592969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Brian Friesen</a:t>
            </a:r>
          </a:p>
          <a:p>
            <a:r>
              <a:rPr lang="en-US" dirty="0" smtClean="0"/>
              <a:t>Quicken Loans (we’re hiring!)</a:t>
            </a:r>
          </a:p>
          <a:p>
            <a:r>
              <a:rPr lang="en-US" dirty="0" smtClean="0"/>
              <a:t>@</a:t>
            </a:r>
            <a:r>
              <a:rPr lang="en-US" dirty="0" err="1" smtClean="0"/>
              <a:t>brianfriesen</a:t>
            </a:r>
            <a:endParaRPr lang="en-US" dirty="0" smtClean="0"/>
          </a:p>
          <a:p>
            <a:r>
              <a:rPr lang="en-US" dirty="0" smtClean="0"/>
              <a:t>brian.friesen@gmail.com</a:t>
            </a:r>
            <a:endParaRPr lang="en-US" dirty="0"/>
          </a:p>
        </p:txBody>
      </p:sp>
    </p:spTree>
    <p:extLst>
      <p:ext uri="{BB962C8B-B14F-4D97-AF65-F5344CB8AC3E}">
        <p14:creationId xmlns:p14="http://schemas.microsoft.com/office/powerpoint/2010/main" val="1559356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Nucsafe</a:t>
            </a:r>
            <a:r>
              <a:rPr lang="en-US" dirty="0" smtClean="0"/>
              <a:t>: Sneaky Reflection</a:t>
            </a:r>
          </a:p>
          <a:p>
            <a:r>
              <a:rPr lang="en-US" dirty="0" smtClean="0"/>
              <a:t>2. </a:t>
            </a:r>
            <a:r>
              <a:rPr lang="en-US" dirty="0" err="1" smtClean="0"/>
              <a:t>Nucsafe</a:t>
            </a:r>
            <a:r>
              <a:rPr lang="en-US" dirty="0" smtClean="0"/>
              <a:t>: </a:t>
            </a:r>
            <a:r>
              <a:rPr lang="en-US" dirty="0" err="1" smtClean="0"/>
              <a:t>CodeDom</a:t>
            </a:r>
            <a:r>
              <a:rPr lang="en-US" dirty="0" smtClean="0"/>
              <a:t>/</a:t>
            </a:r>
            <a:r>
              <a:rPr lang="en-US" dirty="0" err="1" smtClean="0"/>
              <a:t>CodeGen</a:t>
            </a:r>
            <a:endParaRPr lang="en-US" dirty="0" smtClean="0"/>
          </a:p>
          <a:p>
            <a:r>
              <a:rPr lang="en-US" dirty="0" smtClean="0"/>
              <a:t>3. </a:t>
            </a:r>
            <a:r>
              <a:rPr lang="en-US" dirty="0" err="1" smtClean="0"/>
              <a:t>Nucsafe</a:t>
            </a:r>
            <a:r>
              <a:rPr lang="en-US" dirty="0" smtClean="0"/>
              <a:t>: Arbitrary type reflection</a:t>
            </a:r>
          </a:p>
          <a:p>
            <a:r>
              <a:rPr lang="en-US" dirty="0" smtClean="0"/>
              <a:t>4. QL: Optimized reflection</a:t>
            </a:r>
            <a:endParaRPr lang="en-US" dirty="0"/>
          </a:p>
        </p:txBody>
      </p:sp>
    </p:spTree>
    <p:extLst>
      <p:ext uri="{BB962C8B-B14F-4D97-AF65-F5344CB8AC3E}">
        <p14:creationId xmlns:p14="http://schemas.microsoft.com/office/powerpoint/2010/main" val="161893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64735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err="1"/>
              <a:t>Metaprogramming</a:t>
            </a:r>
            <a:r>
              <a:rPr lang="en-US" sz="2800" dirty="0"/>
              <a:t> is the writing of computer programs that write or manipulate other programs (or themselves) as their data, or that do part of the work at compile time that would otherwise be done at runtime</a:t>
            </a:r>
            <a:r>
              <a:rPr lang="en-US" sz="2800" dirty="0" smtClean="0"/>
              <a:t>.</a:t>
            </a:r>
            <a:endParaRPr lang="en-US" sz="2800" dirty="0"/>
          </a:p>
        </p:txBody>
      </p:sp>
      <p:sp>
        <p:nvSpPr>
          <p:cNvPr id="3" name="Text Placeholder 2"/>
          <p:cNvSpPr>
            <a:spLocks noGrp="1"/>
          </p:cNvSpPr>
          <p:nvPr>
            <p:ph type="body" sz="half" idx="13"/>
          </p:nvPr>
        </p:nvSpPr>
        <p:spPr/>
        <p:txBody>
          <a:bodyPr/>
          <a:lstStyle/>
          <a:p>
            <a:r>
              <a:rPr lang="en-US" dirty="0" smtClean="0"/>
              <a:t>-Wikipedia</a:t>
            </a:r>
          </a:p>
        </p:txBody>
      </p:sp>
      <p:sp>
        <p:nvSpPr>
          <p:cNvPr id="4" name="Text Placeholder 3"/>
          <p:cNvSpPr>
            <a:spLocks noGrp="1"/>
          </p:cNvSpPr>
          <p:nvPr>
            <p:ph type="body" sz="half" idx="2"/>
          </p:nvPr>
        </p:nvSpPr>
        <p:spPr/>
        <p:txBody>
          <a:bodyPr/>
          <a:lstStyle/>
          <a:p>
            <a:r>
              <a:rPr lang="en-US" dirty="0" smtClean="0"/>
              <a:t>Achievement unlocked: </a:t>
            </a:r>
            <a:r>
              <a:rPr lang="en-US" dirty="0" err="1" smtClean="0"/>
              <a:t>copypasta</a:t>
            </a:r>
            <a:endParaRPr lang="en-US" dirty="0" smtClean="0"/>
          </a:p>
        </p:txBody>
      </p:sp>
    </p:spTree>
    <p:extLst>
      <p:ext uri="{BB962C8B-B14F-4D97-AF65-F5344CB8AC3E}">
        <p14:creationId xmlns:p14="http://schemas.microsoft.com/office/powerpoint/2010/main" val="4194109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Assemblies, metadata and YOU!</a:t>
            </a:r>
            <a:endParaRPr lang="en-US" dirty="0"/>
          </a:p>
        </p:txBody>
      </p:sp>
    </p:spTree>
    <p:extLst>
      <p:ext uri="{BB962C8B-B14F-4D97-AF65-F5344CB8AC3E}">
        <p14:creationId xmlns:p14="http://schemas.microsoft.com/office/powerpoint/2010/main" val="251318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trip down memory lane…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029" y="3321957"/>
            <a:ext cx="8557846" cy="1668780"/>
          </a:xfrm>
        </p:spPr>
      </p:pic>
      <p:sp>
        <p:nvSpPr>
          <p:cNvPr id="5" name="Text Placeholder 3"/>
          <p:cNvSpPr txBox="1">
            <a:spLocks/>
          </p:cNvSpPr>
          <p:nvPr/>
        </p:nvSpPr>
        <p:spPr>
          <a:xfrm>
            <a:off x="454029" y="5383529"/>
            <a:ext cx="8825659" cy="9292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dirty="0" smtClean="0"/>
              <a:t>OMG reflection!</a:t>
            </a:r>
            <a:endParaRPr lang="en-US" dirty="0" smtClean="0"/>
          </a:p>
        </p:txBody>
      </p:sp>
    </p:spTree>
    <p:extLst>
      <p:ext uri="{BB962C8B-B14F-4D97-AF65-F5344CB8AC3E}">
        <p14:creationId xmlns:p14="http://schemas.microsoft.com/office/powerpoint/2010/main" val="14801698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1689</TotalTime>
  <Words>76</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I’m So Meta, Even This tAlk (ISMETA)</vt:lpstr>
      <vt:lpstr>About me</vt:lpstr>
      <vt:lpstr>Roadmap</vt:lpstr>
      <vt:lpstr>Roadmap</vt:lpstr>
      <vt:lpstr>Metaprogramming is the writing of computer programs that write or manipulate other programs (or themselves) as their data, or that do part of the work at compile time that would otherwise be done at runtime.</vt:lpstr>
      <vt:lpstr>PowerPoint Presentation</vt:lpstr>
      <vt:lpstr>A trip down memory lane…</vt:lpstr>
    </vt:vector>
  </TitlesOfParts>
  <Company>Quicken Loans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 So Meta, Even This tAlk (ISMETA)</dc:title>
  <dc:creator>Friesen, Brian</dc:creator>
  <cp:lastModifiedBy>Friesen, Brian</cp:lastModifiedBy>
  <cp:revision>9</cp:revision>
  <dcterms:created xsi:type="dcterms:W3CDTF">2014-08-27T18:21:27Z</dcterms:created>
  <dcterms:modified xsi:type="dcterms:W3CDTF">2014-08-28T22:31:20Z</dcterms:modified>
</cp:coreProperties>
</file>