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87514-89C2-4349-8DB0-2DBA3998810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3AFD61F-CD0D-4CD5-89B8-AA58DE6B8BA0}">
      <dgm:prSet phldrT="[Text]" phldr="1"/>
      <dgm:spPr/>
      <dgm:t>
        <a:bodyPr/>
        <a:lstStyle/>
        <a:p>
          <a:endParaRPr lang="fr-CH" dirty="0"/>
        </a:p>
      </dgm:t>
    </dgm:pt>
    <dgm:pt modelId="{94290C16-C9C1-4E7C-BA4F-5648338E7B57}" type="parTrans" cxnId="{C667DB08-DFC1-49F4-B0F0-72EE79760BA1}">
      <dgm:prSet/>
      <dgm:spPr/>
      <dgm:t>
        <a:bodyPr/>
        <a:lstStyle/>
        <a:p>
          <a:endParaRPr lang="fr-CH"/>
        </a:p>
      </dgm:t>
    </dgm:pt>
    <dgm:pt modelId="{5E79954F-353A-403F-8EA8-6E586C425A7D}" type="sibTrans" cxnId="{C667DB08-DFC1-49F4-B0F0-72EE79760BA1}">
      <dgm:prSet/>
      <dgm:spPr/>
      <dgm:t>
        <a:bodyPr/>
        <a:lstStyle/>
        <a:p>
          <a:endParaRPr lang="fr-CH"/>
        </a:p>
      </dgm:t>
    </dgm:pt>
    <dgm:pt modelId="{35426A7D-557D-4233-8CE0-918E9289BF8F}">
      <dgm:prSet phldrT="[Text]" phldr="1"/>
      <dgm:spPr/>
      <dgm:t>
        <a:bodyPr/>
        <a:lstStyle/>
        <a:p>
          <a:endParaRPr lang="fr-CH" dirty="0"/>
        </a:p>
      </dgm:t>
    </dgm:pt>
    <dgm:pt modelId="{65EB940B-F47F-4CDC-B09E-D35577D874E5}" type="parTrans" cxnId="{2B017AD7-0DA8-45AD-919A-B0E5AFA9A648}">
      <dgm:prSet/>
      <dgm:spPr/>
      <dgm:t>
        <a:bodyPr/>
        <a:lstStyle/>
        <a:p>
          <a:endParaRPr lang="fr-CH"/>
        </a:p>
      </dgm:t>
    </dgm:pt>
    <dgm:pt modelId="{0394BE69-4A80-46F3-AD4A-A2CB42AB0C03}" type="sibTrans" cxnId="{2B017AD7-0DA8-45AD-919A-B0E5AFA9A648}">
      <dgm:prSet/>
      <dgm:spPr/>
      <dgm:t>
        <a:bodyPr/>
        <a:lstStyle/>
        <a:p>
          <a:endParaRPr lang="fr-CH"/>
        </a:p>
      </dgm:t>
    </dgm:pt>
    <dgm:pt modelId="{9D0AAB42-F320-4CC1-8FD3-83283DB0FF40}">
      <dgm:prSet phldrT="[Text]" phldr="1"/>
      <dgm:spPr/>
      <dgm:t>
        <a:bodyPr/>
        <a:lstStyle/>
        <a:p>
          <a:endParaRPr lang="fr-CH"/>
        </a:p>
      </dgm:t>
    </dgm:pt>
    <dgm:pt modelId="{76B6C6E7-DE8A-4484-993F-33C35D6B6789}" type="parTrans" cxnId="{3662DD47-122A-4F66-B53F-CF05D72FFB8C}">
      <dgm:prSet/>
      <dgm:spPr/>
      <dgm:t>
        <a:bodyPr/>
        <a:lstStyle/>
        <a:p>
          <a:endParaRPr lang="fr-CH"/>
        </a:p>
      </dgm:t>
    </dgm:pt>
    <dgm:pt modelId="{6DB8B59B-1466-48D8-B2B7-42950BB038F2}" type="sibTrans" cxnId="{3662DD47-122A-4F66-B53F-CF05D72FFB8C}">
      <dgm:prSet/>
      <dgm:spPr/>
      <dgm:t>
        <a:bodyPr/>
        <a:lstStyle/>
        <a:p>
          <a:endParaRPr lang="fr-CH"/>
        </a:p>
      </dgm:t>
    </dgm:pt>
    <dgm:pt modelId="{AA11C435-CC85-465F-A756-C15B3CC16C8B}" type="pres">
      <dgm:prSet presAssocID="{12987514-89C2-4349-8DB0-2DBA39988108}" presName="linearFlow" presStyleCnt="0">
        <dgm:presLayoutVars>
          <dgm:dir/>
          <dgm:resizeHandles val="exact"/>
        </dgm:presLayoutVars>
      </dgm:prSet>
      <dgm:spPr/>
    </dgm:pt>
    <dgm:pt modelId="{D95F5A2B-B624-432C-B265-B864DDC684E0}" type="pres">
      <dgm:prSet presAssocID="{33AFD61F-CD0D-4CD5-89B8-AA58DE6B8BA0}" presName="composite" presStyleCnt="0"/>
      <dgm:spPr/>
    </dgm:pt>
    <dgm:pt modelId="{4E68B71C-D74F-47BD-8CE4-CBCE622F8805}" type="pres">
      <dgm:prSet presAssocID="{33AFD61F-CD0D-4CD5-89B8-AA58DE6B8BA0}" presName="imgShp" presStyleLbl="fgImgPlace1" presStyleIdx="0" presStyleCnt="3"/>
      <dgm:spPr/>
    </dgm:pt>
    <dgm:pt modelId="{215EFF71-26BD-40D4-BF22-689F5EDBDD4F}" type="pres">
      <dgm:prSet presAssocID="{33AFD61F-CD0D-4CD5-89B8-AA58DE6B8BA0}" presName="txShp" presStyleLbl="node1" presStyleIdx="0" presStyleCnt="3">
        <dgm:presLayoutVars>
          <dgm:bulletEnabled val="1"/>
        </dgm:presLayoutVars>
      </dgm:prSet>
      <dgm:spPr/>
    </dgm:pt>
    <dgm:pt modelId="{57D92B02-F681-4EE0-8E43-CEF6B7773C22}" type="pres">
      <dgm:prSet presAssocID="{5E79954F-353A-403F-8EA8-6E586C425A7D}" presName="spacing" presStyleCnt="0"/>
      <dgm:spPr/>
    </dgm:pt>
    <dgm:pt modelId="{A3355675-A481-4A26-837E-7DDE469884D2}" type="pres">
      <dgm:prSet presAssocID="{35426A7D-557D-4233-8CE0-918E9289BF8F}" presName="composite" presStyleCnt="0"/>
      <dgm:spPr/>
    </dgm:pt>
    <dgm:pt modelId="{D6F6A5DB-3008-4272-ADAE-52E16C2737EF}" type="pres">
      <dgm:prSet presAssocID="{35426A7D-557D-4233-8CE0-918E9289BF8F}" presName="imgShp" presStyleLbl="fgImgPlace1" presStyleIdx="1" presStyleCnt="3"/>
      <dgm:spPr/>
    </dgm:pt>
    <dgm:pt modelId="{C06FA54F-B0C9-4717-AD49-1650AE69101B}" type="pres">
      <dgm:prSet presAssocID="{35426A7D-557D-4233-8CE0-918E9289BF8F}" presName="txShp" presStyleLbl="node1" presStyleIdx="1" presStyleCnt="3">
        <dgm:presLayoutVars>
          <dgm:bulletEnabled val="1"/>
        </dgm:presLayoutVars>
      </dgm:prSet>
      <dgm:spPr/>
    </dgm:pt>
    <dgm:pt modelId="{4DA0F7FB-A529-4996-A290-8B307978F373}" type="pres">
      <dgm:prSet presAssocID="{0394BE69-4A80-46F3-AD4A-A2CB42AB0C03}" presName="spacing" presStyleCnt="0"/>
      <dgm:spPr/>
    </dgm:pt>
    <dgm:pt modelId="{957BDC5F-B7D0-48EE-A1DB-F86758AAFFD5}" type="pres">
      <dgm:prSet presAssocID="{9D0AAB42-F320-4CC1-8FD3-83283DB0FF40}" presName="composite" presStyleCnt="0"/>
      <dgm:spPr/>
    </dgm:pt>
    <dgm:pt modelId="{3ED5CAB4-573D-4F2F-8671-55A001A2B42B}" type="pres">
      <dgm:prSet presAssocID="{9D0AAB42-F320-4CC1-8FD3-83283DB0FF40}" presName="imgShp" presStyleLbl="fgImgPlace1" presStyleIdx="2" presStyleCnt="3"/>
      <dgm:spPr/>
    </dgm:pt>
    <dgm:pt modelId="{D9FF11ED-AFFE-4858-B599-D3F34A8D2CD6}" type="pres">
      <dgm:prSet presAssocID="{9D0AAB42-F320-4CC1-8FD3-83283DB0FF40}" presName="txShp" presStyleLbl="node1" presStyleIdx="2" presStyleCnt="3">
        <dgm:presLayoutVars>
          <dgm:bulletEnabled val="1"/>
        </dgm:presLayoutVars>
      </dgm:prSet>
      <dgm:spPr/>
    </dgm:pt>
  </dgm:ptLst>
  <dgm:cxnLst>
    <dgm:cxn modelId="{B8790CF6-3667-42ED-A462-CF86AC1262A5}" type="presOf" srcId="{33AFD61F-CD0D-4CD5-89B8-AA58DE6B8BA0}" destId="{215EFF71-26BD-40D4-BF22-689F5EDBDD4F}" srcOrd="0" destOrd="0" presId="urn:microsoft.com/office/officeart/2005/8/layout/vList3"/>
    <dgm:cxn modelId="{81C1F7CB-2A21-4587-95CD-8CBE9D8745F6}" type="presOf" srcId="{9D0AAB42-F320-4CC1-8FD3-83283DB0FF40}" destId="{D9FF11ED-AFFE-4858-B599-D3F34A8D2CD6}" srcOrd="0" destOrd="0" presId="urn:microsoft.com/office/officeart/2005/8/layout/vList3"/>
    <dgm:cxn modelId="{57F34C3B-2C43-43D9-B553-6404B30A6860}" type="presOf" srcId="{35426A7D-557D-4233-8CE0-918E9289BF8F}" destId="{C06FA54F-B0C9-4717-AD49-1650AE69101B}" srcOrd="0" destOrd="0" presId="urn:microsoft.com/office/officeart/2005/8/layout/vList3"/>
    <dgm:cxn modelId="{2B017AD7-0DA8-45AD-919A-B0E5AFA9A648}" srcId="{12987514-89C2-4349-8DB0-2DBA39988108}" destId="{35426A7D-557D-4233-8CE0-918E9289BF8F}" srcOrd="1" destOrd="0" parTransId="{65EB940B-F47F-4CDC-B09E-D35577D874E5}" sibTransId="{0394BE69-4A80-46F3-AD4A-A2CB42AB0C03}"/>
    <dgm:cxn modelId="{3662DD47-122A-4F66-B53F-CF05D72FFB8C}" srcId="{12987514-89C2-4349-8DB0-2DBA39988108}" destId="{9D0AAB42-F320-4CC1-8FD3-83283DB0FF40}" srcOrd="2" destOrd="0" parTransId="{76B6C6E7-DE8A-4484-993F-33C35D6B6789}" sibTransId="{6DB8B59B-1466-48D8-B2B7-42950BB038F2}"/>
    <dgm:cxn modelId="{356EF040-9732-4DD5-AF5F-F1B6B7D07994}" type="presOf" srcId="{12987514-89C2-4349-8DB0-2DBA39988108}" destId="{AA11C435-CC85-465F-A756-C15B3CC16C8B}" srcOrd="0" destOrd="0" presId="urn:microsoft.com/office/officeart/2005/8/layout/vList3"/>
    <dgm:cxn modelId="{C667DB08-DFC1-49F4-B0F0-72EE79760BA1}" srcId="{12987514-89C2-4349-8DB0-2DBA39988108}" destId="{33AFD61F-CD0D-4CD5-89B8-AA58DE6B8BA0}" srcOrd="0" destOrd="0" parTransId="{94290C16-C9C1-4E7C-BA4F-5648338E7B57}" sibTransId="{5E79954F-353A-403F-8EA8-6E586C425A7D}"/>
    <dgm:cxn modelId="{B1600499-88ED-45DA-AF05-6B72AD152367}" type="presParOf" srcId="{AA11C435-CC85-465F-A756-C15B3CC16C8B}" destId="{D95F5A2B-B624-432C-B265-B864DDC684E0}" srcOrd="0" destOrd="0" presId="urn:microsoft.com/office/officeart/2005/8/layout/vList3"/>
    <dgm:cxn modelId="{BBCEEEF2-252F-4112-A32E-757D4F7D1EFA}" type="presParOf" srcId="{D95F5A2B-B624-432C-B265-B864DDC684E0}" destId="{4E68B71C-D74F-47BD-8CE4-CBCE622F8805}" srcOrd="0" destOrd="0" presId="urn:microsoft.com/office/officeart/2005/8/layout/vList3"/>
    <dgm:cxn modelId="{B06A4E3F-A13D-433F-86D2-7ED733ECD8B1}" type="presParOf" srcId="{D95F5A2B-B624-432C-B265-B864DDC684E0}" destId="{215EFF71-26BD-40D4-BF22-689F5EDBDD4F}" srcOrd="1" destOrd="0" presId="urn:microsoft.com/office/officeart/2005/8/layout/vList3"/>
    <dgm:cxn modelId="{B4EB63FC-A464-49A2-A632-8D6A7813D0E8}" type="presParOf" srcId="{AA11C435-CC85-465F-A756-C15B3CC16C8B}" destId="{57D92B02-F681-4EE0-8E43-CEF6B7773C22}" srcOrd="1" destOrd="0" presId="urn:microsoft.com/office/officeart/2005/8/layout/vList3"/>
    <dgm:cxn modelId="{89B3CB18-410C-4043-8EE3-AA214D702614}" type="presParOf" srcId="{AA11C435-CC85-465F-A756-C15B3CC16C8B}" destId="{A3355675-A481-4A26-837E-7DDE469884D2}" srcOrd="2" destOrd="0" presId="urn:microsoft.com/office/officeart/2005/8/layout/vList3"/>
    <dgm:cxn modelId="{9DBB53A1-7D75-488E-8169-5B4AB7EC2AFD}" type="presParOf" srcId="{A3355675-A481-4A26-837E-7DDE469884D2}" destId="{D6F6A5DB-3008-4272-ADAE-52E16C2737EF}" srcOrd="0" destOrd="0" presId="urn:microsoft.com/office/officeart/2005/8/layout/vList3"/>
    <dgm:cxn modelId="{3755078C-4E25-4A16-9E04-4E48CDB23C6E}" type="presParOf" srcId="{A3355675-A481-4A26-837E-7DDE469884D2}" destId="{C06FA54F-B0C9-4717-AD49-1650AE69101B}" srcOrd="1" destOrd="0" presId="urn:microsoft.com/office/officeart/2005/8/layout/vList3"/>
    <dgm:cxn modelId="{87007D39-F6F2-4615-8984-915ACBBEEDCF}" type="presParOf" srcId="{AA11C435-CC85-465F-A756-C15B3CC16C8B}" destId="{4DA0F7FB-A529-4996-A290-8B307978F373}" srcOrd="3" destOrd="0" presId="urn:microsoft.com/office/officeart/2005/8/layout/vList3"/>
    <dgm:cxn modelId="{BFF2DEC1-6F89-49F5-A125-D4AF45708911}" type="presParOf" srcId="{AA11C435-CC85-465F-A756-C15B3CC16C8B}" destId="{957BDC5F-B7D0-48EE-A1DB-F86758AAFFD5}" srcOrd="4" destOrd="0" presId="urn:microsoft.com/office/officeart/2005/8/layout/vList3"/>
    <dgm:cxn modelId="{3CEE605E-E328-49AD-A119-2C971A31C4A4}" type="presParOf" srcId="{957BDC5F-B7D0-48EE-A1DB-F86758AAFFD5}" destId="{3ED5CAB4-573D-4F2F-8671-55A001A2B42B}" srcOrd="0" destOrd="0" presId="urn:microsoft.com/office/officeart/2005/8/layout/vList3"/>
    <dgm:cxn modelId="{F44A68ED-1D84-4749-B512-7CA13E8F43B5}" type="presParOf" srcId="{957BDC5F-B7D0-48EE-A1DB-F86758AAFFD5}" destId="{D9FF11ED-AFFE-4858-B599-D3F34A8D2C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EFF71-26BD-40D4-BF22-689F5EDBDD4F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5200" kern="1200"/>
        </a:p>
      </dsp:txBody>
      <dsp:txXfrm rot="10800000">
        <a:off x="1585466" y="1895"/>
        <a:ext cx="3771647" cy="1128772"/>
      </dsp:txXfrm>
    </dsp:sp>
    <dsp:sp modelId="{4E68B71C-D74F-47BD-8CE4-CBCE622F8805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A54F-B0C9-4717-AD49-1650AE69101B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5200" kern="1200"/>
        </a:p>
      </dsp:txBody>
      <dsp:txXfrm rot="10800000">
        <a:off x="1585466" y="1467613"/>
        <a:ext cx="3771647" cy="1128772"/>
      </dsp:txXfrm>
    </dsp:sp>
    <dsp:sp modelId="{D6F6A5DB-3008-4272-ADAE-52E16C2737EF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11ED-AFFE-4858-B599-D3F34A8D2CD6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5200" kern="1200"/>
        </a:p>
      </dsp:txBody>
      <dsp:txXfrm rot="10800000">
        <a:off x="1585466" y="2933332"/>
        <a:ext cx="3771647" cy="1128772"/>
      </dsp:txXfrm>
    </dsp:sp>
    <dsp:sp modelId="{3ED5CAB4-573D-4F2F-8671-55A001A2B42B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35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72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6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7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95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7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73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9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238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06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9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E14-C11F-4558-922E-72215AC1BF7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8A58-B721-49B3-B84A-2A844C9907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34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72110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4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Fritscher</dc:creator>
  <cp:lastModifiedBy>Boris Fritscher</cp:lastModifiedBy>
  <cp:revision>1</cp:revision>
  <dcterms:created xsi:type="dcterms:W3CDTF">2010-11-26T19:53:12Z</dcterms:created>
  <dcterms:modified xsi:type="dcterms:W3CDTF">2010-11-26T19:54:53Z</dcterms:modified>
</cp:coreProperties>
</file>