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FA485-1410-49DF-8652-ABDFC361BFA6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</dgm:pt>
    <dgm:pt modelId="{64D6C20C-719F-4D22-9AE3-5119939E5D6B}">
      <dgm:prSet phldrT="[Text]"/>
      <dgm:spPr/>
      <dgm:t>
        <a:bodyPr/>
        <a:lstStyle/>
        <a:p>
          <a:r>
            <a:rPr lang="fr-CH" dirty="0" smtClean="0"/>
            <a:t>Partner</a:t>
          </a:r>
          <a:endParaRPr lang="fr-CH" dirty="0"/>
        </a:p>
      </dgm:t>
    </dgm:pt>
    <dgm:pt modelId="{E3420EB6-42F2-44A9-BC38-C4B75EEDA848}" type="parTrans" cxnId="{C2C236AF-452B-48CE-A335-B828E0DB7C3C}">
      <dgm:prSet/>
      <dgm:spPr/>
      <dgm:t>
        <a:bodyPr/>
        <a:lstStyle/>
        <a:p>
          <a:endParaRPr lang="fr-CH"/>
        </a:p>
      </dgm:t>
    </dgm:pt>
    <dgm:pt modelId="{7DC6F0A2-4E34-49BC-BB25-658AD605931A}" type="sibTrans" cxnId="{C2C236AF-452B-48CE-A335-B828E0DB7C3C}">
      <dgm:prSet/>
      <dgm:spPr/>
      <dgm:t>
        <a:bodyPr/>
        <a:lstStyle/>
        <a:p>
          <a:endParaRPr lang="fr-CH"/>
        </a:p>
      </dgm:t>
    </dgm:pt>
    <dgm:pt modelId="{BC2FE3D4-1A44-4C01-B8AD-FD19C204CD63}">
      <dgm:prSet phldrT="[Text]"/>
      <dgm:spPr/>
      <dgm:t>
        <a:bodyPr/>
        <a:lstStyle/>
        <a:p>
          <a:r>
            <a:rPr lang="fr-CH" dirty="0" smtClean="0"/>
            <a:t>Clients</a:t>
          </a:r>
          <a:endParaRPr lang="fr-CH" dirty="0"/>
        </a:p>
      </dgm:t>
    </dgm:pt>
    <dgm:pt modelId="{8EA3D085-2297-47A3-81FF-AA629AD30910}" type="parTrans" cxnId="{E4587165-EF33-4F5C-989A-B4E1060AA8BF}">
      <dgm:prSet/>
      <dgm:spPr/>
    </dgm:pt>
    <dgm:pt modelId="{D76369D5-BC9D-45F9-88FF-7A5BD5EB5E71}" type="sibTrans" cxnId="{E4587165-EF33-4F5C-989A-B4E1060AA8BF}">
      <dgm:prSet/>
      <dgm:spPr/>
    </dgm:pt>
    <dgm:pt modelId="{C8A8038A-B185-437B-A6A2-ED1B33B7FA43}">
      <dgm:prSet phldrT="[Text]"/>
      <dgm:spPr/>
      <dgm:t>
        <a:bodyPr/>
        <a:lstStyle/>
        <a:p>
          <a:r>
            <a:rPr lang="fr-CH" dirty="0" smtClean="0"/>
            <a:t>Alpha</a:t>
          </a:r>
          <a:endParaRPr lang="fr-CH" dirty="0"/>
        </a:p>
      </dgm:t>
    </dgm:pt>
    <dgm:pt modelId="{A63DB0F0-4EF8-483B-B6AC-C1C9D8564219}" type="parTrans" cxnId="{6707BFEF-4BE1-4017-9E5D-B6F43F4AED94}">
      <dgm:prSet/>
      <dgm:spPr/>
    </dgm:pt>
    <dgm:pt modelId="{1B852814-2E9A-4722-82EC-F49248C19F3F}" type="sibTrans" cxnId="{6707BFEF-4BE1-4017-9E5D-B6F43F4AED94}">
      <dgm:prSet/>
      <dgm:spPr/>
    </dgm:pt>
    <dgm:pt modelId="{C34E08A8-0FE0-4FEA-A129-4D61BEB44BB9}">
      <dgm:prSet phldrT="[Text]"/>
      <dgm:spPr/>
      <dgm:t>
        <a:bodyPr/>
        <a:lstStyle/>
        <a:p>
          <a:r>
            <a:rPr lang="fr-CH" dirty="0" smtClean="0"/>
            <a:t>bravo</a:t>
          </a:r>
          <a:endParaRPr lang="fr-CH" dirty="0"/>
        </a:p>
      </dgm:t>
    </dgm:pt>
    <dgm:pt modelId="{91B20E4C-7F55-49C0-B8AC-A5C4DB90FDF6}" type="parTrans" cxnId="{DBDE835E-B569-4EEC-9E22-C5FAA11D0E06}">
      <dgm:prSet/>
      <dgm:spPr/>
    </dgm:pt>
    <dgm:pt modelId="{45A7E83E-ECF0-4DFA-A07E-36BC90E47794}" type="sibTrans" cxnId="{DBDE835E-B569-4EEC-9E22-C5FAA11D0E06}">
      <dgm:prSet/>
      <dgm:spPr/>
    </dgm:pt>
    <dgm:pt modelId="{A269C0E2-B426-4A6B-8ED5-3E0F007695A8}" type="pres">
      <dgm:prSet presAssocID="{13FFA485-1410-49DF-8652-ABDFC361BFA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83A8179-0A74-4FDD-AFE2-E484DD76321B}" type="pres">
      <dgm:prSet presAssocID="{64D6C20C-719F-4D22-9AE3-5119939E5D6B}" presName="root" presStyleCnt="0">
        <dgm:presLayoutVars>
          <dgm:chMax/>
          <dgm:chPref val="4"/>
        </dgm:presLayoutVars>
      </dgm:prSet>
      <dgm:spPr/>
    </dgm:pt>
    <dgm:pt modelId="{201FF869-5DF5-4E3F-872E-A5A3F9F4CF00}" type="pres">
      <dgm:prSet presAssocID="{64D6C20C-719F-4D22-9AE3-5119939E5D6B}" presName="rootComposite" presStyleCnt="0">
        <dgm:presLayoutVars/>
      </dgm:prSet>
      <dgm:spPr/>
    </dgm:pt>
    <dgm:pt modelId="{6BA5DBE4-372D-469B-BDE4-FFBD7699A2C0}" type="pres">
      <dgm:prSet presAssocID="{64D6C20C-719F-4D22-9AE3-5119939E5D6B}" presName="rootText" presStyleLbl="node0" presStyleIdx="0" presStyleCnt="2" custLinFactNeighborX="-6654" custLinFactNeighborY="4790">
        <dgm:presLayoutVars>
          <dgm:chMax/>
          <dgm:chPref val="4"/>
        </dgm:presLayoutVars>
      </dgm:prSet>
      <dgm:spPr/>
      <dgm:t>
        <a:bodyPr/>
        <a:lstStyle/>
        <a:p>
          <a:endParaRPr lang="fr-CH"/>
        </a:p>
      </dgm:t>
    </dgm:pt>
    <dgm:pt modelId="{8F2582A6-34FA-42D7-B244-FABD08F67A67}" type="pres">
      <dgm:prSet presAssocID="{64D6C20C-719F-4D22-9AE3-5119939E5D6B}" presName="childShape" presStyleCnt="0">
        <dgm:presLayoutVars>
          <dgm:chMax val="0"/>
          <dgm:chPref val="0"/>
        </dgm:presLayoutVars>
      </dgm:prSet>
      <dgm:spPr/>
    </dgm:pt>
    <dgm:pt modelId="{5D31E678-21B6-404A-89F5-7AF0422B0928}" type="pres">
      <dgm:prSet presAssocID="{BC2FE3D4-1A44-4C01-B8AD-FD19C204CD63}" presName="root" presStyleCnt="0">
        <dgm:presLayoutVars>
          <dgm:chMax/>
          <dgm:chPref val="4"/>
        </dgm:presLayoutVars>
      </dgm:prSet>
      <dgm:spPr/>
    </dgm:pt>
    <dgm:pt modelId="{312626C4-9201-4CA1-AC4D-ECA9B34F87B6}" type="pres">
      <dgm:prSet presAssocID="{BC2FE3D4-1A44-4C01-B8AD-FD19C204CD63}" presName="rootComposite" presStyleCnt="0">
        <dgm:presLayoutVars/>
      </dgm:prSet>
      <dgm:spPr/>
    </dgm:pt>
    <dgm:pt modelId="{B8643506-C2D2-46D8-A448-303A1037E9A7}" type="pres">
      <dgm:prSet presAssocID="{BC2FE3D4-1A44-4C01-B8AD-FD19C204CD6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fr-CH"/>
        </a:p>
      </dgm:t>
    </dgm:pt>
    <dgm:pt modelId="{83B485CF-4629-4952-9698-32AE30C3D053}" type="pres">
      <dgm:prSet presAssocID="{BC2FE3D4-1A44-4C01-B8AD-FD19C204CD63}" presName="childShape" presStyleCnt="0">
        <dgm:presLayoutVars>
          <dgm:chMax val="0"/>
          <dgm:chPref val="0"/>
        </dgm:presLayoutVars>
      </dgm:prSet>
      <dgm:spPr/>
    </dgm:pt>
    <dgm:pt modelId="{3C3AD3B7-EAC4-4DAE-9FB9-AA9490F9DA4C}" type="pres">
      <dgm:prSet presAssocID="{C8A8038A-B185-437B-A6A2-ED1B33B7FA43}" presName="childComposite" presStyleCnt="0">
        <dgm:presLayoutVars>
          <dgm:chMax val="0"/>
          <dgm:chPref val="0"/>
        </dgm:presLayoutVars>
      </dgm:prSet>
      <dgm:spPr/>
    </dgm:pt>
    <dgm:pt modelId="{8F6D3191-6975-411C-8A99-6276891D1E70}" type="pres">
      <dgm:prSet presAssocID="{C8A8038A-B185-437B-A6A2-ED1B33B7FA43}" presName="Image" presStyleLbl="node1" presStyleIdx="0" presStyleCnt="2"/>
      <dgm:spPr/>
    </dgm:pt>
    <dgm:pt modelId="{1F26DFAB-095C-4E2B-8AF3-D9713AB1C28F}" type="pres">
      <dgm:prSet presAssocID="{C8A8038A-B185-437B-A6A2-ED1B33B7FA43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E2FC7E6-8676-4202-908B-8B8589E5D6F9}" type="pres">
      <dgm:prSet presAssocID="{C34E08A8-0FE0-4FEA-A129-4D61BEB44BB9}" presName="childComposite" presStyleCnt="0">
        <dgm:presLayoutVars>
          <dgm:chMax val="0"/>
          <dgm:chPref val="0"/>
        </dgm:presLayoutVars>
      </dgm:prSet>
      <dgm:spPr/>
    </dgm:pt>
    <dgm:pt modelId="{F919EF16-A4FD-4DAF-AB55-2328D7C2FB7F}" type="pres">
      <dgm:prSet presAssocID="{C34E08A8-0FE0-4FEA-A129-4D61BEB44BB9}" presName="Image" presStyleLbl="node1" presStyleIdx="1" presStyleCnt="2"/>
      <dgm:spPr/>
    </dgm:pt>
    <dgm:pt modelId="{3E18D735-A0BC-4D2F-865D-763F730DA569}" type="pres">
      <dgm:prSet presAssocID="{C34E08A8-0FE0-4FEA-A129-4D61BEB44BB9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DBDE835E-B569-4EEC-9E22-C5FAA11D0E06}" srcId="{BC2FE3D4-1A44-4C01-B8AD-FD19C204CD63}" destId="{C34E08A8-0FE0-4FEA-A129-4D61BEB44BB9}" srcOrd="1" destOrd="0" parTransId="{91B20E4C-7F55-49C0-B8AC-A5C4DB90FDF6}" sibTransId="{45A7E83E-ECF0-4DFA-A07E-36BC90E47794}"/>
    <dgm:cxn modelId="{7B75E273-9AF1-4099-87EB-84F026EE5B2A}" type="presOf" srcId="{C34E08A8-0FE0-4FEA-A129-4D61BEB44BB9}" destId="{3E18D735-A0BC-4D2F-865D-763F730DA569}" srcOrd="0" destOrd="0" presId="urn:microsoft.com/office/officeart/2008/layout/PictureAccentList"/>
    <dgm:cxn modelId="{6707BFEF-4BE1-4017-9E5D-B6F43F4AED94}" srcId="{BC2FE3D4-1A44-4C01-B8AD-FD19C204CD63}" destId="{C8A8038A-B185-437B-A6A2-ED1B33B7FA43}" srcOrd="0" destOrd="0" parTransId="{A63DB0F0-4EF8-483B-B6AC-C1C9D8564219}" sibTransId="{1B852814-2E9A-4722-82EC-F49248C19F3F}"/>
    <dgm:cxn modelId="{588B0CDF-9FB6-485E-9B7A-39C626CC5C39}" type="presOf" srcId="{C8A8038A-B185-437B-A6A2-ED1B33B7FA43}" destId="{1F26DFAB-095C-4E2B-8AF3-D9713AB1C28F}" srcOrd="0" destOrd="0" presId="urn:microsoft.com/office/officeart/2008/layout/PictureAccentList"/>
    <dgm:cxn modelId="{395B2F6E-7F9F-4C18-9D39-49D223B1CA18}" type="presOf" srcId="{BC2FE3D4-1A44-4C01-B8AD-FD19C204CD63}" destId="{B8643506-C2D2-46D8-A448-303A1037E9A7}" srcOrd="0" destOrd="0" presId="urn:microsoft.com/office/officeart/2008/layout/PictureAccentList"/>
    <dgm:cxn modelId="{C2C236AF-452B-48CE-A335-B828E0DB7C3C}" srcId="{13FFA485-1410-49DF-8652-ABDFC361BFA6}" destId="{64D6C20C-719F-4D22-9AE3-5119939E5D6B}" srcOrd="0" destOrd="0" parTransId="{E3420EB6-42F2-44A9-BC38-C4B75EEDA848}" sibTransId="{7DC6F0A2-4E34-49BC-BB25-658AD605931A}"/>
    <dgm:cxn modelId="{83D030FD-1685-45D4-99F7-AF2A30F618C9}" type="presOf" srcId="{64D6C20C-719F-4D22-9AE3-5119939E5D6B}" destId="{6BA5DBE4-372D-469B-BDE4-FFBD7699A2C0}" srcOrd="0" destOrd="0" presId="urn:microsoft.com/office/officeart/2008/layout/PictureAccentList"/>
    <dgm:cxn modelId="{E4587165-EF33-4F5C-989A-B4E1060AA8BF}" srcId="{13FFA485-1410-49DF-8652-ABDFC361BFA6}" destId="{BC2FE3D4-1A44-4C01-B8AD-FD19C204CD63}" srcOrd="1" destOrd="0" parTransId="{8EA3D085-2297-47A3-81FF-AA629AD30910}" sibTransId="{D76369D5-BC9D-45F9-88FF-7A5BD5EB5E71}"/>
    <dgm:cxn modelId="{70248317-FD28-4C06-B58D-7DAF0BAE7FC6}" type="presOf" srcId="{13FFA485-1410-49DF-8652-ABDFC361BFA6}" destId="{A269C0E2-B426-4A6B-8ED5-3E0F007695A8}" srcOrd="0" destOrd="0" presId="urn:microsoft.com/office/officeart/2008/layout/PictureAccentList"/>
    <dgm:cxn modelId="{A038E9CA-FE6D-435E-AA74-06475345CA68}" type="presParOf" srcId="{A269C0E2-B426-4A6B-8ED5-3E0F007695A8}" destId="{F83A8179-0A74-4FDD-AFE2-E484DD76321B}" srcOrd="0" destOrd="0" presId="urn:microsoft.com/office/officeart/2008/layout/PictureAccentList"/>
    <dgm:cxn modelId="{E18D612E-23CF-47A8-A09A-0837D850A28A}" type="presParOf" srcId="{F83A8179-0A74-4FDD-AFE2-E484DD76321B}" destId="{201FF869-5DF5-4E3F-872E-A5A3F9F4CF00}" srcOrd="0" destOrd="0" presId="urn:microsoft.com/office/officeart/2008/layout/PictureAccentList"/>
    <dgm:cxn modelId="{BB5EF1BB-9E88-4BF9-A88B-D2DCDC2A1949}" type="presParOf" srcId="{201FF869-5DF5-4E3F-872E-A5A3F9F4CF00}" destId="{6BA5DBE4-372D-469B-BDE4-FFBD7699A2C0}" srcOrd="0" destOrd="0" presId="urn:microsoft.com/office/officeart/2008/layout/PictureAccentList"/>
    <dgm:cxn modelId="{07D58DC3-53CA-42B8-9CD4-C2E6759D22CC}" type="presParOf" srcId="{F83A8179-0A74-4FDD-AFE2-E484DD76321B}" destId="{8F2582A6-34FA-42D7-B244-FABD08F67A67}" srcOrd="1" destOrd="0" presId="urn:microsoft.com/office/officeart/2008/layout/PictureAccentList"/>
    <dgm:cxn modelId="{E0CF1954-30E4-4F34-830E-96482B326445}" type="presParOf" srcId="{A269C0E2-B426-4A6B-8ED5-3E0F007695A8}" destId="{5D31E678-21B6-404A-89F5-7AF0422B0928}" srcOrd="1" destOrd="0" presId="urn:microsoft.com/office/officeart/2008/layout/PictureAccentList"/>
    <dgm:cxn modelId="{ADA744D7-38B2-472B-878F-27CA6B7FBD29}" type="presParOf" srcId="{5D31E678-21B6-404A-89F5-7AF0422B0928}" destId="{312626C4-9201-4CA1-AC4D-ECA9B34F87B6}" srcOrd="0" destOrd="0" presId="urn:microsoft.com/office/officeart/2008/layout/PictureAccentList"/>
    <dgm:cxn modelId="{801F7E43-B34C-4228-8CF5-98F1143F9C69}" type="presParOf" srcId="{312626C4-9201-4CA1-AC4D-ECA9B34F87B6}" destId="{B8643506-C2D2-46D8-A448-303A1037E9A7}" srcOrd="0" destOrd="0" presId="urn:microsoft.com/office/officeart/2008/layout/PictureAccentList"/>
    <dgm:cxn modelId="{A93E7DC6-2F07-4E00-8D28-78B3CEEEE5EC}" type="presParOf" srcId="{5D31E678-21B6-404A-89F5-7AF0422B0928}" destId="{83B485CF-4629-4952-9698-32AE30C3D053}" srcOrd="1" destOrd="0" presId="urn:microsoft.com/office/officeart/2008/layout/PictureAccentList"/>
    <dgm:cxn modelId="{F2AB75FF-7CF5-411D-B29A-9A39773FB18B}" type="presParOf" srcId="{83B485CF-4629-4952-9698-32AE30C3D053}" destId="{3C3AD3B7-EAC4-4DAE-9FB9-AA9490F9DA4C}" srcOrd="0" destOrd="0" presId="urn:microsoft.com/office/officeart/2008/layout/PictureAccentList"/>
    <dgm:cxn modelId="{9F5DACF5-347B-47FF-AE5A-C8C3C06A808F}" type="presParOf" srcId="{3C3AD3B7-EAC4-4DAE-9FB9-AA9490F9DA4C}" destId="{8F6D3191-6975-411C-8A99-6276891D1E70}" srcOrd="0" destOrd="0" presId="urn:microsoft.com/office/officeart/2008/layout/PictureAccentList"/>
    <dgm:cxn modelId="{A60EB13F-9EDE-467A-93F9-A4D98387259C}" type="presParOf" srcId="{3C3AD3B7-EAC4-4DAE-9FB9-AA9490F9DA4C}" destId="{1F26DFAB-095C-4E2B-8AF3-D9713AB1C28F}" srcOrd="1" destOrd="0" presId="urn:microsoft.com/office/officeart/2008/layout/PictureAccentList"/>
    <dgm:cxn modelId="{D086E249-D907-4F0F-89B9-C5B7FC5C6CC7}" type="presParOf" srcId="{83B485CF-4629-4952-9698-32AE30C3D053}" destId="{CE2FC7E6-8676-4202-908B-8B8589E5D6F9}" srcOrd="1" destOrd="0" presId="urn:microsoft.com/office/officeart/2008/layout/PictureAccentList"/>
    <dgm:cxn modelId="{3E81270F-2C36-41B1-BD00-2D2AE016C2B4}" type="presParOf" srcId="{CE2FC7E6-8676-4202-908B-8B8589E5D6F9}" destId="{F919EF16-A4FD-4DAF-AB55-2328D7C2FB7F}" srcOrd="0" destOrd="0" presId="urn:microsoft.com/office/officeart/2008/layout/PictureAccentList"/>
    <dgm:cxn modelId="{B36C7CC3-8ACB-47DE-BE90-B57067D79472}" type="presParOf" srcId="{CE2FC7E6-8676-4202-908B-8B8589E5D6F9}" destId="{3E18D735-A0BC-4D2F-865D-763F730DA56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5DBE4-372D-469B-BDE4-FFBD7699A2C0}">
      <dsp:nvSpPr>
        <dsp:cNvPr id="0" name=""/>
        <dsp:cNvSpPr/>
      </dsp:nvSpPr>
      <dsp:spPr>
        <a:xfrm>
          <a:off x="0" y="1257077"/>
          <a:ext cx="2902148" cy="483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700" kern="1200" dirty="0" smtClean="0"/>
            <a:t>Partner</a:t>
          </a:r>
          <a:endParaRPr lang="fr-CH" sz="2700" kern="1200" dirty="0"/>
        </a:p>
      </dsp:txBody>
      <dsp:txXfrm>
        <a:off x="14167" y="1271244"/>
        <a:ext cx="2873814" cy="455357"/>
      </dsp:txXfrm>
    </dsp:sp>
    <dsp:sp modelId="{B8643506-C2D2-46D8-A448-303A1037E9A7}">
      <dsp:nvSpPr>
        <dsp:cNvPr id="0" name=""/>
        <dsp:cNvSpPr/>
      </dsp:nvSpPr>
      <dsp:spPr>
        <a:xfrm>
          <a:off x="3193107" y="1233909"/>
          <a:ext cx="2902148" cy="483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700" kern="1200" dirty="0" smtClean="0"/>
            <a:t>Clients</a:t>
          </a:r>
          <a:endParaRPr lang="fr-CH" sz="2700" kern="1200" dirty="0"/>
        </a:p>
      </dsp:txBody>
      <dsp:txXfrm>
        <a:off x="3207274" y="1248076"/>
        <a:ext cx="2873814" cy="455357"/>
      </dsp:txXfrm>
    </dsp:sp>
    <dsp:sp modelId="{8F6D3191-6975-411C-8A99-6276891D1E70}">
      <dsp:nvSpPr>
        <dsp:cNvPr id="0" name=""/>
        <dsp:cNvSpPr/>
      </dsp:nvSpPr>
      <dsp:spPr>
        <a:xfrm>
          <a:off x="3193107" y="1804665"/>
          <a:ext cx="483691" cy="483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DFAB-095C-4E2B-8AF3-D9713AB1C28F}">
      <dsp:nvSpPr>
        <dsp:cNvPr id="0" name=""/>
        <dsp:cNvSpPr/>
      </dsp:nvSpPr>
      <dsp:spPr>
        <a:xfrm>
          <a:off x="3705820" y="1804665"/>
          <a:ext cx="2389435" cy="483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500" kern="1200" dirty="0" smtClean="0"/>
            <a:t>Alpha</a:t>
          </a:r>
          <a:endParaRPr lang="fr-CH" sz="1500" kern="1200" dirty="0"/>
        </a:p>
      </dsp:txBody>
      <dsp:txXfrm>
        <a:off x="3729436" y="1828281"/>
        <a:ext cx="2342203" cy="436459"/>
      </dsp:txXfrm>
    </dsp:sp>
    <dsp:sp modelId="{F919EF16-A4FD-4DAF-AB55-2328D7C2FB7F}">
      <dsp:nvSpPr>
        <dsp:cNvPr id="0" name=""/>
        <dsp:cNvSpPr/>
      </dsp:nvSpPr>
      <dsp:spPr>
        <a:xfrm>
          <a:off x="3193107" y="2346399"/>
          <a:ext cx="483691" cy="483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D735-A0BC-4D2F-865D-763F730DA569}">
      <dsp:nvSpPr>
        <dsp:cNvPr id="0" name=""/>
        <dsp:cNvSpPr/>
      </dsp:nvSpPr>
      <dsp:spPr>
        <a:xfrm>
          <a:off x="3705820" y="2346399"/>
          <a:ext cx="2389435" cy="483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500" kern="1200" dirty="0" smtClean="0"/>
            <a:t>bravo</a:t>
          </a:r>
          <a:endParaRPr lang="fr-CH" sz="1500" kern="1200" dirty="0"/>
        </a:p>
      </dsp:txBody>
      <dsp:txXfrm>
        <a:off x="3729436" y="2370015"/>
        <a:ext cx="2342203" cy="43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7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7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4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74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63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36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3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2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651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08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775C-AC7F-4917-9211-50E0CEB1DBE3}" type="datetimeFigureOut">
              <a:rPr lang="fr-CH" smtClean="0"/>
              <a:t>26.11.2010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075B-5DBB-4831-A968-4ACEE0DF82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10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20252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77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Fritscher</dc:creator>
  <cp:lastModifiedBy>Boris Fritscher</cp:lastModifiedBy>
  <cp:revision>2</cp:revision>
  <dcterms:created xsi:type="dcterms:W3CDTF">2010-11-26T20:13:58Z</dcterms:created>
  <dcterms:modified xsi:type="dcterms:W3CDTF">2010-11-26T21:39:27Z</dcterms:modified>
</cp:coreProperties>
</file>