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06193-5CCE-4AF2-8D1A-29D86ED5297F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08EE5E44-BBC5-47ED-94A7-F67ADE50861C}">
      <dgm:prSet phldrT="[Text]" phldr="1"/>
      <dgm:spPr/>
      <dgm:t>
        <a:bodyPr/>
        <a:lstStyle/>
        <a:p>
          <a:endParaRPr lang="fr-CH" dirty="0"/>
        </a:p>
      </dgm:t>
    </dgm:pt>
    <dgm:pt modelId="{CD36A16C-A0E9-4356-9F51-0012FB204A5F}" type="parTrans" cxnId="{4A9333F4-E977-4ED6-8077-A6ED3492C441}">
      <dgm:prSet/>
      <dgm:spPr/>
      <dgm:t>
        <a:bodyPr/>
        <a:lstStyle/>
        <a:p>
          <a:endParaRPr lang="fr-CH"/>
        </a:p>
      </dgm:t>
    </dgm:pt>
    <dgm:pt modelId="{798988C1-2817-4308-88B0-3EC3F2446B33}" type="sibTrans" cxnId="{4A9333F4-E977-4ED6-8077-A6ED3492C441}">
      <dgm:prSet/>
      <dgm:spPr/>
      <dgm:t>
        <a:bodyPr/>
        <a:lstStyle/>
        <a:p>
          <a:endParaRPr lang="fr-CH"/>
        </a:p>
      </dgm:t>
    </dgm:pt>
    <dgm:pt modelId="{E5C03508-6B72-45DD-93F5-6E87313C3C5E}">
      <dgm:prSet phldrT="[Text]"/>
      <dgm:spPr/>
      <dgm:t>
        <a:bodyPr/>
        <a:lstStyle/>
        <a:p>
          <a:endParaRPr lang="fr-CH" dirty="0"/>
        </a:p>
      </dgm:t>
    </dgm:pt>
    <dgm:pt modelId="{6418342A-FCD2-47AF-9C4A-1541B8E48D0E}" type="parTrans" cxnId="{5570E3A2-5ABE-44E5-AF0C-1F0591DEBBEA}">
      <dgm:prSet/>
      <dgm:spPr/>
      <dgm:t>
        <a:bodyPr/>
        <a:lstStyle/>
        <a:p>
          <a:endParaRPr lang="fr-CH"/>
        </a:p>
      </dgm:t>
    </dgm:pt>
    <dgm:pt modelId="{114A0FCB-982B-40AA-9A1C-76C4A43054E5}" type="sibTrans" cxnId="{5570E3A2-5ABE-44E5-AF0C-1F0591DEBBEA}">
      <dgm:prSet/>
      <dgm:spPr/>
      <dgm:t>
        <a:bodyPr/>
        <a:lstStyle/>
        <a:p>
          <a:endParaRPr lang="fr-CH"/>
        </a:p>
      </dgm:t>
    </dgm:pt>
    <dgm:pt modelId="{0B920016-D327-4DAA-8E53-05151E838516}">
      <dgm:prSet phldrT="[Text]"/>
      <dgm:spPr/>
      <dgm:t>
        <a:bodyPr/>
        <a:lstStyle/>
        <a:p>
          <a:endParaRPr lang="fr-CH" dirty="0"/>
        </a:p>
      </dgm:t>
    </dgm:pt>
    <dgm:pt modelId="{35BE191A-433B-4E50-9E35-D99538351618}" type="parTrans" cxnId="{84D9B285-7D6F-4533-8CD2-0EA65E0A0693}">
      <dgm:prSet/>
      <dgm:spPr/>
      <dgm:t>
        <a:bodyPr/>
        <a:lstStyle/>
        <a:p>
          <a:endParaRPr lang="fr-CH"/>
        </a:p>
      </dgm:t>
    </dgm:pt>
    <dgm:pt modelId="{7880E269-9E10-4558-8508-F5E1636DDB9E}" type="sibTrans" cxnId="{84D9B285-7D6F-4533-8CD2-0EA65E0A0693}">
      <dgm:prSet/>
      <dgm:spPr/>
      <dgm:t>
        <a:bodyPr/>
        <a:lstStyle/>
        <a:p>
          <a:endParaRPr lang="fr-CH"/>
        </a:p>
      </dgm:t>
    </dgm:pt>
    <dgm:pt modelId="{7E2150CF-0C7E-46EE-B075-238984C8F503}">
      <dgm:prSet phldrT="[Text]"/>
      <dgm:spPr/>
      <dgm:t>
        <a:bodyPr/>
        <a:lstStyle/>
        <a:p>
          <a:r>
            <a:rPr lang="fr-CH" dirty="0" err="1" smtClean="0"/>
            <a:t>tgeg</a:t>
          </a:r>
          <a:endParaRPr lang="fr-CH" dirty="0"/>
        </a:p>
      </dgm:t>
    </dgm:pt>
    <dgm:pt modelId="{8531AB6D-40B0-40CB-82CD-A987A0853A36}" type="parTrans" cxnId="{EC5BEF35-0DD0-40EF-8CF5-9BA6718E9BCE}">
      <dgm:prSet/>
      <dgm:spPr/>
      <dgm:t>
        <a:bodyPr/>
        <a:lstStyle/>
        <a:p>
          <a:endParaRPr lang="fr-CH"/>
        </a:p>
      </dgm:t>
    </dgm:pt>
    <dgm:pt modelId="{6D20557B-3BA7-4FC8-9526-DB77D82712E5}" type="sibTrans" cxnId="{EC5BEF35-0DD0-40EF-8CF5-9BA6718E9BCE}">
      <dgm:prSet/>
      <dgm:spPr/>
      <dgm:t>
        <a:bodyPr/>
        <a:lstStyle/>
        <a:p>
          <a:endParaRPr lang="fr-CH"/>
        </a:p>
      </dgm:t>
    </dgm:pt>
    <dgm:pt modelId="{F28CF447-66CA-42F6-9BDE-FDCBFDB3531D}">
      <dgm:prSet phldrT="[Text]"/>
      <dgm:spPr/>
      <dgm:t>
        <a:bodyPr/>
        <a:lstStyle/>
        <a:p>
          <a:endParaRPr lang="fr-CH" dirty="0"/>
        </a:p>
      </dgm:t>
    </dgm:pt>
    <dgm:pt modelId="{F2C875B1-8989-4C45-9B84-CA1953231218}" type="parTrans" cxnId="{F679C90D-8297-43E4-9745-25411D9C95AE}">
      <dgm:prSet/>
      <dgm:spPr/>
      <dgm:t>
        <a:bodyPr/>
        <a:lstStyle/>
        <a:p>
          <a:endParaRPr lang="fr-CH"/>
        </a:p>
      </dgm:t>
    </dgm:pt>
    <dgm:pt modelId="{3A048202-2BFA-45E9-8C65-A20FFAB2F7C9}" type="sibTrans" cxnId="{F679C90D-8297-43E4-9745-25411D9C95AE}">
      <dgm:prSet/>
      <dgm:spPr/>
      <dgm:t>
        <a:bodyPr/>
        <a:lstStyle/>
        <a:p>
          <a:endParaRPr lang="fr-CH"/>
        </a:p>
      </dgm:t>
    </dgm:pt>
    <dgm:pt modelId="{D59096CE-0F9D-46C4-8B49-87CB13711216}">
      <dgm:prSet phldrT="[Text]"/>
      <dgm:spPr/>
      <dgm:t>
        <a:bodyPr/>
        <a:lstStyle/>
        <a:p>
          <a:endParaRPr lang="fr-CH" dirty="0"/>
        </a:p>
      </dgm:t>
    </dgm:pt>
    <dgm:pt modelId="{E5F27CD9-4CE8-4682-8C82-2B5D996D716E}" type="parTrans" cxnId="{37294102-AE8B-4C82-A159-C211854362C2}">
      <dgm:prSet/>
      <dgm:spPr/>
      <dgm:t>
        <a:bodyPr/>
        <a:lstStyle/>
        <a:p>
          <a:endParaRPr lang="fr-CH"/>
        </a:p>
      </dgm:t>
    </dgm:pt>
    <dgm:pt modelId="{B91E8736-537B-426E-8B47-2980C07A4B56}" type="sibTrans" cxnId="{37294102-AE8B-4C82-A159-C211854362C2}">
      <dgm:prSet/>
      <dgm:spPr/>
      <dgm:t>
        <a:bodyPr/>
        <a:lstStyle/>
        <a:p>
          <a:endParaRPr lang="fr-CH"/>
        </a:p>
      </dgm:t>
    </dgm:pt>
    <dgm:pt modelId="{FE65C35A-CF03-4CB7-B719-CCE3ACB18E94}">
      <dgm:prSet phldrT="[Text]"/>
      <dgm:spPr/>
      <dgm:t>
        <a:bodyPr/>
        <a:lstStyle/>
        <a:p>
          <a:endParaRPr lang="fr-CH" dirty="0"/>
        </a:p>
      </dgm:t>
    </dgm:pt>
    <dgm:pt modelId="{3BCE8941-A736-4ECD-8D80-1FE555082A52}" type="parTrans" cxnId="{F74A153E-CF66-4366-8E1B-1B09BD49F05F}">
      <dgm:prSet/>
      <dgm:spPr/>
      <dgm:t>
        <a:bodyPr/>
        <a:lstStyle/>
        <a:p>
          <a:endParaRPr lang="fr-CH"/>
        </a:p>
      </dgm:t>
    </dgm:pt>
    <dgm:pt modelId="{5BF50E5B-2787-4605-BE41-5C2D53E67329}" type="sibTrans" cxnId="{F74A153E-CF66-4366-8E1B-1B09BD49F05F}">
      <dgm:prSet/>
      <dgm:spPr/>
      <dgm:t>
        <a:bodyPr/>
        <a:lstStyle/>
        <a:p>
          <a:endParaRPr lang="fr-CH"/>
        </a:p>
      </dgm:t>
    </dgm:pt>
    <dgm:pt modelId="{6C1BB609-77A2-4418-A538-A99E186328A3}">
      <dgm:prSet phldrT="[Text]"/>
      <dgm:spPr/>
      <dgm:t>
        <a:bodyPr/>
        <a:lstStyle/>
        <a:p>
          <a:endParaRPr lang="fr-CH" dirty="0"/>
        </a:p>
      </dgm:t>
    </dgm:pt>
    <dgm:pt modelId="{0BEAE83E-7029-4155-BD50-97E618EEFCF6}" type="parTrans" cxnId="{77023091-FF92-425E-BD3C-003CD35EADD8}">
      <dgm:prSet/>
      <dgm:spPr/>
      <dgm:t>
        <a:bodyPr/>
        <a:lstStyle/>
        <a:p>
          <a:endParaRPr lang="fr-CH"/>
        </a:p>
      </dgm:t>
    </dgm:pt>
    <dgm:pt modelId="{1394E1CA-B346-4986-93A9-4D201833F252}" type="sibTrans" cxnId="{77023091-FF92-425E-BD3C-003CD35EADD8}">
      <dgm:prSet/>
      <dgm:spPr/>
      <dgm:t>
        <a:bodyPr/>
        <a:lstStyle/>
        <a:p>
          <a:endParaRPr lang="fr-CH"/>
        </a:p>
      </dgm:t>
    </dgm:pt>
    <dgm:pt modelId="{7CD168EF-E090-4F9A-92C7-0A9922EF5EAA}" type="pres">
      <dgm:prSet presAssocID="{BE606193-5CCE-4AF2-8D1A-29D86ED5297F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917E5075-4A1C-49A3-A8DC-A82C82ACF8F5}" type="pres">
      <dgm:prSet presAssocID="{BE606193-5CCE-4AF2-8D1A-29D86ED5297F}" presName="dummyMaxCanvas" presStyleCnt="0"/>
      <dgm:spPr/>
    </dgm:pt>
    <dgm:pt modelId="{344B6E08-13EB-4356-B081-058D9E6EF04D}" type="pres">
      <dgm:prSet presAssocID="{BE606193-5CCE-4AF2-8D1A-29D86ED5297F}" presName="parentComposite" presStyleCnt="0"/>
      <dgm:spPr/>
    </dgm:pt>
    <dgm:pt modelId="{4149D4FB-5D5A-46C9-9B17-7327ECA08F39}" type="pres">
      <dgm:prSet presAssocID="{BE606193-5CCE-4AF2-8D1A-29D86ED5297F}" presName="parent1" presStyleLbl="alignAccFollowNode1" presStyleIdx="0" presStyleCnt="4">
        <dgm:presLayoutVars>
          <dgm:chMax val="4"/>
        </dgm:presLayoutVars>
      </dgm:prSet>
      <dgm:spPr/>
    </dgm:pt>
    <dgm:pt modelId="{34D749A4-A32D-4DFB-9CEB-B3667A7A2D31}" type="pres">
      <dgm:prSet presAssocID="{BE606193-5CCE-4AF2-8D1A-29D86ED5297F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fr-CH"/>
        </a:p>
      </dgm:t>
    </dgm:pt>
    <dgm:pt modelId="{22E23C38-BB13-4282-9BDF-DE8C22330DC0}" type="pres">
      <dgm:prSet presAssocID="{BE606193-5CCE-4AF2-8D1A-29D86ED5297F}" presName="childrenComposite" presStyleCnt="0"/>
      <dgm:spPr/>
    </dgm:pt>
    <dgm:pt modelId="{5E830DF3-31EF-4BF5-9F64-9041247169BF}" type="pres">
      <dgm:prSet presAssocID="{BE606193-5CCE-4AF2-8D1A-29D86ED5297F}" presName="dummyMaxCanvas_ChildArea" presStyleCnt="0"/>
      <dgm:spPr/>
    </dgm:pt>
    <dgm:pt modelId="{031AC602-CD41-4313-B913-F4605E51CE5B}" type="pres">
      <dgm:prSet presAssocID="{BE606193-5CCE-4AF2-8D1A-29D86ED5297F}" presName="fulcrum" presStyleLbl="alignAccFollowNode1" presStyleIdx="2" presStyleCnt="4"/>
      <dgm:spPr/>
    </dgm:pt>
    <dgm:pt modelId="{D4755839-5BC3-4573-9A24-499881492A36}" type="pres">
      <dgm:prSet presAssocID="{BE606193-5CCE-4AF2-8D1A-29D86ED5297F}" presName="balance_14" presStyleLbl="alignAccFollowNode1" presStyleIdx="3" presStyleCnt="4">
        <dgm:presLayoutVars>
          <dgm:bulletEnabled val="1"/>
        </dgm:presLayoutVars>
      </dgm:prSet>
      <dgm:spPr/>
    </dgm:pt>
    <dgm:pt modelId="{E2AB337A-1FF3-477A-8640-DEA3529BDF28}" type="pres">
      <dgm:prSet presAssocID="{BE606193-5CCE-4AF2-8D1A-29D86ED5297F}" presName="right_14_1" presStyleLbl="node1" presStyleIdx="0" presStyleCnt="5">
        <dgm:presLayoutVars>
          <dgm:bulletEnabled val="1"/>
        </dgm:presLayoutVars>
      </dgm:prSet>
      <dgm:spPr/>
    </dgm:pt>
    <dgm:pt modelId="{2DFBAA38-E5B1-40D0-8293-21C357711473}" type="pres">
      <dgm:prSet presAssocID="{BE606193-5CCE-4AF2-8D1A-29D86ED5297F}" presName="right_14_2" presStyleLbl="node1" presStyleIdx="1" presStyleCnt="5">
        <dgm:presLayoutVars>
          <dgm:bulletEnabled val="1"/>
        </dgm:presLayoutVars>
      </dgm:prSet>
      <dgm:spPr/>
    </dgm:pt>
    <dgm:pt modelId="{E3C1B867-9F32-4ACE-A114-14DC3F0373EC}" type="pres">
      <dgm:prSet presAssocID="{BE606193-5CCE-4AF2-8D1A-29D86ED5297F}" presName="right_14_3" presStyleLbl="node1" presStyleIdx="2" presStyleCnt="5">
        <dgm:presLayoutVars>
          <dgm:bulletEnabled val="1"/>
        </dgm:presLayoutVars>
      </dgm:prSet>
      <dgm:spPr/>
    </dgm:pt>
    <dgm:pt modelId="{B527DCE1-973B-4FC3-80A0-9B6D9120D30A}" type="pres">
      <dgm:prSet presAssocID="{BE606193-5CCE-4AF2-8D1A-29D86ED5297F}" presName="right_14_4" presStyleLbl="node1" presStyleIdx="3" presStyleCnt="5">
        <dgm:presLayoutVars>
          <dgm:bulletEnabled val="1"/>
        </dgm:presLayoutVars>
      </dgm:prSet>
      <dgm:spPr/>
    </dgm:pt>
    <dgm:pt modelId="{2C84DD9B-EB17-48A1-888F-EB41FD4A2D12}" type="pres">
      <dgm:prSet presAssocID="{BE606193-5CCE-4AF2-8D1A-29D86ED5297F}" presName="left_14_1" presStyleLbl="node1" presStyleIdx="4" presStyleCnt="5">
        <dgm:presLayoutVars>
          <dgm:bulletEnabled val="1"/>
        </dgm:presLayoutVars>
      </dgm:prSet>
      <dgm:spPr/>
    </dgm:pt>
  </dgm:ptLst>
  <dgm:cxnLst>
    <dgm:cxn modelId="{10636F59-2014-4BA6-92A8-5FB8AE0D6CE6}" type="presOf" srcId="{6C1BB609-77A2-4418-A538-A99E186328A3}" destId="{2DFBAA38-E5B1-40D0-8293-21C357711473}" srcOrd="0" destOrd="0" presId="urn:microsoft.com/office/officeart/2005/8/layout/balance1"/>
    <dgm:cxn modelId="{4F0AFE55-3DBF-45AF-ACE2-B0AEFCB25F4E}" type="presOf" srcId="{BE606193-5CCE-4AF2-8D1A-29D86ED5297F}" destId="{7CD168EF-E090-4F9A-92C7-0A9922EF5EAA}" srcOrd="0" destOrd="0" presId="urn:microsoft.com/office/officeart/2005/8/layout/balance1"/>
    <dgm:cxn modelId="{37294102-AE8B-4C82-A159-C211854362C2}" srcId="{08EE5E44-BBC5-47ED-94A7-F67ADE50861C}" destId="{D59096CE-0F9D-46C4-8B49-87CB13711216}" srcOrd="0" destOrd="0" parTransId="{E5F27CD9-4CE8-4682-8C82-2B5D996D716E}" sibTransId="{B91E8736-537B-426E-8B47-2980C07A4B56}"/>
    <dgm:cxn modelId="{F74A153E-CF66-4366-8E1B-1B09BD49F05F}" srcId="{F28CF447-66CA-42F6-9BDE-FDCBFDB3531D}" destId="{FE65C35A-CF03-4CB7-B719-CCE3ACB18E94}" srcOrd="0" destOrd="0" parTransId="{3BCE8941-A736-4ECD-8D80-1FE555082A52}" sibTransId="{5BF50E5B-2787-4605-BE41-5C2D53E67329}"/>
    <dgm:cxn modelId="{84D9B285-7D6F-4533-8CD2-0EA65E0A0693}" srcId="{F28CF447-66CA-42F6-9BDE-FDCBFDB3531D}" destId="{0B920016-D327-4DAA-8E53-05151E838516}" srcOrd="2" destOrd="0" parTransId="{35BE191A-433B-4E50-9E35-D99538351618}" sibTransId="{7880E269-9E10-4558-8508-F5E1636DDB9E}"/>
    <dgm:cxn modelId="{F679C90D-8297-43E4-9745-25411D9C95AE}" srcId="{BE606193-5CCE-4AF2-8D1A-29D86ED5297F}" destId="{F28CF447-66CA-42F6-9BDE-FDCBFDB3531D}" srcOrd="1" destOrd="0" parTransId="{F2C875B1-8989-4C45-9B84-CA1953231218}" sibTransId="{3A048202-2BFA-45E9-8C65-A20FFAB2F7C9}"/>
    <dgm:cxn modelId="{EC5BEF35-0DD0-40EF-8CF5-9BA6718E9BCE}" srcId="{F28CF447-66CA-42F6-9BDE-FDCBFDB3531D}" destId="{7E2150CF-0C7E-46EE-B075-238984C8F503}" srcOrd="3" destOrd="0" parTransId="{8531AB6D-40B0-40CB-82CD-A987A0853A36}" sibTransId="{6D20557B-3BA7-4FC8-9526-DB77D82712E5}"/>
    <dgm:cxn modelId="{2A82527C-EB3D-4C88-A256-62194ABC0180}" type="presOf" srcId="{7E2150CF-0C7E-46EE-B075-238984C8F503}" destId="{B527DCE1-973B-4FC3-80A0-9B6D9120D30A}" srcOrd="0" destOrd="0" presId="urn:microsoft.com/office/officeart/2005/8/layout/balance1"/>
    <dgm:cxn modelId="{232F50C3-1072-477D-90DA-B008F9AAFEAC}" type="presOf" srcId="{08EE5E44-BBC5-47ED-94A7-F67ADE50861C}" destId="{4149D4FB-5D5A-46C9-9B17-7327ECA08F39}" srcOrd="0" destOrd="0" presId="urn:microsoft.com/office/officeart/2005/8/layout/balance1"/>
    <dgm:cxn modelId="{E31F6F46-92EF-475D-B8FC-04C402F7F366}" type="presOf" srcId="{FE65C35A-CF03-4CB7-B719-CCE3ACB18E94}" destId="{E2AB337A-1FF3-477A-8640-DEA3529BDF28}" srcOrd="0" destOrd="0" presId="urn:microsoft.com/office/officeart/2005/8/layout/balance1"/>
    <dgm:cxn modelId="{5570E3A2-5ABE-44E5-AF0C-1F0591DEBBEA}" srcId="{BE606193-5CCE-4AF2-8D1A-29D86ED5297F}" destId="{E5C03508-6B72-45DD-93F5-6E87313C3C5E}" srcOrd="2" destOrd="0" parTransId="{6418342A-FCD2-47AF-9C4A-1541B8E48D0E}" sibTransId="{114A0FCB-982B-40AA-9A1C-76C4A43054E5}"/>
    <dgm:cxn modelId="{1AEA22EE-DD75-4E10-BC14-1263D8EB3A6C}" type="presOf" srcId="{F28CF447-66CA-42F6-9BDE-FDCBFDB3531D}" destId="{34D749A4-A32D-4DFB-9CEB-B3667A7A2D31}" srcOrd="0" destOrd="0" presId="urn:microsoft.com/office/officeart/2005/8/layout/balance1"/>
    <dgm:cxn modelId="{4A9333F4-E977-4ED6-8077-A6ED3492C441}" srcId="{BE606193-5CCE-4AF2-8D1A-29D86ED5297F}" destId="{08EE5E44-BBC5-47ED-94A7-F67ADE50861C}" srcOrd="0" destOrd="0" parTransId="{CD36A16C-A0E9-4356-9F51-0012FB204A5F}" sibTransId="{798988C1-2817-4308-88B0-3EC3F2446B33}"/>
    <dgm:cxn modelId="{6A17A2A5-4D1E-4C5A-8D47-02A1CCF81B33}" type="presOf" srcId="{D59096CE-0F9D-46C4-8B49-87CB13711216}" destId="{2C84DD9B-EB17-48A1-888F-EB41FD4A2D12}" srcOrd="0" destOrd="0" presId="urn:microsoft.com/office/officeart/2005/8/layout/balance1"/>
    <dgm:cxn modelId="{6ADAFC14-DBAC-485E-BBD4-1CDA23D91ECB}" type="presOf" srcId="{0B920016-D327-4DAA-8E53-05151E838516}" destId="{E3C1B867-9F32-4ACE-A114-14DC3F0373EC}" srcOrd="0" destOrd="0" presId="urn:microsoft.com/office/officeart/2005/8/layout/balance1"/>
    <dgm:cxn modelId="{77023091-FF92-425E-BD3C-003CD35EADD8}" srcId="{F28CF447-66CA-42F6-9BDE-FDCBFDB3531D}" destId="{6C1BB609-77A2-4418-A538-A99E186328A3}" srcOrd="1" destOrd="0" parTransId="{0BEAE83E-7029-4155-BD50-97E618EEFCF6}" sibTransId="{1394E1CA-B346-4986-93A9-4D201833F252}"/>
    <dgm:cxn modelId="{430DE977-B58E-4D25-9BA6-5FF292E4D2D1}" type="presParOf" srcId="{7CD168EF-E090-4F9A-92C7-0A9922EF5EAA}" destId="{917E5075-4A1C-49A3-A8DC-A82C82ACF8F5}" srcOrd="0" destOrd="0" presId="urn:microsoft.com/office/officeart/2005/8/layout/balance1"/>
    <dgm:cxn modelId="{54B198AA-565B-41C8-B9A6-4CF58FA95655}" type="presParOf" srcId="{7CD168EF-E090-4F9A-92C7-0A9922EF5EAA}" destId="{344B6E08-13EB-4356-B081-058D9E6EF04D}" srcOrd="1" destOrd="0" presId="urn:microsoft.com/office/officeart/2005/8/layout/balance1"/>
    <dgm:cxn modelId="{95662D30-72AE-4B51-B401-CE458AF367B6}" type="presParOf" srcId="{344B6E08-13EB-4356-B081-058D9E6EF04D}" destId="{4149D4FB-5D5A-46C9-9B17-7327ECA08F39}" srcOrd="0" destOrd="0" presId="urn:microsoft.com/office/officeart/2005/8/layout/balance1"/>
    <dgm:cxn modelId="{07670817-4A2F-4F9A-A496-596C0D9E1815}" type="presParOf" srcId="{344B6E08-13EB-4356-B081-058D9E6EF04D}" destId="{34D749A4-A32D-4DFB-9CEB-B3667A7A2D31}" srcOrd="1" destOrd="0" presId="urn:microsoft.com/office/officeart/2005/8/layout/balance1"/>
    <dgm:cxn modelId="{0D405186-0F53-4583-9632-4585E606004C}" type="presParOf" srcId="{7CD168EF-E090-4F9A-92C7-0A9922EF5EAA}" destId="{22E23C38-BB13-4282-9BDF-DE8C22330DC0}" srcOrd="2" destOrd="0" presId="urn:microsoft.com/office/officeart/2005/8/layout/balance1"/>
    <dgm:cxn modelId="{A2A3419C-9797-4C6E-B21A-BBC745D3ED55}" type="presParOf" srcId="{22E23C38-BB13-4282-9BDF-DE8C22330DC0}" destId="{5E830DF3-31EF-4BF5-9F64-9041247169BF}" srcOrd="0" destOrd="0" presId="urn:microsoft.com/office/officeart/2005/8/layout/balance1"/>
    <dgm:cxn modelId="{01F664EE-DF8D-4B72-B3DE-C3BFBF870C84}" type="presParOf" srcId="{22E23C38-BB13-4282-9BDF-DE8C22330DC0}" destId="{031AC602-CD41-4313-B913-F4605E51CE5B}" srcOrd="1" destOrd="0" presId="urn:microsoft.com/office/officeart/2005/8/layout/balance1"/>
    <dgm:cxn modelId="{EE226399-E85D-496C-993F-8D04D1E43598}" type="presParOf" srcId="{22E23C38-BB13-4282-9BDF-DE8C22330DC0}" destId="{D4755839-5BC3-4573-9A24-499881492A36}" srcOrd="2" destOrd="0" presId="urn:microsoft.com/office/officeart/2005/8/layout/balance1"/>
    <dgm:cxn modelId="{7D7F3890-8B7A-4751-B382-3BFFC6525E6C}" type="presParOf" srcId="{22E23C38-BB13-4282-9BDF-DE8C22330DC0}" destId="{E2AB337A-1FF3-477A-8640-DEA3529BDF28}" srcOrd="3" destOrd="0" presId="urn:microsoft.com/office/officeart/2005/8/layout/balance1"/>
    <dgm:cxn modelId="{D1222661-6650-4903-9006-68767570EB8A}" type="presParOf" srcId="{22E23C38-BB13-4282-9BDF-DE8C22330DC0}" destId="{2DFBAA38-E5B1-40D0-8293-21C357711473}" srcOrd="4" destOrd="0" presId="urn:microsoft.com/office/officeart/2005/8/layout/balance1"/>
    <dgm:cxn modelId="{49D6706B-6318-4C02-8CED-955571A94AA6}" type="presParOf" srcId="{22E23C38-BB13-4282-9BDF-DE8C22330DC0}" destId="{E3C1B867-9F32-4ACE-A114-14DC3F0373EC}" srcOrd="5" destOrd="0" presId="urn:microsoft.com/office/officeart/2005/8/layout/balance1"/>
    <dgm:cxn modelId="{7BDCB1B0-3C7F-4878-8F84-7D37FAD5A725}" type="presParOf" srcId="{22E23C38-BB13-4282-9BDF-DE8C22330DC0}" destId="{B527DCE1-973B-4FC3-80A0-9B6D9120D30A}" srcOrd="6" destOrd="0" presId="urn:microsoft.com/office/officeart/2005/8/layout/balance1"/>
    <dgm:cxn modelId="{BE7C246F-E315-4191-A17D-4F15F4AB8060}" type="presParOf" srcId="{22E23C38-BB13-4282-9BDF-DE8C22330DC0}" destId="{2C84DD9B-EB17-48A1-888F-EB41FD4A2D12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9D4FB-5D5A-46C9-9B17-7327ECA08F39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3500" kern="1200" dirty="0"/>
        </a:p>
      </dsp:txBody>
      <dsp:txXfrm>
        <a:off x="1283646" y="23806"/>
        <a:ext cx="1415428" cy="765188"/>
      </dsp:txXfrm>
    </dsp:sp>
    <dsp:sp modelId="{34D749A4-A32D-4DFB-9CEB-B3667A7A2D31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3500" kern="1200" dirty="0"/>
        </a:p>
      </dsp:txBody>
      <dsp:txXfrm>
        <a:off x="3396926" y="23806"/>
        <a:ext cx="1415428" cy="765188"/>
      </dsp:txXfrm>
    </dsp:sp>
    <dsp:sp modelId="{031AC602-CD41-4313-B913-F4605E51CE5B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55839-5BC3-4573-9A24-499881492A36}">
      <dsp:nvSpPr>
        <dsp:cNvPr id="0" name=""/>
        <dsp:cNvSpPr/>
      </dsp:nvSpPr>
      <dsp:spPr>
        <a:xfrm rot="24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B337A-1FF3-477A-8640-DEA3529BDF28}">
      <dsp:nvSpPr>
        <dsp:cNvPr id="0" name=""/>
        <dsp:cNvSpPr/>
      </dsp:nvSpPr>
      <dsp:spPr>
        <a:xfrm rot="240000">
          <a:off x="3419319" y="2732269"/>
          <a:ext cx="1451920" cy="501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2000" kern="1200" dirty="0"/>
        </a:p>
      </dsp:txBody>
      <dsp:txXfrm>
        <a:off x="3443796" y="2756746"/>
        <a:ext cx="1402966" cy="452458"/>
      </dsp:txXfrm>
    </dsp:sp>
    <dsp:sp modelId="{2DFBAA38-E5B1-40D0-8293-21C357711473}">
      <dsp:nvSpPr>
        <dsp:cNvPr id="0" name=""/>
        <dsp:cNvSpPr/>
      </dsp:nvSpPr>
      <dsp:spPr>
        <a:xfrm rot="240000">
          <a:off x="3459959" y="2195821"/>
          <a:ext cx="1451920" cy="501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2000" kern="1200" dirty="0"/>
        </a:p>
      </dsp:txBody>
      <dsp:txXfrm>
        <a:off x="3484436" y="2220298"/>
        <a:ext cx="1402966" cy="452458"/>
      </dsp:txXfrm>
    </dsp:sp>
    <dsp:sp modelId="{E3C1B867-9F32-4ACE-A114-14DC3F0373EC}">
      <dsp:nvSpPr>
        <dsp:cNvPr id="0" name=""/>
        <dsp:cNvSpPr/>
      </dsp:nvSpPr>
      <dsp:spPr>
        <a:xfrm rot="240000">
          <a:off x="3500599" y="1659373"/>
          <a:ext cx="1451920" cy="501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2000" kern="1200" dirty="0"/>
        </a:p>
      </dsp:txBody>
      <dsp:txXfrm>
        <a:off x="3525076" y="1683850"/>
        <a:ext cx="1402966" cy="452458"/>
      </dsp:txXfrm>
    </dsp:sp>
    <dsp:sp modelId="{B527DCE1-973B-4FC3-80A0-9B6D9120D30A}">
      <dsp:nvSpPr>
        <dsp:cNvPr id="0" name=""/>
        <dsp:cNvSpPr/>
      </dsp:nvSpPr>
      <dsp:spPr>
        <a:xfrm rot="240000">
          <a:off x="3541239" y="1122925"/>
          <a:ext cx="1451920" cy="501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H" sz="2000" kern="1200" dirty="0" err="1" smtClean="0"/>
            <a:t>tgeg</a:t>
          </a:r>
          <a:endParaRPr lang="fr-CH" sz="2000" kern="1200" dirty="0"/>
        </a:p>
      </dsp:txBody>
      <dsp:txXfrm>
        <a:off x="3565716" y="1147402"/>
        <a:ext cx="1402966" cy="452458"/>
      </dsp:txXfrm>
    </dsp:sp>
    <dsp:sp modelId="{2C84DD9B-EB17-48A1-888F-EB41FD4A2D12}">
      <dsp:nvSpPr>
        <dsp:cNvPr id="0" name=""/>
        <dsp:cNvSpPr/>
      </dsp:nvSpPr>
      <dsp:spPr>
        <a:xfrm rot="240000">
          <a:off x="1306039" y="2585965"/>
          <a:ext cx="1451920" cy="5014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CH" sz="2000" kern="1200" dirty="0"/>
        </a:p>
      </dsp:txBody>
      <dsp:txXfrm>
        <a:off x="1330516" y="2610442"/>
        <a:ext cx="1402966" cy="4524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461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86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303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44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126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942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62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2351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58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30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1625-E272-4385-98BC-E142436A8A5F}" type="datetimeFigureOut">
              <a:rPr lang="fr-CH" smtClean="0"/>
              <a:t>27.11.2010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80E45-0E4C-4DB0-82DC-3A82E23FD5B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18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780744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94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Fritscher</dc:creator>
  <cp:lastModifiedBy>Boris Fritscher</cp:lastModifiedBy>
  <cp:revision>1</cp:revision>
  <dcterms:created xsi:type="dcterms:W3CDTF">2010-11-27T17:41:09Z</dcterms:created>
  <dcterms:modified xsi:type="dcterms:W3CDTF">2010-11-27T17:45:50Z</dcterms:modified>
</cp:coreProperties>
</file>