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06193-5CCE-4AF2-8D1A-29D86ED5297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B518006-9D74-4312-BEE1-A0C45CC93B37}">
      <dgm:prSet phldrT="[Text]"/>
      <dgm:spPr/>
      <dgm:t>
        <a:bodyPr/>
        <a:lstStyle/>
        <a:p>
          <a:endParaRPr lang="fr-CH" dirty="0"/>
        </a:p>
      </dgm:t>
    </dgm:pt>
    <dgm:pt modelId="{52A69B16-72E6-4ED8-AAFB-6436C5FA52F0}" type="parTrans" cxnId="{886F1CDE-96A3-4B1D-AE0D-8206D85825F5}">
      <dgm:prSet/>
      <dgm:spPr/>
    </dgm:pt>
    <dgm:pt modelId="{D13E7E0B-704B-4BFF-AED9-C29D9583F557}" type="sibTrans" cxnId="{886F1CDE-96A3-4B1D-AE0D-8206D85825F5}">
      <dgm:prSet/>
      <dgm:spPr/>
    </dgm:pt>
    <dgm:pt modelId="{A126EA2B-955A-41FB-84BA-BFE3281388AE}">
      <dgm:prSet phldrT="[Text]"/>
      <dgm:spPr/>
      <dgm:t>
        <a:bodyPr/>
        <a:lstStyle/>
        <a:p>
          <a:endParaRPr lang="fr-CH" dirty="0"/>
        </a:p>
      </dgm:t>
    </dgm:pt>
    <dgm:pt modelId="{DD3B917E-BFC9-4861-AD02-7CFEF651B891}" type="parTrans" cxnId="{5ED8D951-8DF9-461C-800A-05C685924DCC}">
      <dgm:prSet/>
      <dgm:spPr/>
    </dgm:pt>
    <dgm:pt modelId="{6ED33E48-E0F9-41D4-9FC7-85A269EF2CEA}" type="sibTrans" cxnId="{5ED8D951-8DF9-461C-800A-05C685924DCC}">
      <dgm:prSet/>
      <dgm:spPr/>
    </dgm:pt>
    <dgm:pt modelId="{0D939F8B-4DE4-44A5-8049-B1D0C036C547}" type="pres">
      <dgm:prSet presAssocID="{BE606193-5CCE-4AF2-8D1A-29D86ED5297F}" presName="Name0" presStyleCnt="0">
        <dgm:presLayoutVars>
          <dgm:chMax val="21"/>
          <dgm:chPref val="21"/>
        </dgm:presLayoutVars>
      </dgm:prSet>
      <dgm:spPr/>
    </dgm:pt>
    <dgm:pt modelId="{6462334C-03C8-4A53-ACBA-165C9D9EA1DA}" type="pres">
      <dgm:prSet presAssocID="{3B518006-9D74-4312-BEE1-A0C45CC93B37}" presName="text1" presStyleCnt="0"/>
      <dgm:spPr/>
    </dgm:pt>
    <dgm:pt modelId="{BF0D8195-A9AB-483A-BED1-C6B7FEE56742}" type="pres">
      <dgm:prSet presAssocID="{3B518006-9D74-4312-BEE1-A0C45CC93B37}" presName="textRepeatNode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DE804FF-918C-4DEB-A041-0AD4A6F19D00}" type="pres">
      <dgm:prSet presAssocID="{3B518006-9D74-4312-BEE1-A0C45CC93B37}" presName="textaccent1" presStyleCnt="0"/>
      <dgm:spPr/>
    </dgm:pt>
    <dgm:pt modelId="{340D978E-8162-4AC0-82BA-4497FE10F279}" type="pres">
      <dgm:prSet presAssocID="{3B518006-9D74-4312-BEE1-A0C45CC93B37}" presName="accentRepeatNode" presStyleLbl="solidAlignAcc1" presStyleIdx="0" presStyleCnt="4"/>
      <dgm:spPr/>
    </dgm:pt>
    <dgm:pt modelId="{A121E402-F1BC-4A22-88EF-01F6F0B027A2}" type="pres">
      <dgm:prSet presAssocID="{D13E7E0B-704B-4BFF-AED9-C29D9583F557}" presName="image1" presStyleCnt="0"/>
      <dgm:spPr/>
    </dgm:pt>
    <dgm:pt modelId="{2EA0EDE2-D890-4C2F-8B8F-5641E48E869E}" type="pres">
      <dgm:prSet presAssocID="{D13E7E0B-704B-4BFF-AED9-C29D9583F557}" presName="imageRepeatNode" presStyleLbl="alignAcc1" presStyleIdx="0" presStyleCnt="2"/>
      <dgm:spPr/>
    </dgm:pt>
    <dgm:pt modelId="{634CE747-21A6-4FDD-B836-BB5E619E82A5}" type="pres">
      <dgm:prSet presAssocID="{D13E7E0B-704B-4BFF-AED9-C29D9583F557}" presName="imageaccent1" presStyleCnt="0"/>
      <dgm:spPr/>
    </dgm:pt>
    <dgm:pt modelId="{C2A766F5-B989-4127-9C7B-C0305767B5DC}" type="pres">
      <dgm:prSet presAssocID="{D13E7E0B-704B-4BFF-AED9-C29D9583F557}" presName="accentRepeatNode" presStyleLbl="solidAlignAcc1" presStyleIdx="1" presStyleCnt="4"/>
      <dgm:spPr/>
    </dgm:pt>
    <dgm:pt modelId="{00D9A55C-BC42-431D-8951-3671F8CDE750}" type="pres">
      <dgm:prSet presAssocID="{A126EA2B-955A-41FB-84BA-BFE3281388AE}" presName="text2" presStyleCnt="0"/>
      <dgm:spPr/>
    </dgm:pt>
    <dgm:pt modelId="{1272E0D0-F1D5-49F4-99B9-CE6DF185EEC6}" type="pres">
      <dgm:prSet presAssocID="{A126EA2B-955A-41FB-84BA-BFE3281388AE}" presName="textRepeatNode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CDC535E-0F91-4088-B53A-52B710BEDC8B}" type="pres">
      <dgm:prSet presAssocID="{A126EA2B-955A-41FB-84BA-BFE3281388AE}" presName="textaccent2" presStyleCnt="0"/>
      <dgm:spPr/>
    </dgm:pt>
    <dgm:pt modelId="{CD1F1D05-8605-41AE-90C7-A6CDE9F2D06E}" type="pres">
      <dgm:prSet presAssocID="{A126EA2B-955A-41FB-84BA-BFE3281388AE}" presName="accentRepeatNode" presStyleLbl="solidAlignAcc1" presStyleIdx="2" presStyleCnt="4"/>
      <dgm:spPr/>
    </dgm:pt>
    <dgm:pt modelId="{F15D36A9-34C2-4139-A59D-02349739DFC1}" type="pres">
      <dgm:prSet presAssocID="{6ED33E48-E0F9-41D4-9FC7-85A269EF2CEA}" presName="image2" presStyleCnt="0"/>
      <dgm:spPr/>
    </dgm:pt>
    <dgm:pt modelId="{EE8D2FF1-8D90-40CE-8EC8-4044E6162F85}" type="pres">
      <dgm:prSet presAssocID="{6ED33E48-E0F9-41D4-9FC7-85A269EF2CEA}" presName="imageRepeatNode" presStyleLbl="alignAcc1" presStyleIdx="1" presStyleCnt="2"/>
      <dgm:spPr/>
    </dgm:pt>
    <dgm:pt modelId="{61C9BBA2-2AE2-4B83-921C-F4479A931781}" type="pres">
      <dgm:prSet presAssocID="{6ED33E48-E0F9-41D4-9FC7-85A269EF2CEA}" presName="imageaccent2" presStyleCnt="0"/>
      <dgm:spPr/>
    </dgm:pt>
    <dgm:pt modelId="{660D139E-9063-4743-BA69-1B380413EED3}" type="pres">
      <dgm:prSet presAssocID="{6ED33E48-E0F9-41D4-9FC7-85A269EF2CEA}" presName="accentRepeatNode" presStyleLbl="solidAlignAcc1" presStyleIdx="3" presStyleCnt="4"/>
      <dgm:spPr/>
    </dgm:pt>
  </dgm:ptLst>
  <dgm:cxnLst>
    <dgm:cxn modelId="{13E97459-FDAC-4DB0-9AA2-34F9F3879762}" type="presOf" srcId="{3B518006-9D74-4312-BEE1-A0C45CC93B37}" destId="{BF0D8195-A9AB-483A-BED1-C6B7FEE56742}" srcOrd="0" destOrd="0" presId="urn:microsoft.com/office/officeart/2008/layout/HexagonCluster"/>
    <dgm:cxn modelId="{528B835F-068C-429C-924A-87B3DA235C8C}" type="presOf" srcId="{D13E7E0B-704B-4BFF-AED9-C29D9583F557}" destId="{2EA0EDE2-D890-4C2F-8B8F-5641E48E869E}" srcOrd="0" destOrd="0" presId="urn:microsoft.com/office/officeart/2008/layout/HexagonCluster"/>
    <dgm:cxn modelId="{34E53BB3-4218-44F0-85C6-41F1D5F4FE8E}" type="presOf" srcId="{6ED33E48-E0F9-41D4-9FC7-85A269EF2CEA}" destId="{EE8D2FF1-8D90-40CE-8EC8-4044E6162F85}" srcOrd="0" destOrd="0" presId="urn:microsoft.com/office/officeart/2008/layout/HexagonCluster"/>
    <dgm:cxn modelId="{886F1CDE-96A3-4B1D-AE0D-8206D85825F5}" srcId="{BE606193-5CCE-4AF2-8D1A-29D86ED5297F}" destId="{3B518006-9D74-4312-BEE1-A0C45CC93B37}" srcOrd="0" destOrd="0" parTransId="{52A69B16-72E6-4ED8-AAFB-6436C5FA52F0}" sibTransId="{D13E7E0B-704B-4BFF-AED9-C29D9583F557}"/>
    <dgm:cxn modelId="{AED0DD96-0BB6-4EDE-9648-9B8544682062}" type="presOf" srcId="{BE606193-5CCE-4AF2-8D1A-29D86ED5297F}" destId="{0D939F8B-4DE4-44A5-8049-B1D0C036C547}" srcOrd="0" destOrd="0" presId="urn:microsoft.com/office/officeart/2008/layout/HexagonCluster"/>
    <dgm:cxn modelId="{5ED8D951-8DF9-461C-800A-05C685924DCC}" srcId="{BE606193-5CCE-4AF2-8D1A-29D86ED5297F}" destId="{A126EA2B-955A-41FB-84BA-BFE3281388AE}" srcOrd="1" destOrd="0" parTransId="{DD3B917E-BFC9-4861-AD02-7CFEF651B891}" sibTransId="{6ED33E48-E0F9-41D4-9FC7-85A269EF2CEA}"/>
    <dgm:cxn modelId="{AD545859-44DE-469D-AE80-B4E849B1E296}" type="presOf" srcId="{A126EA2B-955A-41FB-84BA-BFE3281388AE}" destId="{1272E0D0-F1D5-49F4-99B9-CE6DF185EEC6}" srcOrd="0" destOrd="0" presId="urn:microsoft.com/office/officeart/2008/layout/HexagonCluster"/>
    <dgm:cxn modelId="{D424E64C-7687-4979-92A8-2EF446EE70DF}" type="presParOf" srcId="{0D939F8B-4DE4-44A5-8049-B1D0C036C547}" destId="{6462334C-03C8-4A53-ACBA-165C9D9EA1DA}" srcOrd="0" destOrd="0" presId="urn:microsoft.com/office/officeart/2008/layout/HexagonCluster"/>
    <dgm:cxn modelId="{3E545E35-AEFB-4959-A387-0B63FE62154D}" type="presParOf" srcId="{6462334C-03C8-4A53-ACBA-165C9D9EA1DA}" destId="{BF0D8195-A9AB-483A-BED1-C6B7FEE56742}" srcOrd="0" destOrd="0" presId="urn:microsoft.com/office/officeart/2008/layout/HexagonCluster"/>
    <dgm:cxn modelId="{09A0555E-D35D-415C-9FB8-76318C6EB6E9}" type="presParOf" srcId="{0D939F8B-4DE4-44A5-8049-B1D0C036C547}" destId="{CDE804FF-918C-4DEB-A041-0AD4A6F19D00}" srcOrd="1" destOrd="0" presId="urn:microsoft.com/office/officeart/2008/layout/HexagonCluster"/>
    <dgm:cxn modelId="{2FC91CEA-C26D-43B6-B211-BFA2D2F60027}" type="presParOf" srcId="{CDE804FF-918C-4DEB-A041-0AD4A6F19D00}" destId="{340D978E-8162-4AC0-82BA-4497FE10F279}" srcOrd="0" destOrd="0" presId="urn:microsoft.com/office/officeart/2008/layout/HexagonCluster"/>
    <dgm:cxn modelId="{AABA57B6-8BFE-40EB-8E92-03197DB29B18}" type="presParOf" srcId="{0D939F8B-4DE4-44A5-8049-B1D0C036C547}" destId="{A121E402-F1BC-4A22-88EF-01F6F0B027A2}" srcOrd="2" destOrd="0" presId="urn:microsoft.com/office/officeart/2008/layout/HexagonCluster"/>
    <dgm:cxn modelId="{92BBB155-1000-42DE-ADD5-BFFDED32E134}" type="presParOf" srcId="{A121E402-F1BC-4A22-88EF-01F6F0B027A2}" destId="{2EA0EDE2-D890-4C2F-8B8F-5641E48E869E}" srcOrd="0" destOrd="0" presId="urn:microsoft.com/office/officeart/2008/layout/HexagonCluster"/>
    <dgm:cxn modelId="{3E95708C-DA58-4EAD-AAAB-7FC57FC83C90}" type="presParOf" srcId="{0D939F8B-4DE4-44A5-8049-B1D0C036C547}" destId="{634CE747-21A6-4FDD-B836-BB5E619E82A5}" srcOrd="3" destOrd="0" presId="urn:microsoft.com/office/officeart/2008/layout/HexagonCluster"/>
    <dgm:cxn modelId="{2BA2524D-59E6-4F2D-99C6-D981925E64DE}" type="presParOf" srcId="{634CE747-21A6-4FDD-B836-BB5E619E82A5}" destId="{C2A766F5-B989-4127-9C7B-C0305767B5DC}" srcOrd="0" destOrd="0" presId="urn:microsoft.com/office/officeart/2008/layout/HexagonCluster"/>
    <dgm:cxn modelId="{560F4948-0072-46D2-9DEB-028CBB84F2E8}" type="presParOf" srcId="{0D939F8B-4DE4-44A5-8049-B1D0C036C547}" destId="{00D9A55C-BC42-431D-8951-3671F8CDE750}" srcOrd="4" destOrd="0" presId="urn:microsoft.com/office/officeart/2008/layout/HexagonCluster"/>
    <dgm:cxn modelId="{89DCABC4-7273-4311-BD86-8F95BB7BFF79}" type="presParOf" srcId="{00D9A55C-BC42-431D-8951-3671F8CDE750}" destId="{1272E0D0-F1D5-49F4-99B9-CE6DF185EEC6}" srcOrd="0" destOrd="0" presId="urn:microsoft.com/office/officeart/2008/layout/HexagonCluster"/>
    <dgm:cxn modelId="{083194C1-4EF8-402F-8582-1B3D9DFE29E6}" type="presParOf" srcId="{0D939F8B-4DE4-44A5-8049-B1D0C036C547}" destId="{DCDC535E-0F91-4088-B53A-52B710BEDC8B}" srcOrd="5" destOrd="0" presId="urn:microsoft.com/office/officeart/2008/layout/HexagonCluster"/>
    <dgm:cxn modelId="{ADABC263-B4B4-458E-BD1F-DA91806F2000}" type="presParOf" srcId="{DCDC535E-0F91-4088-B53A-52B710BEDC8B}" destId="{CD1F1D05-8605-41AE-90C7-A6CDE9F2D06E}" srcOrd="0" destOrd="0" presId="urn:microsoft.com/office/officeart/2008/layout/HexagonCluster"/>
    <dgm:cxn modelId="{D870CC82-1C13-47E5-98B0-FFC767CF89A0}" type="presParOf" srcId="{0D939F8B-4DE4-44A5-8049-B1D0C036C547}" destId="{F15D36A9-34C2-4139-A59D-02349739DFC1}" srcOrd="6" destOrd="0" presId="urn:microsoft.com/office/officeart/2008/layout/HexagonCluster"/>
    <dgm:cxn modelId="{ADD23427-59D5-4716-8F67-73AC097830DE}" type="presParOf" srcId="{F15D36A9-34C2-4139-A59D-02349739DFC1}" destId="{EE8D2FF1-8D90-40CE-8EC8-4044E6162F85}" srcOrd="0" destOrd="0" presId="urn:microsoft.com/office/officeart/2008/layout/HexagonCluster"/>
    <dgm:cxn modelId="{4A56EDE0-2EF3-4F53-BF13-C783BF032ECE}" type="presParOf" srcId="{0D939F8B-4DE4-44A5-8049-B1D0C036C547}" destId="{61C9BBA2-2AE2-4B83-921C-F4479A931781}" srcOrd="7" destOrd="0" presId="urn:microsoft.com/office/officeart/2008/layout/HexagonCluster"/>
    <dgm:cxn modelId="{F7C22745-4539-4BE5-8009-5132E3749728}" type="presParOf" srcId="{61C9BBA2-2AE2-4B83-921C-F4479A931781}" destId="{660D139E-9063-4743-BA69-1B380413EED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D8195-A9AB-483A-BED1-C6B7FEE56742}">
      <dsp:nvSpPr>
        <dsp:cNvPr id="0" name=""/>
        <dsp:cNvSpPr/>
      </dsp:nvSpPr>
      <dsp:spPr>
        <a:xfrm>
          <a:off x="1452676" y="1686430"/>
          <a:ext cx="1737360" cy="14982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740" rIns="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6200" kern="1200" dirty="0"/>
        </a:p>
      </dsp:txBody>
      <dsp:txXfrm>
        <a:off x="1722309" y="1918952"/>
        <a:ext cx="1198094" cy="1033193"/>
      </dsp:txXfrm>
    </dsp:sp>
    <dsp:sp modelId="{340D978E-8162-4AC0-82BA-4497FE10F279}">
      <dsp:nvSpPr>
        <dsp:cNvPr id="0" name=""/>
        <dsp:cNvSpPr/>
      </dsp:nvSpPr>
      <dsp:spPr>
        <a:xfrm>
          <a:off x="1506931" y="2348061"/>
          <a:ext cx="202996" cy="1752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0EDE2-D890-4C2F-8B8F-5641E48E869E}">
      <dsp:nvSpPr>
        <dsp:cNvPr id="0" name=""/>
        <dsp:cNvSpPr/>
      </dsp:nvSpPr>
      <dsp:spPr>
        <a:xfrm>
          <a:off x="0" y="879331"/>
          <a:ext cx="1737360" cy="14982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766F5-B989-4127-9C7B-C0305767B5DC}">
      <dsp:nvSpPr>
        <dsp:cNvPr id="0" name=""/>
        <dsp:cNvSpPr/>
      </dsp:nvSpPr>
      <dsp:spPr>
        <a:xfrm>
          <a:off x="1183843" y="2170781"/>
          <a:ext cx="202996" cy="1752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2E0D0-F1D5-49F4-99B9-CE6DF185EEC6}">
      <dsp:nvSpPr>
        <dsp:cNvPr id="0" name=""/>
        <dsp:cNvSpPr/>
      </dsp:nvSpPr>
      <dsp:spPr>
        <a:xfrm>
          <a:off x="2905963" y="879331"/>
          <a:ext cx="1737360" cy="14982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740" rIns="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6200" kern="1200" dirty="0"/>
        </a:p>
      </dsp:txBody>
      <dsp:txXfrm>
        <a:off x="3175596" y="1111853"/>
        <a:ext cx="1198094" cy="1033193"/>
      </dsp:txXfrm>
    </dsp:sp>
    <dsp:sp modelId="{CD1F1D05-8605-41AE-90C7-A6CDE9F2D06E}">
      <dsp:nvSpPr>
        <dsp:cNvPr id="0" name=""/>
        <dsp:cNvSpPr/>
      </dsp:nvSpPr>
      <dsp:spPr>
        <a:xfrm>
          <a:off x="4089806" y="2170781"/>
          <a:ext cx="202996" cy="1752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D2FF1-8D90-40CE-8EC8-4044E6162F85}">
      <dsp:nvSpPr>
        <dsp:cNvPr id="0" name=""/>
        <dsp:cNvSpPr/>
      </dsp:nvSpPr>
      <dsp:spPr>
        <a:xfrm>
          <a:off x="4358640" y="1686430"/>
          <a:ext cx="1737360" cy="14982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D139E-9063-4743-BA69-1B380413EED3}">
      <dsp:nvSpPr>
        <dsp:cNvPr id="0" name=""/>
        <dsp:cNvSpPr/>
      </dsp:nvSpPr>
      <dsp:spPr>
        <a:xfrm>
          <a:off x="4412894" y="2348061"/>
          <a:ext cx="202996" cy="1752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461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8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303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4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126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94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62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351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58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30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18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35694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9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Fritscher</dc:creator>
  <cp:lastModifiedBy>Boris Fritscher</cp:lastModifiedBy>
  <cp:revision>2</cp:revision>
  <dcterms:created xsi:type="dcterms:W3CDTF">2010-11-27T17:41:09Z</dcterms:created>
  <dcterms:modified xsi:type="dcterms:W3CDTF">2010-11-27T17:48:02Z</dcterms:modified>
</cp:coreProperties>
</file>