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EE610-8076-427A-84FB-F255B66E56E6}" type="doc">
      <dgm:prSet loTypeId="urn:bmdesigner.com/smartart/test1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CH"/>
        </a:p>
      </dgm:t>
    </dgm:pt>
    <dgm:pt modelId="{678FD52B-665C-4264-B33E-231CA170EBCE}">
      <dgm:prSet/>
      <dgm:spPr/>
      <dgm:t>
        <a:bodyPr/>
        <a:lstStyle/>
        <a:p>
          <a:r>
            <a:rPr dirty="0"/>
            <a:t>Value Proposition</a:t>
          </a:r>
        </a:p>
      </dgm:t>
    </dgm:pt>
    <dgm:pt modelId="{7D9D7EF2-CCD9-4A23-8A99-DFF9512F79A5}" type="parTrans" cxnId="{D4131CB4-6A4E-47B0-A0BF-BF9EFD9199DD}">
      <dgm:prSet/>
      <dgm:spPr/>
      <dgm:t>
        <a:bodyPr/>
        <a:lstStyle/>
        <a:p>
          <a:endParaRPr lang="fr-CH"/>
        </a:p>
      </dgm:t>
    </dgm:pt>
    <dgm:pt modelId="{A748D591-5B7F-4BB1-9560-20193B362F5E}" type="sibTrans" cxnId="{D4131CB4-6A4E-47B0-A0BF-BF9EFD9199DD}">
      <dgm:prSet/>
      <dgm:spPr/>
      <dgm:t>
        <a:bodyPr/>
        <a:lstStyle/>
        <a:p>
          <a:endParaRPr lang="fr-CH"/>
        </a:p>
      </dgm:t>
    </dgm:pt>
    <dgm:pt modelId="{C299DD6F-6467-4D8A-8295-7ABB095DA23A}">
      <dgm:prSet phldrT="Who do you trust?"/>
      <dgm:spPr/>
      <dgm:t>
        <a:bodyPr/>
        <a:lstStyle/>
        <a:p>
          <a:r>
            <a:rPr lang="fr-CH" dirty="0" smtClean="0"/>
            <a:t>Test</a:t>
          </a:r>
          <a:endParaRPr lang="fr-CH" dirty="0"/>
        </a:p>
      </dgm:t>
    </dgm:pt>
    <dgm:pt modelId="{C322153E-0DE6-423A-85C1-2BACBAE6BD97}" type="parTrans" cxnId="{464362FA-4F07-483E-8EC0-90915F9E4461}">
      <dgm:prSet/>
      <dgm:spPr/>
      <dgm:t>
        <a:bodyPr/>
        <a:lstStyle/>
        <a:p>
          <a:endParaRPr lang="fr-CH"/>
        </a:p>
      </dgm:t>
    </dgm:pt>
    <dgm:pt modelId="{5312ADE2-08D7-4A56-A006-AE5230093503}" type="sibTrans" cxnId="{464362FA-4F07-483E-8EC0-90915F9E4461}">
      <dgm:prSet/>
      <dgm:spPr/>
      <dgm:t>
        <a:bodyPr/>
        <a:lstStyle/>
        <a:p>
          <a:endParaRPr lang="fr-CH"/>
        </a:p>
      </dgm:t>
    </dgm:pt>
    <dgm:pt modelId="{DD250A56-051B-4B2F-9875-3AC88A277B0E}">
      <dgm:prSet/>
      <dgm:spPr/>
      <dgm:t>
        <a:bodyPr/>
        <a:lstStyle/>
        <a:p>
          <a:r>
            <a:rPr dirty="0"/>
            <a:t>Customer Segments</a:t>
          </a:r>
        </a:p>
      </dgm:t>
    </dgm:pt>
    <dgm:pt modelId="{B1114476-F473-4CCF-B8EA-F9E666AE82B4}" type="parTrans" cxnId="{F4A286C8-40A4-47F8-AC0B-1E5D338DBD79}">
      <dgm:prSet/>
      <dgm:spPr/>
      <dgm:t>
        <a:bodyPr/>
        <a:lstStyle/>
        <a:p>
          <a:endParaRPr lang="fr-CH"/>
        </a:p>
      </dgm:t>
    </dgm:pt>
    <dgm:pt modelId="{F56BACBD-7B07-4DEF-8F38-51C5B7135595}" type="sibTrans" cxnId="{F4A286C8-40A4-47F8-AC0B-1E5D338DBD79}">
      <dgm:prSet/>
      <dgm:spPr/>
      <dgm:t>
        <a:bodyPr/>
        <a:lstStyle/>
        <a:p>
          <a:endParaRPr lang="fr-CH"/>
        </a:p>
      </dgm:t>
    </dgm:pt>
    <dgm:pt modelId="{87CD68D3-B3D5-46BC-A893-ED80FD094ED0}">
      <dgm:prSet/>
      <dgm:spPr/>
      <dgm:t>
        <a:bodyPr/>
        <a:lstStyle/>
        <a:p>
          <a:r>
            <a:t>Channels</a:t>
          </a:r>
        </a:p>
      </dgm:t>
    </dgm:pt>
    <dgm:pt modelId="{E4BE47F7-BC23-440D-927D-2B369FEA8DA4}" type="parTrans" cxnId="{E98FFC58-304A-42A6-AB7A-2E8E1E0D100F}">
      <dgm:prSet/>
      <dgm:spPr/>
      <dgm:t>
        <a:bodyPr/>
        <a:lstStyle/>
        <a:p>
          <a:endParaRPr lang="fr-CH"/>
        </a:p>
      </dgm:t>
    </dgm:pt>
    <dgm:pt modelId="{34E6C873-B682-45D2-ACDE-02C5F3DB4B55}" type="sibTrans" cxnId="{E98FFC58-304A-42A6-AB7A-2E8E1E0D100F}">
      <dgm:prSet/>
      <dgm:spPr/>
      <dgm:t>
        <a:bodyPr/>
        <a:lstStyle/>
        <a:p>
          <a:endParaRPr lang="fr-CH"/>
        </a:p>
      </dgm:t>
    </dgm:pt>
    <dgm:pt modelId="{F357AC31-857D-428F-A9DE-18B0BE9AD48C}">
      <dgm:prSet/>
      <dgm:spPr/>
      <dgm:t>
        <a:bodyPr/>
        <a:lstStyle/>
        <a:p>
          <a:r>
            <a:rPr dirty="0"/>
            <a:t>Relationships</a:t>
          </a:r>
        </a:p>
      </dgm:t>
    </dgm:pt>
    <dgm:pt modelId="{59446F44-1242-4854-A1FA-0689782D23C4}" type="parTrans" cxnId="{5689C3C4-31F2-4DC8-A99F-DF6EE5606A5A}">
      <dgm:prSet/>
      <dgm:spPr/>
      <dgm:t>
        <a:bodyPr/>
        <a:lstStyle/>
        <a:p>
          <a:endParaRPr lang="fr-CH"/>
        </a:p>
      </dgm:t>
    </dgm:pt>
    <dgm:pt modelId="{65C6A991-EDB3-4060-94AB-AFADBDD17E52}" type="sibTrans" cxnId="{5689C3C4-31F2-4DC8-A99F-DF6EE5606A5A}">
      <dgm:prSet/>
      <dgm:spPr/>
      <dgm:t>
        <a:bodyPr/>
        <a:lstStyle/>
        <a:p>
          <a:endParaRPr lang="fr-CH"/>
        </a:p>
      </dgm:t>
    </dgm:pt>
    <dgm:pt modelId="{54C179F9-09E5-41F8-9C14-21A5DEA88BF0}">
      <dgm:prSet/>
      <dgm:spPr/>
      <dgm:t>
        <a:bodyPr/>
        <a:lstStyle/>
        <a:p>
          <a:r>
            <a:rPr dirty="0"/>
            <a:t>Revenue</a:t>
          </a:r>
        </a:p>
      </dgm:t>
    </dgm:pt>
    <dgm:pt modelId="{D85E16FF-4C87-40AE-8CC0-E8FAAD565A60}" type="parTrans" cxnId="{4BE6D8DF-7CCF-4BF1-B4EB-C20CCFA06287}">
      <dgm:prSet/>
      <dgm:spPr/>
      <dgm:t>
        <a:bodyPr/>
        <a:lstStyle/>
        <a:p>
          <a:endParaRPr lang="fr-CH"/>
        </a:p>
      </dgm:t>
    </dgm:pt>
    <dgm:pt modelId="{ACB82258-C9DF-4464-AE1C-3147DDD88069}" type="sibTrans" cxnId="{4BE6D8DF-7CCF-4BF1-B4EB-C20CCFA06287}">
      <dgm:prSet/>
      <dgm:spPr/>
      <dgm:t>
        <a:bodyPr/>
        <a:lstStyle/>
        <a:p>
          <a:endParaRPr lang="fr-CH"/>
        </a:p>
      </dgm:t>
    </dgm:pt>
    <dgm:pt modelId="{032BC694-51EB-468F-AEE8-7F803891DC9A}">
      <dgm:prSet/>
      <dgm:spPr/>
      <dgm:t>
        <a:bodyPr/>
        <a:lstStyle/>
        <a:p>
          <a:r>
            <a:t>Resources</a:t>
          </a:r>
        </a:p>
      </dgm:t>
    </dgm:pt>
    <dgm:pt modelId="{71E13E29-50F8-4756-B569-05AE101378A3}" type="parTrans" cxnId="{BF8CF709-2F4C-4672-870E-925748E7B0DF}">
      <dgm:prSet/>
      <dgm:spPr/>
      <dgm:t>
        <a:bodyPr/>
        <a:lstStyle/>
        <a:p>
          <a:endParaRPr lang="fr-CH"/>
        </a:p>
      </dgm:t>
    </dgm:pt>
    <dgm:pt modelId="{28BC9889-B019-4E1E-A58A-FA1C62961025}" type="sibTrans" cxnId="{BF8CF709-2F4C-4672-870E-925748E7B0DF}">
      <dgm:prSet/>
      <dgm:spPr/>
      <dgm:t>
        <a:bodyPr/>
        <a:lstStyle/>
        <a:p>
          <a:endParaRPr lang="fr-CH"/>
        </a:p>
      </dgm:t>
    </dgm:pt>
    <dgm:pt modelId="{8BFA3CD3-6590-4462-A37B-DC5CDDC42664}">
      <dgm:prSet/>
      <dgm:spPr/>
      <dgm:t>
        <a:bodyPr/>
        <a:lstStyle/>
        <a:p>
          <a:r>
            <a:rPr dirty="0"/>
            <a:t>Activity</a:t>
          </a:r>
        </a:p>
      </dgm:t>
    </dgm:pt>
    <dgm:pt modelId="{1DC3E2BE-5D92-4C6E-9FF8-5BE6179A0F65}" type="parTrans" cxnId="{FAA52856-B48D-4957-AB89-DEB58BAFA5DA}">
      <dgm:prSet/>
      <dgm:spPr/>
      <dgm:t>
        <a:bodyPr/>
        <a:lstStyle/>
        <a:p>
          <a:endParaRPr lang="fr-CH"/>
        </a:p>
      </dgm:t>
    </dgm:pt>
    <dgm:pt modelId="{986F355B-8F6E-4664-BE87-43C73B095EF3}" type="sibTrans" cxnId="{FAA52856-B48D-4957-AB89-DEB58BAFA5DA}">
      <dgm:prSet/>
      <dgm:spPr/>
      <dgm:t>
        <a:bodyPr/>
        <a:lstStyle/>
        <a:p>
          <a:endParaRPr lang="fr-CH"/>
        </a:p>
      </dgm:t>
    </dgm:pt>
    <dgm:pt modelId="{C84772C6-9223-4E6D-B520-DE0510D910EA}">
      <dgm:prSet/>
      <dgm:spPr/>
      <dgm:t>
        <a:bodyPr/>
        <a:lstStyle/>
        <a:p>
          <a:r>
            <a:rPr b="1" dirty="0"/>
            <a:t>Partners</a:t>
          </a:r>
        </a:p>
      </dgm:t>
    </dgm:pt>
    <dgm:pt modelId="{88674F76-03BF-4664-BEEB-3B5436EEE9AA}" type="parTrans" cxnId="{774239DA-4211-4F87-AD0E-DF160BF8777A}">
      <dgm:prSet/>
      <dgm:spPr/>
      <dgm:t>
        <a:bodyPr/>
        <a:lstStyle/>
        <a:p>
          <a:endParaRPr lang="fr-CH"/>
        </a:p>
      </dgm:t>
    </dgm:pt>
    <dgm:pt modelId="{220CB370-24D8-41BE-B728-C73F7A008B63}" type="sibTrans" cxnId="{774239DA-4211-4F87-AD0E-DF160BF8777A}">
      <dgm:prSet/>
      <dgm:spPr/>
      <dgm:t>
        <a:bodyPr/>
        <a:lstStyle/>
        <a:p>
          <a:endParaRPr lang="fr-CH"/>
        </a:p>
      </dgm:t>
    </dgm:pt>
    <dgm:pt modelId="{B9A9FDF7-F111-4978-A102-4BA590F47F20}">
      <dgm:prSet/>
      <dgm:spPr/>
      <dgm:t>
        <a:bodyPr/>
        <a:lstStyle/>
        <a:p>
          <a:r>
            <a:rPr dirty="0"/>
            <a:t>Costs</a:t>
          </a:r>
        </a:p>
      </dgm:t>
    </dgm:pt>
    <dgm:pt modelId="{8B8147E5-0916-4B31-98E6-9C69719D50FA}" type="parTrans" cxnId="{6CD227CC-ED20-4073-A1CD-C3D49658F8F7}">
      <dgm:prSet/>
      <dgm:spPr/>
      <dgm:t>
        <a:bodyPr/>
        <a:lstStyle/>
        <a:p>
          <a:endParaRPr lang="fr-CH"/>
        </a:p>
      </dgm:t>
    </dgm:pt>
    <dgm:pt modelId="{FF8C1662-3504-4BB6-8DE7-9D2D3DBF5FE7}" type="sibTrans" cxnId="{6CD227CC-ED20-4073-A1CD-C3D49658F8F7}">
      <dgm:prSet/>
      <dgm:spPr/>
      <dgm:t>
        <a:bodyPr/>
        <a:lstStyle/>
        <a:p>
          <a:endParaRPr lang="fr-CH"/>
        </a:p>
      </dgm:t>
    </dgm:pt>
    <dgm:pt modelId="{8BAC6DAD-F224-45C3-8A3E-06D9F2BB4FA3}">
      <dgm:prSet phldrT="Who do you trust?"/>
      <dgm:spPr/>
      <dgm:t>
        <a:bodyPr/>
        <a:lstStyle/>
        <a:p>
          <a:r>
            <a:rPr lang="fr-CH" dirty="0" smtClean="0"/>
            <a:t>Test</a:t>
          </a:r>
          <a:endParaRPr lang="fr-CH" dirty="0"/>
        </a:p>
      </dgm:t>
    </dgm:pt>
    <dgm:pt modelId="{54D0A13C-0D2C-4787-95AB-67521B7187C2}" type="parTrans" cxnId="{47F9472B-9F37-4F31-A18C-0871C059EA2A}">
      <dgm:prSet/>
      <dgm:spPr/>
      <dgm:t>
        <a:bodyPr/>
        <a:lstStyle/>
        <a:p>
          <a:endParaRPr lang="fr-CH"/>
        </a:p>
      </dgm:t>
    </dgm:pt>
    <dgm:pt modelId="{1AA52D21-D2D5-4D36-9878-AD63DD94F52D}" type="sibTrans" cxnId="{47F9472B-9F37-4F31-A18C-0871C059EA2A}">
      <dgm:prSet/>
      <dgm:spPr/>
      <dgm:t>
        <a:bodyPr/>
        <a:lstStyle/>
        <a:p>
          <a:endParaRPr lang="fr-CH"/>
        </a:p>
      </dgm:t>
    </dgm:pt>
    <dgm:pt modelId="{0B1780D0-B44E-4618-A2FE-D7F1750E8819}">
      <dgm:prSet phldrT="Who do you trust?"/>
      <dgm:spPr/>
      <dgm:t>
        <a:bodyPr/>
        <a:lstStyle/>
        <a:p>
          <a:r>
            <a:rPr lang="fr-CH" dirty="0" smtClean="0"/>
            <a:t>Test</a:t>
          </a:r>
          <a:endParaRPr lang="fr-CH" dirty="0"/>
        </a:p>
      </dgm:t>
    </dgm:pt>
    <dgm:pt modelId="{FF429161-8426-4F58-A0D1-26465A452488}" type="parTrans" cxnId="{2560C125-F824-44F7-8E90-52E36FE54D0E}">
      <dgm:prSet/>
      <dgm:spPr/>
      <dgm:t>
        <a:bodyPr/>
        <a:lstStyle/>
        <a:p>
          <a:endParaRPr lang="fr-CH"/>
        </a:p>
      </dgm:t>
    </dgm:pt>
    <dgm:pt modelId="{2FF0A784-78E9-44AA-97CB-3F5D05EA5A5E}" type="sibTrans" cxnId="{2560C125-F824-44F7-8E90-52E36FE54D0E}">
      <dgm:prSet/>
      <dgm:spPr/>
      <dgm:t>
        <a:bodyPr/>
        <a:lstStyle/>
        <a:p>
          <a:endParaRPr lang="fr-CH"/>
        </a:p>
      </dgm:t>
    </dgm:pt>
    <dgm:pt modelId="{D7A2F124-FCE0-43C2-9860-086F007D20E3}">
      <dgm:prSet phldrT="Who do you trust?"/>
      <dgm:spPr/>
      <dgm:t>
        <a:bodyPr/>
        <a:lstStyle/>
        <a:p>
          <a:r>
            <a:rPr lang="fr-CH" dirty="0" smtClean="0"/>
            <a:t>Test</a:t>
          </a:r>
          <a:endParaRPr lang="fr-CH" dirty="0"/>
        </a:p>
      </dgm:t>
    </dgm:pt>
    <dgm:pt modelId="{469FA866-9592-4B7A-B941-7C33302A73D0}" type="parTrans" cxnId="{AD7B1542-9DBB-4BEB-ABC2-CA9937AE1849}">
      <dgm:prSet/>
      <dgm:spPr/>
      <dgm:t>
        <a:bodyPr/>
        <a:lstStyle/>
        <a:p>
          <a:endParaRPr lang="fr-CH"/>
        </a:p>
      </dgm:t>
    </dgm:pt>
    <dgm:pt modelId="{F52DDF2E-566B-4CC5-841B-6A3735404939}" type="sibTrans" cxnId="{AD7B1542-9DBB-4BEB-ABC2-CA9937AE1849}">
      <dgm:prSet/>
      <dgm:spPr/>
      <dgm:t>
        <a:bodyPr/>
        <a:lstStyle/>
        <a:p>
          <a:endParaRPr lang="fr-CH"/>
        </a:p>
      </dgm:t>
    </dgm:pt>
    <dgm:pt modelId="{6DD535AE-B666-40EF-8CE7-795E3A412A16}">
      <dgm:prSet phldrT="Who do you trust?"/>
      <dgm:spPr/>
      <dgm:t>
        <a:bodyPr/>
        <a:lstStyle/>
        <a:p>
          <a:r>
            <a:rPr lang="fr-CH" dirty="0" smtClean="0"/>
            <a:t>Test</a:t>
          </a:r>
          <a:endParaRPr lang="fr-CH" dirty="0"/>
        </a:p>
      </dgm:t>
    </dgm:pt>
    <dgm:pt modelId="{57FD19ED-9699-491A-BDB2-390B63A0BEE4}" type="parTrans" cxnId="{440CA396-7DDF-4431-AB61-892A5D86A78D}">
      <dgm:prSet/>
      <dgm:spPr/>
      <dgm:t>
        <a:bodyPr/>
        <a:lstStyle/>
        <a:p>
          <a:endParaRPr lang="fr-CH"/>
        </a:p>
      </dgm:t>
    </dgm:pt>
    <dgm:pt modelId="{E926533C-98CE-49FF-8BF6-D2A714839443}" type="sibTrans" cxnId="{440CA396-7DDF-4431-AB61-892A5D86A78D}">
      <dgm:prSet/>
      <dgm:spPr/>
      <dgm:t>
        <a:bodyPr/>
        <a:lstStyle/>
        <a:p>
          <a:endParaRPr lang="fr-CH"/>
        </a:p>
      </dgm:t>
    </dgm:pt>
    <dgm:pt modelId="{BC9953E9-898C-4E5A-9393-6F68366F75BB}">
      <dgm:prSet phldrT="Who do you trust?"/>
      <dgm:spPr/>
      <dgm:t>
        <a:bodyPr/>
        <a:lstStyle/>
        <a:p>
          <a:r>
            <a:rPr lang="fr-CH" dirty="0" smtClean="0"/>
            <a:t>Test</a:t>
          </a:r>
          <a:endParaRPr lang="fr-CH" dirty="0"/>
        </a:p>
      </dgm:t>
    </dgm:pt>
    <dgm:pt modelId="{45BA48D2-2953-4F02-B7C6-CDC8663796A9}" type="parTrans" cxnId="{AE68B747-ACB3-427B-9F31-3020E55C9A3C}">
      <dgm:prSet/>
      <dgm:spPr/>
      <dgm:t>
        <a:bodyPr/>
        <a:lstStyle/>
        <a:p>
          <a:endParaRPr lang="fr-CH"/>
        </a:p>
      </dgm:t>
    </dgm:pt>
    <dgm:pt modelId="{DDA8589A-0CCA-4530-A205-244F4B10E62D}" type="sibTrans" cxnId="{AE68B747-ACB3-427B-9F31-3020E55C9A3C}">
      <dgm:prSet/>
      <dgm:spPr/>
      <dgm:t>
        <a:bodyPr/>
        <a:lstStyle/>
        <a:p>
          <a:endParaRPr lang="fr-CH"/>
        </a:p>
      </dgm:t>
    </dgm:pt>
    <dgm:pt modelId="{14B8624B-97FE-4BB8-B857-3E9BC0B4D16E}">
      <dgm:prSet phldrT="Who do you trust?"/>
      <dgm:spPr/>
      <dgm:t>
        <a:bodyPr/>
        <a:lstStyle/>
        <a:p>
          <a:r>
            <a:rPr lang="fr-CH" dirty="0" err="1" smtClean="0"/>
            <a:t>Sdafasdfasdf</a:t>
          </a:r>
          <a:endParaRPr lang="fr-CH" dirty="0"/>
        </a:p>
      </dgm:t>
    </dgm:pt>
    <dgm:pt modelId="{554E9988-4E2C-4976-9D58-67D341E3780B}" type="parTrans" cxnId="{44848B59-8F33-429A-9CBC-507CDDDDA019}">
      <dgm:prSet/>
      <dgm:spPr/>
      <dgm:t>
        <a:bodyPr/>
        <a:lstStyle/>
        <a:p>
          <a:endParaRPr lang="fr-CH"/>
        </a:p>
      </dgm:t>
    </dgm:pt>
    <dgm:pt modelId="{0F4D8BB2-68C5-4AC0-85D7-BF3CE3917D1B}" type="sibTrans" cxnId="{44848B59-8F33-429A-9CBC-507CDDDDA019}">
      <dgm:prSet/>
      <dgm:spPr/>
      <dgm:t>
        <a:bodyPr/>
        <a:lstStyle/>
        <a:p>
          <a:endParaRPr lang="fr-CH"/>
        </a:p>
      </dgm:t>
    </dgm:pt>
    <dgm:pt modelId="{64D5136D-F93D-43B0-99B3-EEC69116E140}">
      <dgm:prSet phldrT="Who do you trust?"/>
      <dgm:spPr/>
      <dgm:t>
        <a:bodyPr/>
        <a:lstStyle/>
        <a:p>
          <a:r>
            <a:rPr lang="fr-CH" dirty="0" err="1" smtClean="0"/>
            <a:t>asdf</a:t>
          </a:r>
          <a:endParaRPr lang="fr-CH" dirty="0"/>
        </a:p>
      </dgm:t>
    </dgm:pt>
    <dgm:pt modelId="{558F5BDE-F2F9-4905-914D-BF7E6F1E3B2B}" type="parTrans" cxnId="{45DDA9E8-3BE9-4CD0-91DB-A8A6A236DEAF}">
      <dgm:prSet/>
      <dgm:spPr/>
      <dgm:t>
        <a:bodyPr/>
        <a:lstStyle/>
        <a:p>
          <a:endParaRPr lang="fr-CH"/>
        </a:p>
      </dgm:t>
    </dgm:pt>
    <dgm:pt modelId="{AAF10550-CFEB-4D77-AD29-F6C9057B49B3}" type="sibTrans" cxnId="{45DDA9E8-3BE9-4CD0-91DB-A8A6A236DEAF}">
      <dgm:prSet/>
      <dgm:spPr/>
      <dgm:t>
        <a:bodyPr/>
        <a:lstStyle/>
        <a:p>
          <a:endParaRPr lang="fr-CH"/>
        </a:p>
      </dgm:t>
    </dgm:pt>
    <dgm:pt modelId="{CF37B8EC-1B00-4220-B072-01D80B1E6949}">
      <dgm:prSet/>
      <dgm:spPr/>
      <dgm:t>
        <a:bodyPr/>
        <a:lstStyle/>
        <a:p>
          <a:r>
            <a:rPr lang="fr-CH" dirty="0" err="1" smtClean="0"/>
            <a:t>Tesdf</a:t>
          </a:r>
          <a:endParaRPr dirty="0"/>
        </a:p>
      </dgm:t>
    </dgm:pt>
    <dgm:pt modelId="{4F48AB92-A476-49AB-9CE3-2AC2A1CF2681}" type="parTrans" cxnId="{1CF0C345-2C1D-442A-8ECD-938694E5442A}">
      <dgm:prSet/>
      <dgm:spPr/>
      <dgm:t>
        <a:bodyPr/>
        <a:lstStyle/>
        <a:p>
          <a:endParaRPr lang="fr-CH"/>
        </a:p>
      </dgm:t>
    </dgm:pt>
    <dgm:pt modelId="{4E0F40DB-5579-4FC5-B92B-C59BDAB26D68}" type="sibTrans" cxnId="{1CF0C345-2C1D-442A-8ECD-938694E5442A}">
      <dgm:prSet/>
      <dgm:spPr/>
      <dgm:t>
        <a:bodyPr/>
        <a:lstStyle/>
        <a:p>
          <a:endParaRPr lang="fr-CH"/>
        </a:p>
      </dgm:t>
    </dgm:pt>
    <dgm:pt modelId="{6505C922-C8EB-46B1-B1B2-F605F4259D63}">
      <dgm:prSet/>
      <dgm:spPr/>
      <dgm:t>
        <a:bodyPr/>
        <a:lstStyle/>
        <a:p>
          <a:r>
            <a:rPr lang="fr-CH" dirty="0" err="1" smtClean="0"/>
            <a:t>Sdaf</a:t>
          </a:r>
          <a:endParaRPr dirty="0"/>
        </a:p>
      </dgm:t>
    </dgm:pt>
    <dgm:pt modelId="{65565231-BEA9-4388-BC28-84676F819A71}" type="parTrans" cxnId="{6B8CD172-51DF-4BAC-BC3B-F55D338F487B}">
      <dgm:prSet/>
      <dgm:spPr/>
      <dgm:t>
        <a:bodyPr/>
        <a:lstStyle/>
        <a:p>
          <a:endParaRPr lang="fr-CH"/>
        </a:p>
      </dgm:t>
    </dgm:pt>
    <dgm:pt modelId="{86097E90-C944-4571-935F-8CD0BC1FB889}" type="sibTrans" cxnId="{6B8CD172-51DF-4BAC-BC3B-F55D338F487B}">
      <dgm:prSet/>
      <dgm:spPr/>
      <dgm:t>
        <a:bodyPr/>
        <a:lstStyle/>
        <a:p>
          <a:endParaRPr lang="fr-CH"/>
        </a:p>
      </dgm:t>
    </dgm:pt>
    <dgm:pt modelId="{FF904062-5D10-4438-9FEC-C0F9DA245ADE}">
      <dgm:prSet/>
      <dgm:spPr/>
      <dgm:t>
        <a:bodyPr/>
        <a:lstStyle/>
        <a:p>
          <a:r>
            <a:rPr lang="fr-CH" dirty="0" err="1" smtClean="0"/>
            <a:t>Asdf</a:t>
          </a:r>
          <a:endParaRPr dirty="0"/>
        </a:p>
      </dgm:t>
    </dgm:pt>
    <dgm:pt modelId="{8CCDB839-B95E-45A2-A257-4FF906AF8630}" type="parTrans" cxnId="{45A0035F-A019-43E0-8923-9C3F236070F0}">
      <dgm:prSet/>
      <dgm:spPr/>
      <dgm:t>
        <a:bodyPr/>
        <a:lstStyle/>
        <a:p>
          <a:endParaRPr lang="fr-CH"/>
        </a:p>
      </dgm:t>
    </dgm:pt>
    <dgm:pt modelId="{1B095AB2-754B-45FB-9C12-71F05F791EC4}" type="sibTrans" cxnId="{45A0035F-A019-43E0-8923-9C3F236070F0}">
      <dgm:prSet/>
      <dgm:spPr/>
      <dgm:t>
        <a:bodyPr/>
        <a:lstStyle/>
        <a:p>
          <a:endParaRPr lang="fr-CH"/>
        </a:p>
      </dgm:t>
    </dgm:pt>
    <dgm:pt modelId="{08C50BE3-06D4-478D-8341-E9521C17418D}">
      <dgm:prSet/>
      <dgm:spPr/>
      <dgm:t>
        <a:bodyPr/>
        <a:lstStyle/>
        <a:p>
          <a:r>
            <a:rPr lang="fr-CH" dirty="0" err="1" smtClean="0"/>
            <a:t>Sadf</a:t>
          </a:r>
          <a:endParaRPr dirty="0"/>
        </a:p>
      </dgm:t>
    </dgm:pt>
    <dgm:pt modelId="{B310B28C-FBDC-4643-B2CD-1B646109B550}" type="parTrans" cxnId="{CE408522-3E62-4D1E-80C1-68EB28957231}">
      <dgm:prSet/>
      <dgm:spPr/>
      <dgm:t>
        <a:bodyPr/>
        <a:lstStyle/>
        <a:p>
          <a:endParaRPr lang="fr-CH"/>
        </a:p>
      </dgm:t>
    </dgm:pt>
    <dgm:pt modelId="{10F501B3-42B7-4646-BA8E-28DF0791E6F5}" type="sibTrans" cxnId="{CE408522-3E62-4D1E-80C1-68EB28957231}">
      <dgm:prSet/>
      <dgm:spPr/>
      <dgm:t>
        <a:bodyPr/>
        <a:lstStyle/>
        <a:p>
          <a:endParaRPr lang="fr-CH"/>
        </a:p>
      </dgm:t>
    </dgm:pt>
    <dgm:pt modelId="{5E4DB214-99A0-48E4-B6E9-7D58975C48C5}">
      <dgm:prSet/>
      <dgm:spPr/>
      <dgm:t>
        <a:bodyPr/>
        <a:lstStyle/>
        <a:p>
          <a:r>
            <a:rPr lang="fr-CH" dirty="0" err="1" smtClean="0"/>
            <a:t>Asdf</a:t>
          </a:r>
          <a:endParaRPr dirty="0"/>
        </a:p>
      </dgm:t>
    </dgm:pt>
    <dgm:pt modelId="{7B291CF1-D0A6-4EE6-87D9-D82D2116A2D0}" type="parTrans" cxnId="{0FF62B46-8182-4224-8563-22C1199787E8}">
      <dgm:prSet/>
      <dgm:spPr/>
      <dgm:t>
        <a:bodyPr/>
        <a:lstStyle/>
        <a:p>
          <a:endParaRPr lang="fr-CH"/>
        </a:p>
      </dgm:t>
    </dgm:pt>
    <dgm:pt modelId="{B542F9E4-0E64-43F1-991B-02E03EA4CA4C}" type="sibTrans" cxnId="{0FF62B46-8182-4224-8563-22C1199787E8}">
      <dgm:prSet/>
      <dgm:spPr/>
      <dgm:t>
        <a:bodyPr/>
        <a:lstStyle/>
        <a:p>
          <a:endParaRPr lang="fr-CH"/>
        </a:p>
      </dgm:t>
    </dgm:pt>
    <dgm:pt modelId="{51758695-A1CE-48C0-B499-B9DCB050E190}">
      <dgm:prSet/>
      <dgm:spPr/>
      <dgm:t>
        <a:bodyPr/>
        <a:lstStyle/>
        <a:p>
          <a:r>
            <a:rPr lang="fr-CH" dirty="0" err="1" smtClean="0"/>
            <a:t>Asd</a:t>
          </a:r>
          <a:endParaRPr dirty="0"/>
        </a:p>
      </dgm:t>
    </dgm:pt>
    <dgm:pt modelId="{944E1B1A-687B-4C89-8C39-453A9813A3F9}" type="parTrans" cxnId="{033DBAE8-D83E-4F50-B4E3-FEF0EBAB9424}">
      <dgm:prSet/>
      <dgm:spPr/>
      <dgm:t>
        <a:bodyPr/>
        <a:lstStyle/>
        <a:p>
          <a:endParaRPr lang="fr-CH"/>
        </a:p>
      </dgm:t>
    </dgm:pt>
    <dgm:pt modelId="{9C06217F-A209-4997-B454-F189F4C35D60}" type="sibTrans" cxnId="{033DBAE8-D83E-4F50-B4E3-FEF0EBAB9424}">
      <dgm:prSet/>
      <dgm:spPr/>
      <dgm:t>
        <a:bodyPr/>
        <a:lstStyle/>
        <a:p>
          <a:endParaRPr lang="fr-CH"/>
        </a:p>
      </dgm:t>
    </dgm:pt>
    <dgm:pt modelId="{789B5388-F05F-4D9A-A134-9470F234FAFC}">
      <dgm:prSet/>
      <dgm:spPr/>
      <dgm:t>
        <a:bodyPr/>
        <a:lstStyle/>
        <a:p>
          <a:r>
            <a:rPr lang="fr-CH" dirty="0" err="1" smtClean="0"/>
            <a:t>Fasdf</a:t>
          </a:r>
          <a:endParaRPr dirty="0"/>
        </a:p>
      </dgm:t>
    </dgm:pt>
    <dgm:pt modelId="{3E052B82-CB97-44E8-AD08-EFD9C79EC9F4}" type="parTrans" cxnId="{576F30DB-1182-4798-BAD0-708CC35F6AB8}">
      <dgm:prSet/>
      <dgm:spPr/>
      <dgm:t>
        <a:bodyPr/>
        <a:lstStyle/>
        <a:p>
          <a:endParaRPr lang="fr-CH"/>
        </a:p>
      </dgm:t>
    </dgm:pt>
    <dgm:pt modelId="{C10D611D-3E5B-44A6-B3B1-95A0396B5096}" type="sibTrans" cxnId="{576F30DB-1182-4798-BAD0-708CC35F6AB8}">
      <dgm:prSet/>
      <dgm:spPr/>
      <dgm:t>
        <a:bodyPr/>
        <a:lstStyle/>
        <a:p>
          <a:endParaRPr lang="fr-CH"/>
        </a:p>
      </dgm:t>
    </dgm:pt>
    <dgm:pt modelId="{078C5701-5141-40EC-8D28-D527447C6468}">
      <dgm:prSet/>
      <dgm:spPr/>
      <dgm:t>
        <a:bodyPr/>
        <a:lstStyle/>
        <a:p>
          <a:endParaRPr dirty="0"/>
        </a:p>
      </dgm:t>
    </dgm:pt>
    <dgm:pt modelId="{6D8FFC0F-9BE0-45FD-AE4F-A512947E53FA}" type="parTrans" cxnId="{BA0D37AA-87A3-4D87-99D7-468901E68BE4}">
      <dgm:prSet/>
      <dgm:spPr/>
      <dgm:t>
        <a:bodyPr/>
        <a:lstStyle/>
        <a:p>
          <a:endParaRPr lang="fr-CH"/>
        </a:p>
      </dgm:t>
    </dgm:pt>
    <dgm:pt modelId="{51027F23-A86D-411F-8108-CADBB256DB6C}" type="sibTrans" cxnId="{BA0D37AA-87A3-4D87-99D7-468901E68BE4}">
      <dgm:prSet/>
      <dgm:spPr/>
      <dgm:t>
        <a:bodyPr/>
        <a:lstStyle/>
        <a:p>
          <a:endParaRPr lang="fr-CH"/>
        </a:p>
      </dgm:t>
    </dgm:pt>
    <dgm:pt modelId="{513D0E42-9CF9-4F12-B971-3661D79C13BA}" type="pres">
      <dgm:prSet presAssocID="{CD2EE610-8076-427A-84FB-F255B66E56E6}" presName="root" presStyleCnt="0"/>
      <dgm:spPr/>
    </dgm:pt>
    <dgm:pt modelId="{6F7A022B-5900-4BE0-9A65-0DFE1A2DB737}" type="pres">
      <dgm:prSet presAssocID="{C84772C6-9223-4E6D-B520-DE0510D910EA}" presName="partner" presStyleCnt="0"/>
      <dgm:spPr/>
    </dgm:pt>
    <dgm:pt modelId="{A545F75E-B8F5-4F2A-B2BE-546D35271673}" type="pres">
      <dgm:prSet presAssocID="{C84772C6-9223-4E6D-B520-DE0510D910EA}" presName="blockElement" presStyleLbl="alignNode1" presStyleIdx="0" presStyleCnt="2"/>
      <dgm:spPr/>
      <dgm:t>
        <a:bodyPr/>
        <a:lstStyle/>
        <a:p>
          <a:endParaRPr lang="fr-CH"/>
        </a:p>
      </dgm:t>
    </dgm:pt>
    <dgm:pt modelId="{85E9F720-8F39-4E6C-BB9D-19D52A7E7E3C}" type="pres">
      <dgm:prSet presAssocID="{C84772C6-9223-4E6D-B520-DE0510D910EA}" presName="parentText" presStyleLbl="alignNode1" presStyleIdx="0" presStyleCnt="2"/>
      <dgm:spPr/>
      <dgm:t>
        <a:bodyPr/>
        <a:lstStyle/>
        <a:p>
          <a:endParaRPr lang="fr-CH"/>
        </a:p>
      </dgm:t>
    </dgm:pt>
    <dgm:pt modelId="{2B53473B-A6AB-4F67-90AC-E0189BC65882}" type="pres">
      <dgm:prSet presAssocID="{C84772C6-9223-4E6D-B520-DE0510D910EA}" presName="childText" presStyleLbl="alignNode1" presStyleIdx="0" presStyleCnt="2"/>
      <dgm:spPr/>
      <dgm:t>
        <a:bodyPr/>
        <a:lstStyle/>
        <a:p>
          <a:endParaRPr lang="fr-CH"/>
        </a:p>
      </dgm:t>
    </dgm:pt>
    <dgm:pt modelId="{0274B01F-C4D2-4641-8F58-C048C9435476}" type="pres">
      <dgm:prSet presAssocID="{CD2EE610-8076-427A-84FB-F255B66E56E6}" presName="activity" presStyleLbl="node1" presStyleIdx="0" presStyleCnt="7"/>
      <dgm:spPr/>
      <dgm:t>
        <a:bodyPr/>
        <a:lstStyle/>
        <a:p>
          <a:endParaRPr lang="fr-CH"/>
        </a:p>
      </dgm:t>
    </dgm:pt>
    <dgm:pt modelId="{F3CBC507-3E93-4814-B186-EBED6C1C9145}" type="pres">
      <dgm:prSet presAssocID="{678FD52B-665C-4264-B33E-231CA170EBCE}" presName="offer" presStyleCnt="0"/>
      <dgm:spPr/>
    </dgm:pt>
    <dgm:pt modelId="{11665BEC-2839-4462-957B-2A3B6B504163}" type="pres">
      <dgm:prSet presAssocID="{678FD52B-665C-4264-B33E-231CA170EBCE}" presName="blockElement2" presStyleLbl="alignNode1" presStyleIdx="1" presStyleCnt="2"/>
      <dgm:spPr/>
      <dgm:t>
        <a:bodyPr/>
        <a:lstStyle/>
        <a:p>
          <a:endParaRPr lang="fr-CH"/>
        </a:p>
      </dgm:t>
    </dgm:pt>
    <dgm:pt modelId="{74D0F18C-A8F5-4CAB-9545-E03E93F60F0E}" type="pres">
      <dgm:prSet presAssocID="{678FD52B-665C-4264-B33E-231CA170EBCE}" presName="parentText2" presStyleLbl="alignNode1" presStyleIdx="1" presStyleCnt="2"/>
      <dgm:spPr/>
      <dgm:t>
        <a:bodyPr/>
        <a:lstStyle/>
        <a:p>
          <a:endParaRPr lang="fr-CH"/>
        </a:p>
      </dgm:t>
    </dgm:pt>
    <dgm:pt modelId="{05C4B955-526C-4D8F-B84F-C8105D847685}" type="pres">
      <dgm:prSet presAssocID="{678FD52B-665C-4264-B33E-231CA170EBCE}" presName="childText2" presStyleCnt="0"/>
      <dgm:spPr/>
    </dgm:pt>
    <dgm:pt modelId="{8E893ED5-CC1D-4977-80CE-C64D8B521C26}" type="pres">
      <dgm:prSet presAssocID="{C299DD6F-6467-4D8A-8295-7ABB095DA23A}" presName="Name3" presStyleLbl="node2" presStyleIdx="0" presStyleCnt="8"/>
      <dgm:spPr/>
    </dgm:pt>
    <dgm:pt modelId="{9C47771F-FDFA-4570-9DDC-00C6D96647F9}" type="pres">
      <dgm:prSet presAssocID="{5312ADE2-08D7-4A56-A006-AE5230093503}" presName="space" presStyleCnt="0"/>
      <dgm:spPr/>
    </dgm:pt>
    <dgm:pt modelId="{D7E4AD00-FA6F-4EEA-970D-65AFFD6581A0}" type="pres">
      <dgm:prSet presAssocID="{8BAC6DAD-F224-45C3-8A3E-06D9F2BB4FA3}" presName="Name3" presStyleLbl="node2" presStyleIdx="1" presStyleCnt="8"/>
      <dgm:spPr/>
    </dgm:pt>
    <dgm:pt modelId="{E2E2E4AB-913B-4BA6-B23E-136105ECFB77}" type="pres">
      <dgm:prSet presAssocID="{1AA52D21-D2D5-4D36-9878-AD63DD94F52D}" presName="space" presStyleCnt="0"/>
      <dgm:spPr/>
    </dgm:pt>
    <dgm:pt modelId="{AEEA3238-74E1-4F52-A6E2-4BEF883872AE}" type="pres">
      <dgm:prSet presAssocID="{0B1780D0-B44E-4618-A2FE-D7F1750E8819}" presName="Name3" presStyleLbl="node2" presStyleIdx="2" presStyleCnt="8"/>
      <dgm:spPr/>
    </dgm:pt>
    <dgm:pt modelId="{F14612D9-75A0-4A8E-86AF-C53056FA00AD}" type="pres">
      <dgm:prSet presAssocID="{2FF0A784-78E9-44AA-97CB-3F5D05EA5A5E}" presName="space" presStyleCnt="0"/>
      <dgm:spPr/>
    </dgm:pt>
    <dgm:pt modelId="{CF123DFD-47A5-4D27-B54E-80AD3B928D62}" type="pres">
      <dgm:prSet presAssocID="{D7A2F124-FCE0-43C2-9860-086F007D20E3}" presName="Name3" presStyleLbl="node2" presStyleIdx="3" presStyleCnt="8"/>
      <dgm:spPr/>
    </dgm:pt>
    <dgm:pt modelId="{5DBDD17F-1402-4D76-85D8-C15095C3A7E6}" type="pres">
      <dgm:prSet presAssocID="{F52DDF2E-566B-4CC5-841B-6A3735404939}" presName="space" presStyleCnt="0"/>
      <dgm:spPr/>
    </dgm:pt>
    <dgm:pt modelId="{7D1A347D-C698-439C-999C-C68D07D587FA}" type="pres">
      <dgm:prSet presAssocID="{6DD535AE-B666-40EF-8CE7-795E3A412A16}" presName="Name3" presStyleLbl="node2" presStyleIdx="4" presStyleCnt="8"/>
      <dgm:spPr/>
    </dgm:pt>
    <dgm:pt modelId="{1EBE9BD3-E46F-47E0-A1E4-B7857CABBA8A}" type="pres">
      <dgm:prSet presAssocID="{E926533C-98CE-49FF-8BF6-D2A714839443}" presName="space" presStyleCnt="0"/>
      <dgm:spPr/>
    </dgm:pt>
    <dgm:pt modelId="{73B9D0D7-AE21-4457-8EA7-0C291E84EEC8}" type="pres">
      <dgm:prSet presAssocID="{BC9953E9-898C-4E5A-9393-6F68366F75BB}" presName="Name3" presStyleLbl="node2" presStyleIdx="5" presStyleCnt="8"/>
      <dgm:spPr/>
    </dgm:pt>
    <dgm:pt modelId="{81C59D78-697F-4375-A4D7-3EF9615DCE81}" type="pres">
      <dgm:prSet presAssocID="{DDA8589A-0CCA-4530-A205-244F4B10E62D}" presName="space" presStyleCnt="0"/>
      <dgm:spPr/>
    </dgm:pt>
    <dgm:pt modelId="{871D0BC0-AE36-49B9-8B8D-F23EC6B3E025}" type="pres">
      <dgm:prSet presAssocID="{14B8624B-97FE-4BB8-B857-3E9BC0B4D16E}" presName="Name3" presStyleLbl="node2" presStyleIdx="6" presStyleCnt="8"/>
      <dgm:spPr/>
    </dgm:pt>
    <dgm:pt modelId="{FDEACF93-AE80-4F62-8D6C-D5D8495EB4D7}" type="pres">
      <dgm:prSet presAssocID="{0F4D8BB2-68C5-4AC0-85D7-BF3CE3917D1B}" presName="space" presStyleCnt="0"/>
      <dgm:spPr/>
    </dgm:pt>
    <dgm:pt modelId="{78588760-3319-4D47-BB18-A2F5E205AF81}" type="pres">
      <dgm:prSet presAssocID="{64D5136D-F93D-43B0-99B3-EEC69116E140}" presName="Name3" presStyleLbl="node2" presStyleIdx="7" presStyleCnt="8"/>
      <dgm:spPr/>
    </dgm:pt>
    <dgm:pt modelId="{20A77B23-816B-4D5F-8CEC-ADD29F24AB43}" type="pres">
      <dgm:prSet presAssocID="{CD2EE610-8076-427A-84FB-F255B66E56E6}" presName="relationship" presStyleLbl="node1" presStyleIdx="1" presStyleCnt="7"/>
      <dgm:spPr/>
      <dgm:t>
        <a:bodyPr/>
        <a:lstStyle/>
        <a:p>
          <a:endParaRPr lang="fr-CH"/>
        </a:p>
      </dgm:t>
    </dgm:pt>
    <dgm:pt modelId="{6A246E63-5EAA-4F10-9DD8-FAFC8AB964B3}" type="pres">
      <dgm:prSet presAssocID="{CD2EE610-8076-427A-84FB-F255B66E56E6}" presName="client" presStyleLbl="node1" presStyleIdx="2" presStyleCnt="7"/>
      <dgm:spPr/>
      <dgm:t>
        <a:bodyPr/>
        <a:lstStyle/>
        <a:p>
          <a:endParaRPr lang="fr-CH"/>
        </a:p>
      </dgm:t>
    </dgm:pt>
    <dgm:pt modelId="{275E4AB7-E289-4F45-BC14-458827F03486}" type="pres">
      <dgm:prSet presAssocID="{CD2EE610-8076-427A-84FB-F255B66E56E6}" presName="resource" presStyleLbl="node1" presStyleIdx="3" presStyleCnt="7"/>
      <dgm:spPr/>
      <dgm:t>
        <a:bodyPr/>
        <a:lstStyle/>
        <a:p>
          <a:endParaRPr lang="fr-CH"/>
        </a:p>
      </dgm:t>
    </dgm:pt>
    <dgm:pt modelId="{68776974-4C7E-4775-AE3F-EC652C8D2648}" type="pres">
      <dgm:prSet presAssocID="{CD2EE610-8076-427A-84FB-F255B66E56E6}" presName="channel" presStyleLbl="node1" presStyleIdx="4" presStyleCnt="7"/>
      <dgm:spPr/>
      <dgm:t>
        <a:bodyPr/>
        <a:lstStyle/>
        <a:p>
          <a:endParaRPr lang="fr-CH"/>
        </a:p>
      </dgm:t>
    </dgm:pt>
    <dgm:pt modelId="{4AFE7AE1-1AA6-4BF3-9541-FFD217862EAA}" type="pres">
      <dgm:prSet presAssocID="{CD2EE610-8076-427A-84FB-F255B66E56E6}" presName="cost" presStyleLbl="node1" presStyleIdx="5" presStyleCnt="7"/>
      <dgm:spPr/>
      <dgm:t>
        <a:bodyPr/>
        <a:lstStyle/>
        <a:p>
          <a:endParaRPr lang="fr-CH"/>
        </a:p>
      </dgm:t>
    </dgm:pt>
    <dgm:pt modelId="{00D2E874-B323-47ED-9312-2380286E0107}" type="pres">
      <dgm:prSet presAssocID="{CD2EE610-8076-427A-84FB-F255B66E56E6}" presName="logo" presStyleLbl="align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74C2AB70-F5CE-4C7B-8AAB-2495147EB6E0}" type="pres">
      <dgm:prSet presAssocID="{CD2EE610-8076-427A-84FB-F255B66E56E6}" presName="revenue" presStyleLbl="node1" presStyleIdx="6" presStyleCnt="7"/>
      <dgm:spPr/>
      <dgm:t>
        <a:bodyPr/>
        <a:lstStyle/>
        <a:p>
          <a:endParaRPr lang="fr-CH"/>
        </a:p>
      </dgm:t>
    </dgm:pt>
  </dgm:ptLst>
  <dgm:cxnLst>
    <dgm:cxn modelId="{7CD4E939-59DE-42D0-AF3D-46F48869DCA6}" type="presOf" srcId="{F357AC31-857D-428F-A9DE-18B0BE9AD48C}" destId="{20A77B23-816B-4D5F-8CEC-ADD29F24AB43}" srcOrd="0" destOrd="0" presId="urn:bmdesigner.com/smartart/test1"/>
    <dgm:cxn modelId="{E98FFC58-304A-42A6-AB7A-2E8E1E0D100F}" srcId="{CD2EE610-8076-427A-84FB-F255B66E56E6}" destId="{87CD68D3-B3D5-46BC-A893-ED80FD094ED0}" srcOrd="2" destOrd="0" parTransId="{E4BE47F7-BC23-440D-927D-2B369FEA8DA4}" sibTransId="{34E6C873-B682-45D2-ACDE-02C5F3DB4B55}"/>
    <dgm:cxn modelId="{D0B6750F-3CD4-42F6-AB42-E878C5A83FB5}" type="presOf" srcId="{FF904062-5D10-4438-9FEC-C0F9DA245ADE}" destId="{2B53473B-A6AB-4F67-90AC-E0189BC65882}" srcOrd="0" destOrd="2" presId="urn:bmdesigner.com/smartart/test1"/>
    <dgm:cxn modelId="{B6356D47-D8A7-406E-A4F0-B0B295CF6D19}" type="presOf" srcId="{678FD52B-665C-4264-B33E-231CA170EBCE}" destId="{74D0F18C-A8F5-4CAB-9545-E03E93F60F0E}" srcOrd="1" destOrd="0" presId="urn:bmdesigner.com/smartart/test1"/>
    <dgm:cxn modelId="{033DBAE8-D83E-4F50-B4E3-FEF0EBAB9424}" srcId="{C84772C6-9223-4E6D-B520-DE0510D910EA}" destId="{51758695-A1CE-48C0-B499-B9DCB050E190}" srcOrd="5" destOrd="0" parTransId="{944E1B1A-687B-4C89-8C39-453A9813A3F9}" sibTransId="{9C06217F-A209-4997-B454-F189F4C35D60}"/>
    <dgm:cxn modelId="{D4131CB4-6A4E-47B0-A0BF-BF9EFD9199DD}" srcId="{CD2EE610-8076-427A-84FB-F255B66E56E6}" destId="{678FD52B-665C-4264-B33E-231CA170EBCE}" srcOrd="0" destOrd="0" parTransId="{7D9D7EF2-CCD9-4A23-8A99-DFF9512F79A5}" sibTransId="{A748D591-5B7F-4BB1-9560-20193B362F5E}"/>
    <dgm:cxn modelId="{9E21BA73-DD37-46F4-8250-97E6E6C97A61}" type="presOf" srcId="{C84772C6-9223-4E6D-B520-DE0510D910EA}" destId="{85E9F720-8F39-4E6C-BB9D-19D52A7E7E3C}" srcOrd="1" destOrd="0" presId="urn:bmdesigner.com/smartart/test1"/>
    <dgm:cxn modelId="{3FE1EDC6-8950-4E1D-B258-BED997B3D3F5}" type="presOf" srcId="{789B5388-F05F-4D9A-A134-9470F234FAFC}" destId="{2B53473B-A6AB-4F67-90AC-E0189BC65882}" srcOrd="0" destOrd="6" presId="urn:bmdesigner.com/smartart/test1"/>
    <dgm:cxn modelId="{6B8CD172-51DF-4BAC-BC3B-F55D338F487B}" srcId="{C84772C6-9223-4E6D-B520-DE0510D910EA}" destId="{6505C922-C8EB-46B1-B1B2-F605F4259D63}" srcOrd="1" destOrd="0" parTransId="{65565231-BEA9-4388-BC28-84676F819A71}" sibTransId="{86097E90-C944-4571-935F-8CD0BC1FB889}"/>
    <dgm:cxn modelId="{464362FA-4F07-483E-8EC0-90915F9E4461}" srcId="{678FD52B-665C-4264-B33E-231CA170EBCE}" destId="{C299DD6F-6467-4D8A-8295-7ABB095DA23A}" srcOrd="0" destOrd="0" parTransId="{C322153E-0DE6-423A-85C1-2BACBAE6BD97}" sibTransId="{5312ADE2-08D7-4A56-A006-AE5230093503}"/>
    <dgm:cxn modelId="{2EC0BAD0-E7B3-4060-83E8-C2A8784EBB51}" type="presOf" srcId="{54C179F9-09E5-41F8-9C14-21A5DEA88BF0}" destId="{74C2AB70-F5CE-4C7B-8AAB-2495147EB6E0}" srcOrd="0" destOrd="0" presId="urn:bmdesigner.com/smartart/test1"/>
    <dgm:cxn modelId="{440CA396-7DDF-4431-AB61-892A5D86A78D}" srcId="{678FD52B-665C-4264-B33E-231CA170EBCE}" destId="{6DD535AE-B666-40EF-8CE7-795E3A412A16}" srcOrd="4" destOrd="0" parTransId="{57FD19ED-9699-491A-BDB2-390B63A0BEE4}" sibTransId="{E926533C-98CE-49FF-8BF6-D2A714839443}"/>
    <dgm:cxn modelId="{45A0035F-A019-43E0-8923-9C3F236070F0}" srcId="{C84772C6-9223-4E6D-B520-DE0510D910EA}" destId="{FF904062-5D10-4438-9FEC-C0F9DA245ADE}" srcOrd="2" destOrd="0" parTransId="{8CCDB839-B95E-45A2-A257-4FF906AF8630}" sibTransId="{1B095AB2-754B-45FB-9C12-71F05F791EC4}"/>
    <dgm:cxn modelId="{B804FCB6-896D-4BED-B792-668D1D9C8B47}" type="presOf" srcId="{0B1780D0-B44E-4618-A2FE-D7F1750E8819}" destId="{AEEA3238-74E1-4F52-A6E2-4BEF883872AE}" srcOrd="0" destOrd="0" presId="urn:bmdesigner.com/smartart/test1"/>
    <dgm:cxn modelId="{0FF62B46-8182-4224-8563-22C1199787E8}" srcId="{C84772C6-9223-4E6D-B520-DE0510D910EA}" destId="{5E4DB214-99A0-48E4-B6E9-7D58975C48C5}" srcOrd="4" destOrd="0" parTransId="{7B291CF1-D0A6-4EE6-87D9-D82D2116A2D0}" sibTransId="{B542F9E4-0E64-43F1-991B-02E03EA4CA4C}"/>
    <dgm:cxn modelId="{C78C7099-E370-4258-B9FF-73160D9EA174}" type="presOf" srcId="{678FD52B-665C-4264-B33E-231CA170EBCE}" destId="{11665BEC-2839-4462-957B-2A3B6B504163}" srcOrd="0" destOrd="0" presId="urn:bmdesigner.com/smartart/test1"/>
    <dgm:cxn modelId="{45DDA9E8-3BE9-4CD0-91DB-A8A6A236DEAF}" srcId="{678FD52B-665C-4264-B33E-231CA170EBCE}" destId="{64D5136D-F93D-43B0-99B3-EEC69116E140}" srcOrd="7" destOrd="0" parTransId="{558F5BDE-F2F9-4905-914D-BF7E6F1E3B2B}" sibTransId="{AAF10550-CFEB-4D77-AD29-F6C9057B49B3}"/>
    <dgm:cxn modelId="{5689C3C4-31F2-4DC8-A99F-DF6EE5606A5A}" srcId="{CD2EE610-8076-427A-84FB-F255B66E56E6}" destId="{F357AC31-857D-428F-A9DE-18B0BE9AD48C}" srcOrd="3" destOrd="0" parTransId="{59446F44-1242-4854-A1FA-0689782D23C4}" sibTransId="{65C6A991-EDB3-4060-94AB-AFADBDD17E52}"/>
    <dgm:cxn modelId="{105E7510-B630-4FB0-935E-34454F5DFBCF}" type="presOf" srcId="{C84772C6-9223-4E6D-B520-DE0510D910EA}" destId="{A545F75E-B8F5-4F2A-B2BE-546D35271673}" srcOrd="0" destOrd="0" presId="urn:bmdesigner.com/smartart/test1"/>
    <dgm:cxn modelId="{CE408522-3E62-4D1E-80C1-68EB28957231}" srcId="{C84772C6-9223-4E6D-B520-DE0510D910EA}" destId="{08C50BE3-06D4-478D-8341-E9521C17418D}" srcOrd="3" destOrd="0" parTransId="{B310B28C-FBDC-4643-B2CD-1B646109B550}" sibTransId="{10F501B3-42B7-4646-BA8E-28DF0791E6F5}"/>
    <dgm:cxn modelId="{1CF0C345-2C1D-442A-8ECD-938694E5442A}" srcId="{C84772C6-9223-4E6D-B520-DE0510D910EA}" destId="{CF37B8EC-1B00-4220-B072-01D80B1E6949}" srcOrd="0" destOrd="0" parTransId="{4F48AB92-A476-49AB-9CE3-2AC2A1CF2681}" sibTransId="{4E0F40DB-5579-4FC5-B92B-C59BDAB26D68}"/>
    <dgm:cxn modelId="{FC2998E5-3B09-415E-AEE6-A3F060BD924A}" type="presOf" srcId="{DD250A56-051B-4B2F-9875-3AC88A277B0E}" destId="{6A246E63-5EAA-4F10-9DD8-FAFC8AB964B3}" srcOrd="0" destOrd="0" presId="urn:bmdesigner.com/smartart/test1"/>
    <dgm:cxn modelId="{686D797A-3D25-4A48-9F63-71A629F65140}" type="presOf" srcId="{6DD535AE-B666-40EF-8CE7-795E3A412A16}" destId="{7D1A347D-C698-439C-999C-C68D07D587FA}" srcOrd="0" destOrd="0" presId="urn:bmdesigner.com/smartart/test1"/>
    <dgm:cxn modelId="{0888F054-3991-4B11-BEC6-C33CD693582C}" type="presOf" srcId="{078C5701-5141-40EC-8D28-D527447C6468}" destId="{2B53473B-A6AB-4F67-90AC-E0189BC65882}" srcOrd="0" destOrd="7" presId="urn:bmdesigner.com/smartart/test1"/>
    <dgm:cxn modelId="{A5CDB345-2E33-4C18-91A4-74692040F3B5}" type="presOf" srcId="{032BC694-51EB-468F-AEE8-7F803891DC9A}" destId="{275E4AB7-E289-4F45-BC14-458827F03486}" srcOrd="0" destOrd="0" presId="urn:bmdesigner.com/smartart/test1"/>
    <dgm:cxn modelId="{6F7571A5-1F4B-4A54-A17C-764CB5B0A26D}" type="presOf" srcId="{87CD68D3-B3D5-46BC-A893-ED80FD094ED0}" destId="{68776974-4C7E-4775-AE3F-EC652C8D2648}" srcOrd="0" destOrd="0" presId="urn:bmdesigner.com/smartart/test1"/>
    <dgm:cxn modelId="{5166180C-5D6C-4751-8C12-B4210B5B0D5D}" type="presOf" srcId="{14B8624B-97FE-4BB8-B857-3E9BC0B4D16E}" destId="{871D0BC0-AE36-49B9-8B8D-F23EC6B3E025}" srcOrd="0" destOrd="0" presId="urn:bmdesigner.com/smartart/test1"/>
    <dgm:cxn modelId="{774239DA-4211-4F87-AD0E-DF160BF8777A}" srcId="{CD2EE610-8076-427A-84FB-F255B66E56E6}" destId="{C84772C6-9223-4E6D-B520-DE0510D910EA}" srcOrd="7" destOrd="0" parTransId="{88674F76-03BF-4664-BEEB-3B5436EEE9AA}" sibTransId="{220CB370-24D8-41BE-B728-C73F7A008B63}"/>
    <dgm:cxn modelId="{899DC45F-6BC5-4E77-A819-D44DD9AE0134}" type="presOf" srcId="{64D5136D-F93D-43B0-99B3-EEC69116E140}" destId="{78588760-3319-4D47-BB18-A2F5E205AF81}" srcOrd="0" destOrd="0" presId="urn:bmdesigner.com/smartart/test1"/>
    <dgm:cxn modelId="{47F9472B-9F37-4F31-A18C-0871C059EA2A}" srcId="{678FD52B-665C-4264-B33E-231CA170EBCE}" destId="{8BAC6DAD-F224-45C3-8A3E-06D9F2BB4FA3}" srcOrd="1" destOrd="0" parTransId="{54D0A13C-0D2C-4787-95AB-67521B7187C2}" sibTransId="{1AA52D21-D2D5-4D36-9878-AD63DD94F52D}"/>
    <dgm:cxn modelId="{301188E1-C527-4150-84B7-9FCEC7A8BD1F}" type="presOf" srcId="{8BFA3CD3-6590-4462-A37B-DC5CDDC42664}" destId="{0274B01F-C4D2-4641-8F58-C048C9435476}" srcOrd="0" destOrd="0" presId="urn:bmdesigner.com/smartart/test1"/>
    <dgm:cxn modelId="{4BE6D8DF-7CCF-4BF1-B4EB-C20CCFA06287}" srcId="{CD2EE610-8076-427A-84FB-F255B66E56E6}" destId="{54C179F9-09E5-41F8-9C14-21A5DEA88BF0}" srcOrd="4" destOrd="0" parTransId="{D85E16FF-4C87-40AE-8CC0-E8FAAD565A60}" sibTransId="{ACB82258-C9DF-4464-AE1C-3147DDD88069}"/>
    <dgm:cxn modelId="{FAA52856-B48D-4957-AB89-DEB58BAFA5DA}" srcId="{CD2EE610-8076-427A-84FB-F255B66E56E6}" destId="{8BFA3CD3-6590-4462-A37B-DC5CDDC42664}" srcOrd="6" destOrd="0" parTransId="{1DC3E2BE-5D92-4C6E-9FF8-5BE6179A0F65}" sibTransId="{986F355B-8F6E-4664-BE87-43C73B095EF3}"/>
    <dgm:cxn modelId="{44848B59-8F33-429A-9CBC-507CDDDDA019}" srcId="{678FD52B-665C-4264-B33E-231CA170EBCE}" destId="{14B8624B-97FE-4BB8-B857-3E9BC0B4D16E}" srcOrd="6" destOrd="0" parTransId="{554E9988-4E2C-4976-9D58-67D341E3780B}" sibTransId="{0F4D8BB2-68C5-4AC0-85D7-BF3CE3917D1B}"/>
    <dgm:cxn modelId="{7FD4C9FC-B7E4-4D05-9E48-B8DFC76AF41C}" type="presOf" srcId="{5E4DB214-99A0-48E4-B6E9-7D58975C48C5}" destId="{2B53473B-A6AB-4F67-90AC-E0189BC65882}" srcOrd="0" destOrd="4" presId="urn:bmdesigner.com/smartart/test1"/>
    <dgm:cxn modelId="{F4A286C8-40A4-47F8-AC0B-1E5D338DBD79}" srcId="{CD2EE610-8076-427A-84FB-F255B66E56E6}" destId="{DD250A56-051B-4B2F-9875-3AC88A277B0E}" srcOrd="1" destOrd="0" parTransId="{B1114476-F473-4CCF-B8EA-F9E666AE82B4}" sibTransId="{F56BACBD-7B07-4DEF-8F38-51C5B7135595}"/>
    <dgm:cxn modelId="{CE4178E6-C3CB-46B3-8431-21B434EC08C9}" type="presOf" srcId="{8BAC6DAD-F224-45C3-8A3E-06D9F2BB4FA3}" destId="{D7E4AD00-FA6F-4EEA-970D-65AFFD6581A0}" srcOrd="0" destOrd="0" presId="urn:bmdesigner.com/smartart/test1"/>
    <dgm:cxn modelId="{3E09BE0C-8CD6-44F9-8790-8FC086DB89AF}" type="presOf" srcId="{51758695-A1CE-48C0-B499-B9DCB050E190}" destId="{2B53473B-A6AB-4F67-90AC-E0189BC65882}" srcOrd="0" destOrd="5" presId="urn:bmdesigner.com/smartart/test1"/>
    <dgm:cxn modelId="{AE68B747-ACB3-427B-9F31-3020E55C9A3C}" srcId="{678FD52B-665C-4264-B33E-231CA170EBCE}" destId="{BC9953E9-898C-4E5A-9393-6F68366F75BB}" srcOrd="5" destOrd="0" parTransId="{45BA48D2-2953-4F02-B7C6-CDC8663796A9}" sibTransId="{DDA8589A-0CCA-4530-A205-244F4B10E62D}"/>
    <dgm:cxn modelId="{576F30DB-1182-4798-BAD0-708CC35F6AB8}" srcId="{C84772C6-9223-4E6D-B520-DE0510D910EA}" destId="{789B5388-F05F-4D9A-A134-9470F234FAFC}" srcOrd="6" destOrd="0" parTransId="{3E052B82-CB97-44E8-AD08-EFD9C79EC9F4}" sibTransId="{C10D611D-3E5B-44A6-B3B1-95A0396B5096}"/>
    <dgm:cxn modelId="{27BFA13B-628F-46A3-833B-50DDE17403ED}" type="presOf" srcId="{08C50BE3-06D4-478D-8341-E9521C17418D}" destId="{2B53473B-A6AB-4F67-90AC-E0189BC65882}" srcOrd="0" destOrd="3" presId="urn:bmdesigner.com/smartart/test1"/>
    <dgm:cxn modelId="{BF8CF709-2F4C-4672-870E-925748E7B0DF}" srcId="{CD2EE610-8076-427A-84FB-F255B66E56E6}" destId="{032BC694-51EB-468F-AEE8-7F803891DC9A}" srcOrd="5" destOrd="0" parTransId="{71E13E29-50F8-4756-B569-05AE101378A3}" sibTransId="{28BC9889-B019-4E1E-A58A-FA1C62961025}"/>
    <dgm:cxn modelId="{CE35FADE-572A-4FD3-A5BA-081C09479180}" type="presOf" srcId="{CD2EE610-8076-427A-84FB-F255B66E56E6}" destId="{513D0E42-9CF9-4F12-B971-3661D79C13BA}" srcOrd="0" destOrd="0" presId="urn:bmdesigner.com/smartart/test1"/>
    <dgm:cxn modelId="{5D002778-AC0A-46E1-A04A-20E9A3FE58E2}" type="presOf" srcId="{B9A9FDF7-F111-4978-A102-4BA590F47F20}" destId="{4AFE7AE1-1AA6-4BF3-9541-FFD217862EAA}" srcOrd="0" destOrd="0" presId="urn:bmdesigner.com/smartart/test1"/>
    <dgm:cxn modelId="{6CD227CC-ED20-4073-A1CD-C3D49658F8F7}" srcId="{CD2EE610-8076-427A-84FB-F255B66E56E6}" destId="{B9A9FDF7-F111-4978-A102-4BA590F47F20}" srcOrd="8" destOrd="0" parTransId="{8B8147E5-0916-4B31-98E6-9C69719D50FA}" sibTransId="{FF8C1662-3504-4BB6-8DE7-9D2D3DBF5FE7}"/>
    <dgm:cxn modelId="{13CAFB81-A307-45F0-91A4-0FCC17EF0A4E}" type="presOf" srcId="{6505C922-C8EB-46B1-B1B2-F605F4259D63}" destId="{2B53473B-A6AB-4F67-90AC-E0189BC65882}" srcOrd="0" destOrd="1" presId="urn:bmdesigner.com/smartart/test1"/>
    <dgm:cxn modelId="{AD7B1542-9DBB-4BEB-ABC2-CA9937AE1849}" srcId="{678FD52B-665C-4264-B33E-231CA170EBCE}" destId="{D7A2F124-FCE0-43C2-9860-086F007D20E3}" srcOrd="3" destOrd="0" parTransId="{469FA866-9592-4B7A-B941-7C33302A73D0}" sibTransId="{F52DDF2E-566B-4CC5-841B-6A3735404939}"/>
    <dgm:cxn modelId="{1138E11D-2EC4-4CD9-9B3F-49DD4B26CBAF}" type="presOf" srcId="{CF37B8EC-1B00-4220-B072-01D80B1E6949}" destId="{2B53473B-A6AB-4F67-90AC-E0189BC65882}" srcOrd="0" destOrd="0" presId="urn:bmdesigner.com/smartart/test1"/>
    <dgm:cxn modelId="{B0B90F44-53F8-45C8-B3D5-60C26869F8D7}" type="presOf" srcId="{BC9953E9-898C-4E5A-9393-6F68366F75BB}" destId="{73B9D0D7-AE21-4457-8EA7-0C291E84EEC8}" srcOrd="0" destOrd="0" presId="urn:bmdesigner.com/smartart/test1"/>
    <dgm:cxn modelId="{2560C125-F824-44F7-8E90-52E36FE54D0E}" srcId="{678FD52B-665C-4264-B33E-231CA170EBCE}" destId="{0B1780D0-B44E-4618-A2FE-D7F1750E8819}" srcOrd="2" destOrd="0" parTransId="{FF429161-8426-4F58-A0D1-26465A452488}" sibTransId="{2FF0A784-78E9-44AA-97CB-3F5D05EA5A5E}"/>
    <dgm:cxn modelId="{68608B6A-A811-4470-9A97-845A037B662D}" type="presOf" srcId="{D7A2F124-FCE0-43C2-9860-086F007D20E3}" destId="{CF123DFD-47A5-4D27-B54E-80AD3B928D62}" srcOrd="0" destOrd="0" presId="urn:bmdesigner.com/smartart/test1"/>
    <dgm:cxn modelId="{D3F29865-BE3E-43BC-929B-464C469D10DE}" type="presOf" srcId="{C299DD6F-6467-4D8A-8295-7ABB095DA23A}" destId="{8E893ED5-CC1D-4977-80CE-C64D8B521C26}" srcOrd="0" destOrd="0" presId="urn:bmdesigner.com/smartart/test1"/>
    <dgm:cxn modelId="{BA0D37AA-87A3-4D87-99D7-468901E68BE4}" srcId="{C84772C6-9223-4E6D-B520-DE0510D910EA}" destId="{078C5701-5141-40EC-8D28-D527447C6468}" srcOrd="7" destOrd="0" parTransId="{6D8FFC0F-9BE0-45FD-AE4F-A512947E53FA}" sibTransId="{51027F23-A86D-411F-8108-CADBB256DB6C}"/>
    <dgm:cxn modelId="{434DD200-F184-4FF7-B973-C70EE0C39650}" type="presParOf" srcId="{513D0E42-9CF9-4F12-B971-3661D79C13BA}" destId="{6F7A022B-5900-4BE0-9A65-0DFE1A2DB737}" srcOrd="0" destOrd="0" presId="urn:bmdesigner.com/smartart/test1"/>
    <dgm:cxn modelId="{F96E034A-DF10-46AA-9C74-6A930710FB9C}" type="presParOf" srcId="{6F7A022B-5900-4BE0-9A65-0DFE1A2DB737}" destId="{A545F75E-B8F5-4F2A-B2BE-546D35271673}" srcOrd="0" destOrd="0" presId="urn:bmdesigner.com/smartart/test1"/>
    <dgm:cxn modelId="{2C7F17CD-3168-4EB6-8A7C-D988A0720AE9}" type="presParOf" srcId="{6F7A022B-5900-4BE0-9A65-0DFE1A2DB737}" destId="{85E9F720-8F39-4E6C-BB9D-19D52A7E7E3C}" srcOrd="1" destOrd="0" presId="urn:bmdesigner.com/smartart/test1"/>
    <dgm:cxn modelId="{81BCEB66-99C8-4960-BEAB-C1989289B0CB}" type="presParOf" srcId="{6F7A022B-5900-4BE0-9A65-0DFE1A2DB737}" destId="{2B53473B-A6AB-4F67-90AC-E0189BC65882}" srcOrd="2" destOrd="0" presId="urn:bmdesigner.com/smartart/test1"/>
    <dgm:cxn modelId="{DFE8D9E1-39EE-4AD2-8E5A-F04A3536F69C}" type="presParOf" srcId="{513D0E42-9CF9-4F12-B971-3661D79C13BA}" destId="{0274B01F-C4D2-4641-8F58-C048C9435476}" srcOrd="1" destOrd="0" presId="urn:bmdesigner.com/smartart/test1"/>
    <dgm:cxn modelId="{49667CEF-A328-4396-9442-F46CB1B0FEBE}" type="presParOf" srcId="{513D0E42-9CF9-4F12-B971-3661D79C13BA}" destId="{F3CBC507-3E93-4814-B186-EBED6C1C9145}" srcOrd="2" destOrd="0" presId="urn:bmdesigner.com/smartart/test1"/>
    <dgm:cxn modelId="{2A2238F0-1F39-4A5B-9E47-BB6E48FE0D0C}" type="presParOf" srcId="{F3CBC507-3E93-4814-B186-EBED6C1C9145}" destId="{11665BEC-2839-4462-957B-2A3B6B504163}" srcOrd="0" destOrd="0" presId="urn:bmdesigner.com/smartart/test1"/>
    <dgm:cxn modelId="{86E2C5E7-C78F-402D-9DCB-62C9BB9BFA29}" type="presParOf" srcId="{F3CBC507-3E93-4814-B186-EBED6C1C9145}" destId="{74D0F18C-A8F5-4CAB-9545-E03E93F60F0E}" srcOrd="1" destOrd="0" presId="urn:bmdesigner.com/smartart/test1"/>
    <dgm:cxn modelId="{1176E377-25EC-4C1B-AA44-234944E6C9B5}" type="presParOf" srcId="{F3CBC507-3E93-4814-B186-EBED6C1C9145}" destId="{05C4B955-526C-4D8F-B84F-C8105D847685}" srcOrd="2" destOrd="0" presId="urn:bmdesigner.com/smartart/test1"/>
    <dgm:cxn modelId="{76FF6AE1-61DF-41CF-8593-1D99D4530AB0}" type="presParOf" srcId="{05C4B955-526C-4D8F-B84F-C8105D847685}" destId="{8E893ED5-CC1D-4977-80CE-C64D8B521C26}" srcOrd="0" destOrd="0" presId="urn:bmdesigner.com/smartart/test1"/>
    <dgm:cxn modelId="{FEF1D838-A5E3-4C82-A133-884DA1D0C51F}" type="presParOf" srcId="{05C4B955-526C-4D8F-B84F-C8105D847685}" destId="{9C47771F-FDFA-4570-9DDC-00C6D96647F9}" srcOrd="1" destOrd="0" presId="urn:bmdesigner.com/smartart/test1"/>
    <dgm:cxn modelId="{DBAB8A48-7739-4D6C-ABD7-C5B4D69AEAA8}" type="presParOf" srcId="{05C4B955-526C-4D8F-B84F-C8105D847685}" destId="{D7E4AD00-FA6F-4EEA-970D-65AFFD6581A0}" srcOrd="2" destOrd="0" presId="urn:bmdesigner.com/smartart/test1"/>
    <dgm:cxn modelId="{DC1FABE3-8F41-47E8-963D-37490E9EA28B}" type="presParOf" srcId="{05C4B955-526C-4D8F-B84F-C8105D847685}" destId="{E2E2E4AB-913B-4BA6-B23E-136105ECFB77}" srcOrd="3" destOrd="0" presId="urn:bmdesigner.com/smartart/test1"/>
    <dgm:cxn modelId="{79EB66E8-3C90-427E-93FB-F8CB997DFA21}" type="presParOf" srcId="{05C4B955-526C-4D8F-B84F-C8105D847685}" destId="{AEEA3238-74E1-4F52-A6E2-4BEF883872AE}" srcOrd="4" destOrd="0" presId="urn:bmdesigner.com/smartart/test1"/>
    <dgm:cxn modelId="{314399E6-6EF1-46AC-8617-B25DE7666B9A}" type="presParOf" srcId="{05C4B955-526C-4D8F-B84F-C8105D847685}" destId="{F14612D9-75A0-4A8E-86AF-C53056FA00AD}" srcOrd="5" destOrd="0" presId="urn:bmdesigner.com/smartart/test1"/>
    <dgm:cxn modelId="{3704F161-0C9E-4C59-8A98-45C7159347AF}" type="presParOf" srcId="{05C4B955-526C-4D8F-B84F-C8105D847685}" destId="{CF123DFD-47A5-4D27-B54E-80AD3B928D62}" srcOrd="6" destOrd="0" presId="urn:bmdesigner.com/smartart/test1"/>
    <dgm:cxn modelId="{7C502ADF-A2C3-4F82-AA95-97AB84A59B96}" type="presParOf" srcId="{05C4B955-526C-4D8F-B84F-C8105D847685}" destId="{5DBDD17F-1402-4D76-85D8-C15095C3A7E6}" srcOrd="7" destOrd="0" presId="urn:bmdesigner.com/smartart/test1"/>
    <dgm:cxn modelId="{F49EF7B0-E0F3-4C5E-9FA3-B1C08D8896D7}" type="presParOf" srcId="{05C4B955-526C-4D8F-B84F-C8105D847685}" destId="{7D1A347D-C698-439C-999C-C68D07D587FA}" srcOrd="8" destOrd="0" presId="urn:bmdesigner.com/smartart/test1"/>
    <dgm:cxn modelId="{09849723-BD2A-480F-B571-06A66C3E6CED}" type="presParOf" srcId="{05C4B955-526C-4D8F-B84F-C8105D847685}" destId="{1EBE9BD3-E46F-47E0-A1E4-B7857CABBA8A}" srcOrd="9" destOrd="0" presId="urn:bmdesigner.com/smartart/test1"/>
    <dgm:cxn modelId="{8B59182E-F4A0-4D90-8FD0-71CF52878C2A}" type="presParOf" srcId="{05C4B955-526C-4D8F-B84F-C8105D847685}" destId="{73B9D0D7-AE21-4457-8EA7-0C291E84EEC8}" srcOrd="10" destOrd="0" presId="urn:bmdesigner.com/smartart/test1"/>
    <dgm:cxn modelId="{9752B240-DD70-4290-8918-11F5BCE479E9}" type="presParOf" srcId="{05C4B955-526C-4D8F-B84F-C8105D847685}" destId="{81C59D78-697F-4375-A4D7-3EF9615DCE81}" srcOrd="11" destOrd="0" presId="urn:bmdesigner.com/smartart/test1"/>
    <dgm:cxn modelId="{0016C73B-B96D-4E00-A5BF-E2152DD70DCE}" type="presParOf" srcId="{05C4B955-526C-4D8F-B84F-C8105D847685}" destId="{871D0BC0-AE36-49B9-8B8D-F23EC6B3E025}" srcOrd="12" destOrd="0" presId="urn:bmdesigner.com/smartart/test1"/>
    <dgm:cxn modelId="{A574E0F4-847F-4766-8EE9-48D7C69A3BC4}" type="presParOf" srcId="{05C4B955-526C-4D8F-B84F-C8105D847685}" destId="{FDEACF93-AE80-4F62-8D6C-D5D8495EB4D7}" srcOrd="13" destOrd="0" presId="urn:bmdesigner.com/smartart/test1"/>
    <dgm:cxn modelId="{F5B8B066-471D-43F5-8059-A2AF19476AF1}" type="presParOf" srcId="{05C4B955-526C-4D8F-B84F-C8105D847685}" destId="{78588760-3319-4D47-BB18-A2F5E205AF81}" srcOrd="14" destOrd="0" presId="urn:bmdesigner.com/smartart/test1"/>
    <dgm:cxn modelId="{BC737A67-2427-420C-A5F1-54BEB108E602}" type="presParOf" srcId="{513D0E42-9CF9-4F12-B971-3661D79C13BA}" destId="{20A77B23-816B-4D5F-8CEC-ADD29F24AB43}" srcOrd="3" destOrd="0" presId="urn:bmdesigner.com/smartart/test1"/>
    <dgm:cxn modelId="{CDB820E7-984B-4984-AB38-3931F397777F}" type="presParOf" srcId="{513D0E42-9CF9-4F12-B971-3661D79C13BA}" destId="{6A246E63-5EAA-4F10-9DD8-FAFC8AB964B3}" srcOrd="4" destOrd="0" presId="urn:bmdesigner.com/smartart/test1"/>
    <dgm:cxn modelId="{3DAA5FB2-3235-4A1C-951D-BD3E3154DF06}" type="presParOf" srcId="{513D0E42-9CF9-4F12-B971-3661D79C13BA}" destId="{275E4AB7-E289-4F45-BC14-458827F03486}" srcOrd="5" destOrd="0" presId="urn:bmdesigner.com/smartart/test1"/>
    <dgm:cxn modelId="{CB9C1C6C-F860-44F4-94E2-DDA6E1B4A764}" type="presParOf" srcId="{513D0E42-9CF9-4F12-B971-3661D79C13BA}" destId="{68776974-4C7E-4775-AE3F-EC652C8D2648}" srcOrd="6" destOrd="0" presId="urn:bmdesigner.com/smartart/test1"/>
    <dgm:cxn modelId="{03EE56AB-459F-43C9-B6CE-F6ACF87D209F}" type="presParOf" srcId="{513D0E42-9CF9-4F12-B971-3661D79C13BA}" destId="{4AFE7AE1-1AA6-4BF3-9541-FFD217862EAA}" srcOrd="7" destOrd="0" presId="urn:bmdesigner.com/smartart/test1"/>
    <dgm:cxn modelId="{9AEED357-1347-4A64-97D1-7E72F7EF0FF8}" type="presParOf" srcId="{513D0E42-9CF9-4F12-B971-3661D79C13BA}" destId="{00D2E874-B323-47ED-9312-2380286E0107}" srcOrd="8" destOrd="0" presId="urn:bmdesigner.com/smartart/test1"/>
    <dgm:cxn modelId="{078D3178-DA65-451D-9889-892A72840A72}" type="presParOf" srcId="{513D0E42-9CF9-4F12-B971-3661D79C13BA}" destId="{74C2AB70-F5CE-4C7B-8AAB-2495147EB6E0}" srcOrd="9" destOrd="0" presId="urn:bmdesigner.com/smartart/te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5F75E-B8F5-4F2A-B2BE-546D35271673}">
      <dsp:nvSpPr>
        <dsp:cNvPr id="0" name=""/>
        <dsp:cNvSpPr/>
      </dsp:nvSpPr>
      <dsp:spPr>
        <a:xfrm>
          <a:off x="0" y="20319"/>
          <a:ext cx="1219200" cy="2682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b="1" kern="1200" dirty="0"/>
            <a:t>Partners</a:t>
          </a:r>
        </a:p>
      </dsp:txBody>
      <dsp:txXfrm>
        <a:off x="0" y="20319"/>
        <a:ext cx="1219200" cy="268224"/>
      </dsp:txXfrm>
    </dsp:sp>
    <dsp:sp modelId="{2B53473B-A6AB-4F67-90AC-E0189BC65882}">
      <dsp:nvSpPr>
        <dsp:cNvPr id="0" name=""/>
        <dsp:cNvSpPr/>
      </dsp:nvSpPr>
      <dsp:spPr>
        <a:xfrm>
          <a:off x="0" y="288543"/>
          <a:ext cx="1219200" cy="24140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CH" sz="900" kern="1200" dirty="0" err="1" smtClean="0"/>
            <a:t>Tesdf</a:t>
          </a:r>
          <a:endParaRPr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CH" sz="900" kern="1200" dirty="0" err="1" smtClean="0"/>
            <a:t>Sdaf</a:t>
          </a:r>
          <a:endParaRPr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CH" sz="900" kern="1200" dirty="0" err="1" smtClean="0"/>
            <a:t>Asdf</a:t>
          </a:r>
          <a:endParaRPr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CH" sz="900" kern="1200" dirty="0" err="1" smtClean="0"/>
            <a:t>Sadf</a:t>
          </a:r>
          <a:endParaRPr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CH" sz="900" kern="1200" dirty="0" err="1" smtClean="0"/>
            <a:t>Asdf</a:t>
          </a:r>
          <a:endParaRPr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CH" sz="900" kern="1200" dirty="0" err="1" smtClean="0"/>
            <a:t>Asd</a:t>
          </a:r>
          <a:endParaRPr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CH" sz="900" kern="1200" dirty="0" err="1" smtClean="0"/>
            <a:t>Fasdf</a:t>
          </a:r>
          <a:endParaRPr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sz="900" kern="1200" dirty="0"/>
        </a:p>
      </dsp:txBody>
      <dsp:txXfrm>
        <a:off x="0" y="288543"/>
        <a:ext cx="1219200" cy="2414016"/>
      </dsp:txXfrm>
    </dsp:sp>
    <dsp:sp modelId="{0274B01F-C4D2-4641-8F58-C048C9435476}">
      <dsp:nvSpPr>
        <dsp:cNvPr id="0" name=""/>
        <dsp:cNvSpPr/>
      </dsp:nvSpPr>
      <dsp:spPr>
        <a:xfrm>
          <a:off x="1219199" y="20319"/>
          <a:ext cx="1219200" cy="134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 dirty="0"/>
            <a:t>Activity</a:t>
          </a:r>
        </a:p>
      </dsp:txBody>
      <dsp:txXfrm>
        <a:off x="1219199" y="20319"/>
        <a:ext cx="1219200" cy="1341120"/>
      </dsp:txXfrm>
    </dsp:sp>
    <dsp:sp modelId="{11665BEC-2839-4462-957B-2A3B6B504163}">
      <dsp:nvSpPr>
        <dsp:cNvPr id="0" name=""/>
        <dsp:cNvSpPr/>
      </dsp:nvSpPr>
      <dsp:spPr>
        <a:xfrm>
          <a:off x="2438399" y="20319"/>
          <a:ext cx="1219200" cy="2682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 dirty="0"/>
            <a:t>Value Proposition</a:t>
          </a:r>
        </a:p>
      </dsp:txBody>
      <dsp:txXfrm>
        <a:off x="2438399" y="20319"/>
        <a:ext cx="1219200" cy="268224"/>
      </dsp:txXfrm>
    </dsp:sp>
    <dsp:sp modelId="{8E893ED5-CC1D-4977-80CE-C64D8B521C26}">
      <dsp:nvSpPr>
        <dsp:cNvPr id="0" name=""/>
        <dsp:cNvSpPr/>
      </dsp:nvSpPr>
      <dsp:spPr>
        <a:xfrm>
          <a:off x="2438399" y="289692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smtClean="0"/>
            <a:t>Test</a:t>
          </a:r>
          <a:endParaRPr lang="fr-CH" sz="900" kern="1200" dirty="0"/>
        </a:p>
      </dsp:txBody>
      <dsp:txXfrm>
        <a:off x="2438399" y="289692"/>
        <a:ext cx="1219200" cy="301464"/>
      </dsp:txXfrm>
    </dsp:sp>
    <dsp:sp modelId="{D7E4AD00-FA6F-4EEA-970D-65AFFD6581A0}">
      <dsp:nvSpPr>
        <dsp:cNvPr id="0" name=""/>
        <dsp:cNvSpPr/>
      </dsp:nvSpPr>
      <dsp:spPr>
        <a:xfrm>
          <a:off x="2438399" y="591157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smtClean="0"/>
            <a:t>Test</a:t>
          </a:r>
          <a:endParaRPr lang="fr-CH" sz="900" kern="1200" dirty="0"/>
        </a:p>
      </dsp:txBody>
      <dsp:txXfrm>
        <a:off x="2438399" y="591157"/>
        <a:ext cx="1219200" cy="301464"/>
      </dsp:txXfrm>
    </dsp:sp>
    <dsp:sp modelId="{AEEA3238-74E1-4F52-A6E2-4BEF883872AE}">
      <dsp:nvSpPr>
        <dsp:cNvPr id="0" name=""/>
        <dsp:cNvSpPr/>
      </dsp:nvSpPr>
      <dsp:spPr>
        <a:xfrm>
          <a:off x="2438399" y="892622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smtClean="0"/>
            <a:t>Test</a:t>
          </a:r>
          <a:endParaRPr lang="fr-CH" sz="900" kern="1200" dirty="0"/>
        </a:p>
      </dsp:txBody>
      <dsp:txXfrm>
        <a:off x="2438399" y="892622"/>
        <a:ext cx="1219200" cy="301464"/>
      </dsp:txXfrm>
    </dsp:sp>
    <dsp:sp modelId="{CF123DFD-47A5-4D27-B54E-80AD3B928D62}">
      <dsp:nvSpPr>
        <dsp:cNvPr id="0" name=""/>
        <dsp:cNvSpPr/>
      </dsp:nvSpPr>
      <dsp:spPr>
        <a:xfrm>
          <a:off x="2438399" y="1194087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smtClean="0"/>
            <a:t>Test</a:t>
          </a:r>
          <a:endParaRPr lang="fr-CH" sz="900" kern="1200" dirty="0"/>
        </a:p>
      </dsp:txBody>
      <dsp:txXfrm>
        <a:off x="2438399" y="1194087"/>
        <a:ext cx="1219200" cy="301464"/>
      </dsp:txXfrm>
    </dsp:sp>
    <dsp:sp modelId="{7D1A347D-C698-439C-999C-C68D07D587FA}">
      <dsp:nvSpPr>
        <dsp:cNvPr id="0" name=""/>
        <dsp:cNvSpPr/>
      </dsp:nvSpPr>
      <dsp:spPr>
        <a:xfrm>
          <a:off x="2438399" y="1495552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smtClean="0"/>
            <a:t>Test</a:t>
          </a:r>
          <a:endParaRPr lang="fr-CH" sz="900" kern="1200" dirty="0"/>
        </a:p>
      </dsp:txBody>
      <dsp:txXfrm>
        <a:off x="2438399" y="1495552"/>
        <a:ext cx="1219200" cy="301464"/>
      </dsp:txXfrm>
    </dsp:sp>
    <dsp:sp modelId="{73B9D0D7-AE21-4457-8EA7-0C291E84EEC8}">
      <dsp:nvSpPr>
        <dsp:cNvPr id="0" name=""/>
        <dsp:cNvSpPr/>
      </dsp:nvSpPr>
      <dsp:spPr>
        <a:xfrm>
          <a:off x="2438399" y="1797016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smtClean="0"/>
            <a:t>Test</a:t>
          </a:r>
          <a:endParaRPr lang="fr-CH" sz="900" kern="1200" dirty="0"/>
        </a:p>
      </dsp:txBody>
      <dsp:txXfrm>
        <a:off x="2438399" y="1797016"/>
        <a:ext cx="1219200" cy="301464"/>
      </dsp:txXfrm>
    </dsp:sp>
    <dsp:sp modelId="{871D0BC0-AE36-49B9-8B8D-F23EC6B3E025}">
      <dsp:nvSpPr>
        <dsp:cNvPr id="0" name=""/>
        <dsp:cNvSpPr/>
      </dsp:nvSpPr>
      <dsp:spPr>
        <a:xfrm>
          <a:off x="2438399" y="2098481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err="1" smtClean="0"/>
            <a:t>Sdafasdfasdf</a:t>
          </a:r>
          <a:endParaRPr lang="fr-CH" sz="900" kern="1200" dirty="0"/>
        </a:p>
      </dsp:txBody>
      <dsp:txXfrm>
        <a:off x="2438399" y="2098481"/>
        <a:ext cx="1219200" cy="301464"/>
      </dsp:txXfrm>
    </dsp:sp>
    <dsp:sp modelId="{78588760-3319-4D47-BB18-A2F5E205AF81}">
      <dsp:nvSpPr>
        <dsp:cNvPr id="0" name=""/>
        <dsp:cNvSpPr/>
      </dsp:nvSpPr>
      <dsp:spPr>
        <a:xfrm>
          <a:off x="2438399" y="2399946"/>
          <a:ext cx="1219200" cy="301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900" kern="1200" dirty="0" err="1" smtClean="0"/>
            <a:t>asdf</a:t>
          </a:r>
          <a:endParaRPr lang="fr-CH" sz="900" kern="1200" dirty="0"/>
        </a:p>
      </dsp:txBody>
      <dsp:txXfrm>
        <a:off x="2438399" y="2399946"/>
        <a:ext cx="1219200" cy="301464"/>
      </dsp:txXfrm>
    </dsp:sp>
    <dsp:sp modelId="{20A77B23-816B-4D5F-8CEC-ADD29F24AB43}">
      <dsp:nvSpPr>
        <dsp:cNvPr id="0" name=""/>
        <dsp:cNvSpPr/>
      </dsp:nvSpPr>
      <dsp:spPr>
        <a:xfrm>
          <a:off x="3657600" y="20319"/>
          <a:ext cx="1219200" cy="134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 dirty="0"/>
            <a:t>Relationships</a:t>
          </a:r>
        </a:p>
      </dsp:txBody>
      <dsp:txXfrm>
        <a:off x="3657600" y="20319"/>
        <a:ext cx="1219200" cy="1341120"/>
      </dsp:txXfrm>
    </dsp:sp>
    <dsp:sp modelId="{6A246E63-5EAA-4F10-9DD8-FAFC8AB964B3}">
      <dsp:nvSpPr>
        <dsp:cNvPr id="0" name=""/>
        <dsp:cNvSpPr/>
      </dsp:nvSpPr>
      <dsp:spPr>
        <a:xfrm>
          <a:off x="4876799" y="20319"/>
          <a:ext cx="1219200" cy="2682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 dirty="0"/>
            <a:t>Customer Segments</a:t>
          </a:r>
        </a:p>
      </dsp:txBody>
      <dsp:txXfrm>
        <a:off x="4876799" y="20319"/>
        <a:ext cx="1219200" cy="2682240"/>
      </dsp:txXfrm>
    </dsp:sp>
    <dsp:sp modelId="{275E4AB7-E289-4F45-BC14-458827F03486}">
      <dsp:nvSpPr>
        <dsp:cNvPr id="0" name=""/>
        <dsp:cNvSpPr/>
      </dsp:nvSpPr>
      <dsp:spPr>
        <a:xfrm>
          <a:off x="1219199" y="1361439"/>
          <a:ext cx="1219200" cy="134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/>
            <a:t>Resources</a:t>
          </a:r>
        </a:p>
      </dsp:txBody>
      <dsp:txXfrm>
        <a:off x="1219199" y="1361439"/>
        <a:ext cx="1219200" cy="1341120"/>
      </dsp:txXfrm>
    </dsp:sp>
    <dsp:sp modelId="{68776974-4C7E-4775-AE3F-EC652C8D2648}">
      <dsp:nvSpPr>
        <dsp:cNvPr id="0" name=""/>
        <dsp:cNvSpPr/>
      </dsp:nvSpPr>
      <dsp:spPr>
        <a:xfrm>
          <a:off x="3657600" y="1361439"/>
          <a:ext cx="1219200" cy="134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/>
            <a:t>Channels</a:t>
          </a:r>
        </a:p>
      </dsp:txBody>
      <dsp:txXfrm>
        <a:off x="3657600" y="1361439"/>
        <a:ext cx="1219200" cy="1341120"/>
      </dsp:txXfrm>
    </dsp:sp>
    <dsp:sp modelId="{4AFE7AE1-1AA6-4BF3-9541-FFD217862EAA}">
      <dsp:nvSpPr>
        <dsp:cNvPr id="0" name=""/>
        <dsp:cNvSpPr/>
      </dsp:nvSpPr>
      <dsp:spPr>
        <a:xfrm>
          <a:off x="0" y="2702560"/>
          <a:ext cx="2438400" cy="134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 dirty="0"/>
            <a:t>Costs</a:t>
          </a:r>
        </a:p>
      </dsp:txBody>
      <dsp:txXfrm>
        <a:off x="0" y="2702560"/>
        <a:ext cx="2438400" cy="1341120"/>
      </dsp:txXfrm>
    </dsp:sp>
    <dsp:sp modelId="{00D2E874-B323-47ED-9312-2380286E0107}">
      <dsp:nvSpPr>
        <dsp:cNvPr id="0" name=""/>
        <dsp:cNvSpPr/>
      </dsp:nvSpPr>
      <dsp:spPr>
        <a:xfrm>
          <a:off x="2438399" y="2702560"/>
          <a:ext cx="1219200" cy="134112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2AB70-F5CE-4C7B-8AAB-2495147EB6E0}">
      <dsp:nvSpPr>
        <dsp:cNvPr id="0" name=""/>
        <dsp:cNvSpPr/>
      </dsp:nvSpPr>
      <dsp:spPr>
        <a:xfrm>
          <a:off x="3657600" y="2702560"/>
          <a:ext cx="2438400" cy="13411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sz="900" kern="1200" dirty="0"/>
            <a:t>Revenue</a:t>
          </a:r>
        </a:p>
      </dsp:txBody>
      <dsp:txXfrm>
        <a:off x="3657600" y="2702560"/>
        <a:ext cx="243840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bmdesigner.com/smartart/test1">
  <dgm:title val="BM test"/>
  <dgm:desc val="test"/>
  <dgm:catLst>
    <dgm:cat type="other" pri="1902"/>
  </dgm:catLst>
  <dgm:sampData>
    <dgm:dataModel>
      <dgm:ptLst>
        <dgm:pt modelId="0" type="doc"/>
        <dgm:pt modelId="1">
          <dgm:t>
            <a:bodyPr/>
            <a:lstStyle/>
            <a:p>
              <a:r>
                <a:t>Value Proposition</a:t>
              </a:r>
            </a:p>
          </dgm:t>
        </dgm:pt>
        <dgm:pt modelId="11">
          <dgm:prSet phldrT="Who do you trust?" phldr="1"/>
        </dgm:pt>
        <dgm:pt modelId="2">
          <dgm:t>
            <a:bodyPr/>
            <a:lstStyle/>
            <a:p>
              <a:r>
                <a:t>Customer Segments</a:t>
              </a:r>
            </a:p>
          </dgm:t>
        </dgm:pt>
        <dgm:pt modelId="3">
          <dgm:t>
            <a:bodyPr/>
            <a:lstStyle/>
            <a:p>
              <a:r>
                <a:t>Channels</a:t>
              </a:r>
            </a:p>
          </dgm:t>
        </dgm:pt>
        <dgm:pt modelId="4">
          <dgm:t>
            <a:bodyPr/>
            <a:lstStyle/>
            <a:p>
              <a:r>
                <a:t>Relationships</a:t>
              </a:r>
            </a:p>
          </dgm:t>
        </dgm:pt>
        <dgm:pt modelId="5">
          <dgm:t>
            <a:bodyPr/>
            <a:lstStyle/>
            <a:p>
              <a:r>
                <a:t>Revenue</a:t>
              </a:r>
            </a:p>
          </dgm:t>
        </dgm:pt>
        <dgm:pt modelId="6">
          <dgm:t>
            <a:bodyPr/>
            <a:lstStyle/>
            <a:p>
              <a:r>
                <a:t>Resources</a:t>
              </a:r>
            </a:p>
          </dgm:t>
        </dgm:pt>
        <dgm:pt modelId="7">
          <dgm:t>
            <a:bodyPr/>
            <a:lstStyle/>
            <a:p>
              <a:r>
                <a:t>Activity</a:t>
              </a:r>
            </a:p>
          </dgm:t>
        </dgm:pt>
        <dgm:pt modelId="8">
          <dgm:t>
            <a:bodyPr/>
            <a:lstStyle/>
            <a:p>
              <a:r>
                <a:t>Partners</a:t>
              </a:r>
            </a:p>
          </dgm:t>
        </dgm:pt>
        <dgm:pt modelId="9">
          <dgm:t>
            <a:bodyPr/>
            <a:lstStyle/>
            <a:p>
              <a:r>
                <a:t>Costs</a:t>
              </a:r>
            </a:p>
          </dgm:t>
        </dgm:pt>
      </dgm:ptLst>
      <dgm:cxnLst>
        <dgm:cxn modelId="100" srcId="0" destId="1" srcOrd="0" destOrd="0"/>
        <dgm:cxn modelId="200" srcId="0" destId="2" srcOrd="1" destOrd="0"/>
        <dgm:cxn modelId="300" srcId="0" destId="3" srcOrd="2" destOrd="0"/>
        <dgm:cxn modelId="400" srcId="0" destId="4" srcOrd="3" destOrd="0"/>
        <dgm:cxn modelId="500" srcId="0" destId="5" srcOrd="4" destOrd="0"/>
        <dgm:cxn modelId="600" srcId="0" destId="6" srcOrd="5" destOrd="0"/>
        <dgm:cxn modelId="700" srcId="0" destId="7" srcOrd="6" destOrd="0"/>
        <dgm:cxn modelId="800" srcId="0" destId="8" srcOrd="7" destOrd="0"/>
        <dgm:cxn modelId="900" srcId="0" destId="9" srcOrd="8" destOrd="0"/>
        <dgm:cxn modelId="101" srcId="1" destId="1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  <dgm:pt modelId="7"/>
        <dgm:pt modelId="8"/>
        <dgm:pt modelId="9"/>
      </dgm:ptLst>
      <dgm:cxnLst>
        <dgm:cxn modelId="100" srcId="0" destId="1" srcOrd="0" destOrd="0"/>
        <dgm:cxn modelId="200" srcId="0" destId="2" srcOrd="0" destOrd="0"/>
        <dgm:cxn modelId="300" srcId="0" destId="3" srcOrd="0" destOrd="0"/>
        <dgm:cxn modelId="400" srcId="0" destId="4" srcOrd="0" destOrd="0"/>
        <dgm:cxn modelId="500" srcId="0" destId="5" srcOrd="0" destOrd="0"/>
        <dgm:cxn modelId="600" srcId="0" destId="6" srcOrd="0" destOrd="0"/>
        <dgm:cxn modelId="700" srcId="0" destId="7" srcOrd="0" destOrd="0"/>
        <dgm:cxn modelId="800" srcId="0" destId="8" srcOrd="0" destOrd="0"/>
        <dgm:cxn modelId="900" srcId="0" destId="9" srcOrd="0" destOrd="0"/>
      </dgm:cxnLst>
      <dgm:bg/>
      <dgm:whole/>
    </dgm:dataModel>
  </dgm:clrData>
  <dgm:layoutNode name="root">
    <dgm:alg type="composite"/>
    <dgm:presOf/>
    <dgm:shape xmlns:r="http://schemas.openxmlformats.org/officeDocument/2006/relationships" r:blip="">
      <dgm:adjLst/>
    </dgm:shape>
    <dgm:constrLst>
      <dgm:constr type="w" for="ch" forName="partner" refType="w" fact="0.2"/>
      <dgm:constr type="h" for="ch" forName="partner" refType="h" fact="0.66"/>
      <dgm:constr type="l" for="ch" forName="partner"/>
      <dgm:constr type="t" for="ch" forName="partner"/>
      <dgm:constr type="w" for="ch" forName="activity" refType="w" fact="0.2"/>
      <dgm:constr type="h" for="ch" forName="activity" refType="h" fact="0.33"/>
      <dgm:constr type="l" for="ch" forName="activity" refType="w" fact="0.2"/>
      <dgm:constr type="t" for="ch" forName="activity"/>
      <dgm:constr type="w" for="ch" forName="offer" refType="w" fact="0.2"/>
      <dgm:constr type="h" for="ch" forName="offer" refType="h" fact="0.66"/>
      <dgm:constr type="l" for="ch" forName="offer" refType="w" fact="0.4"/>
      <dgm:constr type="t" for="ch" forName="offer"/>
      <dgm:constr type="w" for="ch" forName="relationship" refType="w" fact="0.2"/>
      <dgm:constr type="h" for="ch" forName="relationship" refType="h" fact="0.33"/>
      <dgm:constr type="l" for="ch" forName="relationship" refType="w" fact="0.6"/>
      <dgm:constr type="t" for="ch" forName="relationship"/>
      <dgm:constr type="w" for="ch" forName="client" refType="w" fact="0.2"/>
      <dgm:constr type="h" for="ch" forName="client" refType="h" fact="0.66"/>
      <dgm:constr type="l" for="ch" forName="client" refType="w" fact="0.8"/>
      <dgm:constr type="t" for="ch" forName="client"/>
      <dgm:constr type="w" for="ch" forName="resource" refType="w" fact="0.2"/>
      <dgm:constr type="h" for="ch" forName="resource" refType="h" fact="0.33"/>
      <dgm:constr type="l" for="ch" forName="resource" refType="w" fact="0.2"/>
      <dgm:constr type="t" for="ch" forName="resource" refType="h" fact="0.33"/>
      <dgm:constr type="w" for="ch" forName="channel" refType="w" fact="0.2"/>
      <dgm:constr type="h" for="ch" forName="channel" refType="h" fact="0.33"/>
      <dgm:constr type="l" for="ch" forName="channel" refType="w" fact="0.6"/>
      <dgm:constr type="t" for="ch" forName="channel" refType="h" fact="0.33"/>
      <dgm:constr type="w" for="ch" forName="cost" refType="w" fact="0.4"/>
      <dgm:constr type="h" for="ch" forName="cost" refType="h" fact="0.33"/>
      <dgm:constr type="l" for="ch" forName="cost"/>
      <dgm:constr type="t" for="ch" forName="cost" refType="h" fact="0.66"/>
      <dgm:constr type="w" for="ch" forName="logo" refType="w" fact="0.2"/>
      <dgm:constr type="h" for="ch" forName="logo" refType="h" fact="0.33"/>
      <dgm:constr type="l" for="ch" forName="logo" refType="w" fact="0.4"/>
      <dgm:constr type="t" for="ch" forName="logo" refType="h" fact="0.66"/>
      <dgm:constr type="w" for="ch" forName="revenue" refType="w" fact="0.4"/>
      <dgm:constr type="h" for="ch" forName="revenue" refType="h" fact="0.33"/>
      <dgm:constr type="l" for="ch" forName="revenue" refType="w" fact="0.6"/>
      <dgm:constr type="t" for="ch" forName="revenue" refType="h" fact="0.66"/>
      <dgm:constr type="primFontSz" for="des" ptType="node" op="equ" val="65"/>
    </dgm:constrLst>
    <dgm:ruleLst/>
    <dgm:forEach name="Name0" axis="ch" ptType="node" st="8" cnt="1">
      <dgm:layoutNode name="partn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blockElement" refType="w"/>
          <dgm:constr type="h" for="ch" forName="blockElement" refType="h"/>
          <dgm:constr type="l" for="ch" forName="blockElement"/>
          <dgm:constr type="t" for="ch" forName="blockElement"/>
          <dgm:constr type="w" for="ch" forName="parentText" refType="w"/>
          <dgm:constr type="h" for="ch" forName="parentText" refType="h" fact="0.1"/>
          <dgm:constr type="l" for="ch" forName="parentText"/>
          <dgm:constr type="t" for="ch" forName="parentText"/>
          <dgm:constr type="w" for="ch" forName="childText" refType="w"/>
          <dgm:constr type="h" for="ch" forName="childText" refType="h" fact="0.9"/>
          <dgm:constr type="l" for="ch" forName="childText"/>
          <dgm:constr type="t" for="ch" forName="childText" refType="h" fact="0.1"/>
        </dgm:constrLst>
        <dgm:ruleLst/>
        <dgm:layoutNode name="blockElement" styleLbl="alignNode1">
          <dgm:alg type="sp"/>
          <dgm:presOf axis="self" ptType="node"/>
          <dgm:shape xmlns:r="http://schemas.openxmlformats.org/officeDocument/2006/relationships" type="rect" r:blip="">
            <dgm:adjLst>
              <dgm:adj idx="1" val="0.1"/>
            </dgm:adjLst>
          </dgm:shape>
          <dgm:constrLst/>
          <dgm:ruleLst/>
        </dgm:layoutNode>
        <dgm:layoutNode name="parentText" styleLbl="alignNode1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ildText" styleLbl="alignNode1">
          <dgm:alg type="tx">
            <dgm:param type="stBulletLvl" val="1"/>
            <dgm:param type="parTxLTRAlign" val="l"/>
            <dgm:param type="parTxRTLAlign" val="r"/>
            <dgm:param type="txAnchorVert" val="t"/>
          </dgm:alg>
          <dgm:presOf axis="des" ptType="node"/>
          <dgm:shape xmlns:r="http://schemas.openxmlformats.org/officeDocument/2006/relationships" type="rect" r:blip="" hideGeom="1">
            <dgm:adjLst/>
          </dgm:shape>
          <dgm:constrLst>
            <dgm:constr type="secFontSz" refType="primFontSz"/>
          </dgm:constrLst>
          <dgm:ruleLst>
            <dgm:rule type="primFontSz" val="5" fact="NaN" max="NaN"/>
          </dgm:ruleLst>
        </dgm:layoutNode>
      </dgm:layoutNode>
    </dgm:forEach>
    <dgm:layoutNode name="activity">
      <dgm:alg type="tx"/>
      <dgm:shape xmlns:r="http://schemas.openxmlformats.org/officeDocument/2006/relationships" type="rect" r:blip="">
        <dgm:adjLst/>
      </dgm:shape>
      <dgm:presOf axis="ch" ptType="node" st="7" cnt="1"/>
    </dgm:layoutNode>
    <dgm:forEach name="Name1" axis="ch" ptType="node" cnt="1">
      <dgm:layoutNode name="offer">
        <dgm:alg type="composite"/>
        <dgm:presOf/>
        <dgm:shape xmlns:r="http://schemas.openxmlformats.org/officeDocument/2006/relationships" r:blip="">
          <dgm:adjLst/>
        </dgm:shape>
        <dgm:constrLst>
          <dgm:constr type="w" for="ch" forName="blockElement2" refType="w"/>
          <dgm:constr type="h" for="ch" forName="blockElement2" refType="h"/>
          <dgm:constr type="l" for="ch" forName="blockElement2"/>
          <dgm:constr type="t" for="ch" forName="blockElement2"/>
          <dgm:constr type="w" for="ch" forName="parentText2" refType="w"/>
          <dgm:constr type="h" for="ch" forName="parentText2" refType="h" fact="0.1"/>
          <dgm:constr type="l" for="ch" forName="parentText2"/>
          <dgm:constr type="t" for="ch" forName="parentText2"/>
          <dgm:constr type="w" for="ch" forName="childText2" refType="w"/>
          <dgm:constr type="h" for="ch" forName="childText2" refType="h" fact="0.9"/>
          <dgm:constr type="l" for="ch" forName="childText2"/>
          <dgm:constr type="t" for="ch" forName="childText2" refType="h" fact="0.1"/>
        </dgm:constrLst>
        <dgm:ruleLst/>
        <dgm:layoutNode name="blockElement2" styleLbl="alignNode1">
          <dgm:alg type="sp"/>
          <dgm:presOf axis="self" ptType="node"/>
          <dgm:shape xmlns:r="http://schemas.openxmlformats.org/officeDocument/2006/relationships" type="rect" r:blip="">
            <dgm:adjLst>
              <dgm:adj idx="1" val="0.1"/>
            </dgm:adjLst>
          </dgm:shape>
          <dgm:constrLst/>
          <dgm:ruleLst/>
        </dgm:layoutNode>
        <dgm:layoutNode name="parentText2" styleLbl="alignNode1">
          <dgm:alg type="tx"/>
          <dgm:presOf axis="self" ptType="node"/>
          <dgm:shape xmlns:r="http://schemas.openxmlformats.org/officeDocument/2006/relationships" type="rect" r:blip="" hideGeom="1">
            <dgm:adjLst/>
          </dgm:shape>
          <dgm:constrLst/>
          <dgm:ruleLst>
            <dgm:rule type="primFontSz" val="5" fact="NaN" max="NaN"/>
          </dgm:ruleLst>
        </dgm:layoutNode>
        <dgm:layoutNode name="childText2" styleLbl="alignNode1">
          <dgm:alg type="lin">
            <dgm:param type="linDir" val="fromT"/>
          </dgm:alg>
          <dgm:presOf/>
          <dgm:shape xmlns:r="http://schemas.openxmlformats.org/officeDocument/2006/relationships" r:blip="">
            <dgm:adjLst/>
          </dgm:shape>
          <dgm:constrLst/>
          <dgm:ruleLst/>
          <dgm:forEach name="Name2" axis="ch" ptType="node">
            <dgm:layoutNode name="Name3">
              <dgm:alg type="tx">
                <dgm:param type="stBulletLvl" val="0"/>
              </dgm:alg>
              <dgm:presOf axis="desOrSelf" ptType="node"/>
              <dgm:shape xmlns:r="http://schemas.openxmlformats.org/officeDocument/2006/relationships" type="rect" r:blip="">
                <dgm:adjLst/>
              </dgm:shape>
              <dgm:constrLst>
                <dgm:constr type="secFontSz" refType="primFontSz"/>
              </dgm:constrLst>
              <dgm:ruleLst>
                <dgm:rule type="primFontSz" val="5" fact="NaN" max="NaN"/>
              </dgm:ruleLst>
            </dgm:layoutNode>
            <dgm:forEach name="Name4" axis="followSib" ptType="sibTrans" cnt="1">
              <dgm:layoutNode name="space">
                <dgm:alg type="sp"/>
                <dgm:presOf axis="self"/>
                <dgm:shape xmlns:r="http://schemas.openxmlformats.org/officeDocument/2006/relationships" r:blip="">
                  <dgm:adjLst/>
                </dgm:shape>
                <dgm:constrLst/>
                <dgm:ruleLst/>
              </dgm:layoutNode>
            </dgm:forEach>
          </dgm:forEach>
        </dgm:layoutNode>
      </dgm:layoutNode>
    </dgm:forEach>
    <dgm:layoutNode name="relationship">
      <dgm:alg type="tx"/>
      <dgm:shape xmlns:r="http://schemas.openxmlformats.org/officeDocument/2006/relationships" type="rect" r:blip="">
        <dgm:adjLst/>
      </dgm:shape>
      <dgm:presOf axis="ch" ptType="node" st="4" cnt="1"/>
    </dgm:layoutNode>
    <dgm:layoutNode name="client">
      <dgm:alg type="tx"/>
      <dgm:shape xmlns:r="http://schemas.openxmlformats.org/officeDocument/2006/relationships" type="rect" r:blip="">
        <dgm:adjLst/>
      </dgm:shape>
      <dgm:presOf axis="ch" ptType="node" st="2" cnt="1"/>
    </dgm:layoutNode>
    <dgm:layoutNode name="resource">
      <dgm:alg type="tx"/>
      <dgm:shape xmlns:r="http://schemas.openxmlformats.org/officeDocument/2006/relationships" type="rect" r:blip="">
        <dgm:adjLst/>
      </dgm:shape>
      <dgm:presOf axis="ch" ptType="node" st="6" cnt="1"/>
    </dgm:layoutNode>
    <dgm:layoutNode name="channel">
      <dgm:alg type="tx"/>
      <dgm:shape xmlns:r="http://schemas.openxmlformats.org/officeDocument/2006/relationships" type="rect" r:blip="">
        <dgm:adjLst/>
      </dgm:shape>
      <dgm:presOf axis="ch" ptType="node" st="3" cnt="1"/>
    </dgm:layoutNode>
    <dgm:layoutNode name="cost">
      <dgm:alg type="tx"/>
      <dgm:shape xmlns:r="http://schemas.openxmlformats.org/officeDocument/2006/relationships" type="rect" r:blip="">
        <dgm:adjLst/>
      </dgm:shape>
      <dgm:presOf axis="ch" ptType="node" st="9" cnt="1"/>
    </dgm:layoutNode>
    <dgm:layoutNode name="logo" styleLbl="alignImgPlace1">
      <dgm:alg type="sp"/>
      <dgm:shape xmlns:r="http://schemas.openxmlformats.org/officeDocument/2006/relationships" type="rect" r:blip="" blipPhldr="1">
        <dgm:adjLst/>
      </dgm:shape>
      <dgm:presOf/>
    </dgm:layoutNode>
    <dgm:layoutNode name="revenue">
      <dgm:alg type="tx"/>
      <dgm:shape xmlns:r="http://schemas.openxmlformats.org/officeDocument/2006/relationships" type="rect" r:blip="">
        <dgm:adjLst/>
      </dgm:shape>
      <dgm:presOf axis="ch" ptType="node" st="5" cnt="1"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796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11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762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1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824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257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5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90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070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55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172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B47A-4698-40BA-82CB-47468FDE5965}" type="datetimeFigureOut">
              <a:rPr lang="fr-CH" smtClean="0"/>
              <a:t>28.11.2010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4AE8-807A-43D1-8594-8B5BBA85E4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86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084040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29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Fritscher</dc:creator>
  <cp:lastModifiedBy>Boris Fritscher</cp:lastModifiedBy>
  <cp:revision>1</cp:revision>
  <dcterms:created xsi:type="dcterms:W3CDTF">2010-11-28T11:12:44Z</dcterms:created>
  <dcterms:modified xsi:type="dcterms:W3CDTF">2010-11-28T11:17:18Z</dcterms:modified>
</cp:coreProperties>
</file>