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5162C-1F00-4C87-86E3-FDE7A29D280D}" type="doc">
      <dgm:prSet loTypeId="urn:bmdesigner.com/smartart/bmcanvas_elements_questions" loCatId="other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CH"/>
        </a:p>
      </dgm:t>
    </dgm:pt>
    <dgm:pt modelId="{15C2EDD7-CF88-41D4-BFC0-156E7E12B37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noProof="0" dirty="0" smtClean="0"/>
            <a:t>Value Propositions</a:t>
          </a:r>
          <a:endParaRPr lang="en-US" b="1" noProof="0" dirty="0"/>
        </a:p>
      </dgm:t>
    </dgm:pt>
    <dgm:pt modelId="{A4A0AEE6-628B-4C7F-A9C5-9C62B46AEF42}" type="parTrans" cxnId="{21C6997D-DF37-4EE3-AE76-C98310E89544}">
      <dgm:prSet/>
      <dgm:spPr/>
      <dgm:t>
        <a:bodyPr/>
        <a:lstStyle/>
        <a:p>
          <a:endParaRPr lang="fr-CH"/>
        </a:p>
      </dgm:t>
    </dgm:pt>
    <dgm:pt modelId="{5BAB77F7-09F3-4372-806C-08CD4B20155C}" type="sibTrans" cxnId="{21C6997D-DF37-4EE3-AE76-C98310E89544}">
      <dgm:prSet/>
      <dgm:spPr/>
      <dgm:t>
        <a:bodyPr/>
        <a:lstStyle/>
        <a:p>
          <a:endParaRPr lang="fr-CH"/>
        </a:p>
      </dgm:t>
    </dgm:pt>
    <dgm:pt modelId="{AAB21371-B15A-49A0-836F-9A2D73DFF15A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Ecologically and socially responsible garment</a:t>
          </a:r>
          <a:endParaRPr lang="en-US" sz="1600" b="1" noProof="0" dirty="0"/>
        </a:p>
      </dgm:t>
    </dgm:pt>
    <dgm:pt modelId="{1B18FD4C-C53E-489F-8443-4D9628AB1B8E}" type="parTrans" cxnId="{F70D6EDF-FF71-4B0D-9678-C144AA35FA2F}">
      <dgm:prSet/>
      <dgm:spPr/>
      <dgm:t>
        <a:bodyPr/>
        <a:lstStyle/>
        <a:p>
          <a:endParaRPr lang="fr-CH"/>
        </a:p>
      </dgm:t>
    </dgm:pt>
    <dgm:pt modelId="{6B9EF983-7058-4345-9CAB-C57CD02B11F5}" type="sibTrans" cxnId="{F70D6EDF-FF71-4B0D-9678-C144AA35FA2F}">
      <dgm:prSet/>
      <dgm:spPr/>
      <dgm:t>
        <a:bodyPr/>
        <a:lstStyle/>
        <a:p>
          <a:endParaRPr lang="fr-CH"/>
        </a:p>
      </dgm:t>
    </dgm:pt>
    <dgm:pt modelId="{B91495F2-B3C1-4AF9-83A7-DC2E2A38173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noProof="0" dirty="0" smtClean="0"/>
            <a:t>Customer Segments</a:t>
          </a:r>
          <a:endParaRPr lang="en-US" b="1" noProof="0" dirty="0"/>
        </a:p>
      </dgm:t>
    </dgm:pt>
    <dgm:pt modelId="{40B16D46-256A-44A7-884D-039221508716}" type="parTrans" cxnId="{DEA00EEB-2929-47C0-BBE7-122C3E4AC4F7}">
      <dgm:prSet/>
      <dgm:spPr/>
      <dgm:t>
        <a:bodyPr/>
        <a:lstStyle/>
        <a:p>
          <a:endParaRPr lang="fr-CH"/>
        </a:p>
      </dgm:t>
    </dgm:pt>
    <dgm:pt modelId="{2D78B1AD-2BD6-4477-966C-4B6DEC8F058B}" type="sibTrans" cxnId="{DEA00EEB-2929-47C0-BBE7-122C3E4AC4F7}">
      <dgm:prSet/>
      <dgm:spPr/>
      <dgm:t>
        <a:bodyPr/>
        <a:lstStyle/>
        <a:p>
          <a:endParaRPr lang="fr-CH"/>
        </a:p>
      </dgm:t>
    </dgm:pt>
    <dgm:pt modelId="{2637871E-8CDD-4A90-ADA5-E7E4726F399E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Families</a:t>
          </a:r>
          <a:endParaRPr lang="en-US" sz="1600" b="1" noProof="0" dirty="0"/>
        </a:p>
      </dgm:t>
    </dgm:pt>
    <dgm:pt modelId="{899BEF49-8048-47BF-B514-0FEE0414DEBE}" type="parTrans" cxnId="{BCDE60C9-76BF-41EC-9CFC-B00C5BC445D5}">
      <dgm:prSet/>
      <dgm:spPr/>
      <dgm:t>
        <a:bodyPr/>
        <a:lstStyle/>
        <a:p>
          <a:endParaRPr lang="fr-CH"/>
        </a:p>
      </dgm:t>
    </dgm:pt>
    <dgm:pt modelId="{42869096-E321-4E96-B0A6-878C786BEE16}" type="sibTrans" cxnId="{BCDE60C9-76BF-41EC-9CFC-B00C5BC445D5}">
      <dgm:prSet/>
      <dgm:spPr/>
      <dgm:t>
        <a:bodyPr/>
        <a:lstStyle/>
        <a:p>
          <a:endParaRPr lang="fr-CH"/>
        </a:p>
      </dgm:t>
    </dgm:pt>
    <dgm:pt modelId="{DF5A6F04-70F0-45DA-880D-795E0E856B5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noProof="0" dirty="0" smtClean="0"/>
            <a:t>Channels</a:t>
          </a:r>
          <a:endParaRPr lang="en-US" b="1" noProof="0" dirty="0"/>
        </a:p>
      </dgm:t>
    </dgm:pt>
    <dgm:pt modelId="{E7A693C8-627A-4842-B972-6338BBE99593}" type="parTrans" cxnId="{5A4BB0AF-29A0-4C1C-8547-D3D2E239E37F}">
      <dgm:prSet/>
      <dgm:spPr/>
      <dgm:t>
        <a:bodyPr/>
        <a:lstStyle/>
        <a:p>
          <a:endParaRPr lang="fr-CH"/>
        </a:p>
      </dgm:t>
    </dgm:pt>
    <dgm:pt modelId="{45BB032B-43CE-4C1F-B919-C2A38CC5CF2C}" type="sibTrans" cxnId="{5A4BB0AF-29A0-4C1C-8547-D3D2E239E37F}">
      <dgm:prSet/>
      <dgm:spPr/>
      <dgm:t>
        <a:bodyPr/>
        <a:lstStyle/>
        <a:p>
          <a:endParaRPr lang="fr-CH"/>
        </a:p>
      </dgm:t>
    </dgm:pt>
    <dgm:pt modelId="{5C4520A7-7556-4D04-ADC2-BD9C1B3D6C63}">
      <dgm:prSet phldrT="Through which means does your customer want to be reached and addressed by you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Internet</a:t>
          </a:r>
          <a:endParaRPr lang="en-US" sz="1600" b="1" noProof="0" dirty="0"/>
        </a:p>
      </dgm:t>
    </dgm:pt>
    <dgm:pt modelId="{929D33B9-913C-46CA-B597-1F3ED6AB5C8B}" type="parTrans" cxnId="{BE763072-559F-419A-B688-C93D255A4C26}">
      <dgm:prSet/>
      <dgm:spPr/>
      <dgm:t>
        <a:bodyPr/>
        <a:lstStyle/>
        <a:p>
          <a:endParaRPr lang="fr-CH"/>
        </a:p>
      </dgm:t>
    </dgm:pt>
    <dgm:pt modelId="{4270AFB1-BF03-4480-845F-02D89E461A53}" type="sibTrans" cxnId="{BE763072-559F-419A-B688-C93D255A4C26}">
      <dgm:prSet/>
      <dgm:spPr/>
      <dgm:t>
        <a:bodyPr/>
        <a:lstStyle/>
        <a:p>
          <a:endParaRPr lang="fr-CH"/>
        </a:p>
      </dgm:t>
    </dgm:pt>
    <dgm:pt modelId="{E7671D5E-29F8-478A-815B-1B57B32459E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noProof="0" dirty="0" smtClean="0"/>
            <a:t>Customer Relationships</a:t>
          </a:r>
          <a:endParaRPr lang="en-US" b="1" noProof="0" dirty="0"/>
        </a:p>
      </dgm:t>
    </dgm:pt>
    <dgm:pt modelId="{D7BAF88B-5DC9-4DC1-AFC5-7D1FEEAE146E}" type="parTrans" cxnId="{E54BE593-7ECE-4EFC-BEA9-DCBC291E1281}">
      <dgm:prSet/>
      <dgm:spPr/>
      <dgm:t>
        <a:bodyPr/>
        <a:lstStyle/>
        <a:p>
          <a:endParaRPr lang="fr-CH"/>
        </a:p>
      </dgm:t>
    </dgm:pt>
    <dgm:pt modelId="{7408B5E2-0969-4C0C-B59C-FACF983B068A}" type="sibTrans" cxnId="{E54BE593-7ECE-4EFC-BEA9-DCBC291E1281}">
      <dgm:prSet/>
      <dgm:spPr/>
      <dgm:t>
        <a:bodyPr/>
        <a:lstStyle/>
        <a:p>
          <a:endParaRPr lang="fr-CH"/>
        </a:p>
      </dgm:t>
    </dgm:pt>
    <dgm:pt modelId="{EC59D962-68D2-479C-A3C0-A87052C153D1}">
      <dgm:prSet phldrT="What type of relationship does your customer expect you to establish and maintain with him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Loyalty program (Switcher friends)</a:t>
          </a:r>
          <a:endParaRPr lang="en-US" sz="1600" b="1" noProof="0" dirty="0"/>
        </a:p>
      </dgm:t>
    </dgm:pt>
    <dgm:pt modelId="{5112A30D-6A0E-40B9-8595-04F8E97E2D28}" type="parTrans" cxnId="{98718244-6253-4E3E-A7D2-2B4537416766}">
      <dgm:prSet/>
      <dgm:spPr/>
      <dgm:t>
        <a:bodyPr/>
        <a:lstStyle/>
        <a:p>
          <a:endParaRPr lang="fr-CH"/>
        </a:p>
      </dgm:t>
    </dgm:pt>
    <dgm:pt modelId="{F5F3D0C0-CBD9-4D05-AECE-706442909EA3}" type="sibTrans" cxnId="{98718244-6253-4E3E-A7D2-2B4537416766}">
      <dgm:prSet/>
      <dgm:spPr/>
      <dgm:t>
        <a:bodyPr/>
        <a:lstStyle/>
        <a:p>
          <a:endParaRPr lang="fr-CH"/>
        </a:p>
      </dgm:t>
    </dgm:pt>
    <dgm:pt modelId="{C604E0D9-C07B-412B-A030-52458368399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noProof="0" dirty="0" smtClean="0"/>
            <a:t>Revenue Streams</a:t>
          </a:r>
          <a:endParaRPr lang="en-US" b="1" noProof="0" dirty="0"/>
        </a:p>
      </dgm:t>
    </dgm:pt>
    <dgm:pt modelId="{BB5EF594-C5E9-48D7-92BF-3DA85E6B154C}" type="parTrans" cxnId="{862460B3-16FC-4F20-B04B-09E633FEC51B}">
      <dgm:prSet/>
      <dgm:spPr/>
      <dgm:t>
        <a:bodyPr/>
        <a:lstStyle/>
        <a:p>
          <a:endParaRPr lang="fr-CH"/>
        </a:p>
      </dgm:t>
    </dgm:pt>
    <dgm:pt modelId="{78384D47-24F6-45F7-BC62-EB4A28AFF24A}" type="sibTrans" cxnId="{862460B3-16FC-4F20-B04B-09E633FEC51B}">
      <dgm:prSet/>
      <dgm:spPr/>
      <dgm:t>
        <a:bodyPr/>
        <a:lstStyle/>
        <a:p>
          <a:endParaRPr lang="fr-CH"/>
        </a:p>
      </dgm:t>
    </dgm:pt>
    <dgm:pt modelId="{884480B9-ABF5-4D95-BF56-6BB5C9C614A8}">
      <dgm:prSet phldrT="What value are your customers really willing to pay for and how will they pay for it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Garment sales</a:t>
          </a:r>
          <a:endParaRPr lang="en-US" sz="1600" b="1" noProof="0" dirty="0"/>
        </a:p>
      </dgm:t>
    </dgm:pt>
    <dgm:pt modelId="{EC0ECB3E-E1B8-42E8-85C1-5B11A636EFC6}" type="parTrans" cxnId="{A6C385E8-0E45-47FD-B0F4-DFC3309B28E7}">
      <dgm:prSet/>
      <dgm:spPr/>
      <dgm:t>
        <a:bodyPr/>
        <a:lstStyle/>
        <a:p>
          <a:endParaRPr lang="fr-CH"/>
        </a:p>
      </dgm:t>
    </dgm:pt>
    <dgm:pt modelId="{832EBC3D-651B-465E-A41F-50BE88ECDB19}" type="sibTrans" cxnId="{A6C385E8-0E45-47FD-B0F4-DFC3309B28E7}">
      <dgm:prSet/>
      <dgm:spPr/>
      <dgm:t>
        <a:bodyPr/>
        <a:lstStyle/>
        <a:p>
          <a:endParaRPr lang="fr-CH"/>
        </a:p>
      </dgm:t>
    </dgm:pt>
    <dgm:pt modelId="{7DD891F8-E988-44E5-B438-836B633E23A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noProof="0" dirty="0" smtClean="0"/>
            <a:t>Key Resources</a:t>
          </a:r>
          <a:endParaRPr lang="en-US" b="1" noProof="0" dirty="0"/>
        </a:p>
      </dgm:t>
    </dgm:pt>
    <dgm:pt modelId="{E5EBF7CB-C381-4F90-95EC-4C7DB2CB610E}" type="parTrans" cxnId="{DCBDAA5D-5BF5-4DCA-84B3-269AD60C5B93}">
      <dgm:prSet/>
      <dgm:spPr/>
      <dgm:t>
        <a:bodyPr/>
        <a:lstStyle/>
        <a:p>
          <a:endParaRPr lang="fr-CH"/>
        </a:p>
      </dgm:t>
    </dgm:pt>
    <dgm:pt modelId="{8529E53C-0BA3-4763-9B6A-8AF0CB6C56E1}" type="sibTrans" cxnId="{DCBDAA5D-5BF5-4DCA-84B3-269AD60C5B93}">
      <dgm:prSet/>
      <dgm:spPr/>
      <dgm:t>
        <a:bodyPr/>
        <a:lstStyle/>
        <a:p>
          <a:endParaRPr lang="fr-CH"/>
        </a:p>
      </dgm:t>
    </dgm:pt>
    <dgm:pt modelId="{20E0B341-8D0B-4A94-8141-4811679B3A2C}">
      <dgm:prSet phldrT="What are your key resources and how difficult are they to copy (by others)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Custom ERP (Kookaburra)</a:t>
          </a:r>
          <a:endParaRPr lang="en-US" sz="1600" b="1" noProof="0" dirty="0"/>
        </a:p>
      </dgm:t>
    </dgm:pt>
    <dgm:pt modelId="{F33E4D82-7D37-4482-9D7F-F9BCD9188D72}" type="parTrans" cxnId="{BB3B602D-4FA6-4AE7-B4E5-B941400F82F0}">
      <dgm:prSet/>
      <dgm:spPr/>
      <dgm:t>
        <a:bodyPr/>
        <a:lstStyle/>
        <a:p>
          <a:endParaRPr lang="fr-CH"/>
        </a:p>
      </dgm:t>
    </dgm:pt>
    <dgm:pt modelId="{CA1D7966-8493-48B3-A286-3AF9BC7F1939}" type="sibTrans" cxnId="{BB3B602D-4FA6-4AE7-B4E5-B941400F82F0}">
      <dgm:prSet/>
      <dgm:spPr/>
      <dgm:t>
        <a:bodyPr/>
        <a:lstStyle/>
        <a:p>
          <a:endParaRPr lang="fr-CH"/>
        </a:p>
      </dgm:t>
    </dgm:pt>
    <dgm:pt modelId="{E8A1A6CE-4CE0-4DF0-8B2F-700CA88896B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noProof="0" dirty="0" smtClean="0"/>
            <a:t>Key Activities</a:t>
          </a:r>
          <a:endParaRPr lang="en-US" b="1" noProof="0" dirty="0"/>
        </a:p>
      </dgm:t>
    </dgm:pt>
    <dgm:pt modelId="{2090BBC4-70B6-4FF0-9D3A-2F27C4C5ACF7}" type="parTrans" cxnId="{7A7D817C-3408-4A8D-84B4-92D31E77E636}">
      <dgm:prSet/>
      <dgm:spPr/>
      <dgm:t>
        <a:bodyPr/>
        <a:lstStyle/>
        <a:p>
          <a:endParaRPr lang="fr-CH"/>
        </a:p>
      </dgm:t>
    </dgm:pt>
    <dgm:pt modelId="{613BCF6E-D4CA-4B95-8EF9-B196A4BBD008}" type="sibTrans" cxnId="{7A7D817C-3408-4A8D-84B4-92D31E77E636}">
      <dgm:prSet/>
      <dgm:spPr/>
      <dgm:t>
        <a:bodyPr/>
        <a:lstStyle/>
        <a:p>
          <a:endParaRPr lang="fr-CH"/>
        </a:p>
      </dgm:t>
    </dgm:pt>
    <dgm:pt modelId="{87B41FC5-D080-4E7D-B6D2-462E82183798}">
      <dgm:prSet phldrT="What are your key activities and how difficult are they to perform (by others)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Value Chain Coordination</a:t>
          </a:r>
          <a:endParaRPr lang="en-US" sz="1600" b="1" noProof="0" dirty="0"/>
        </a:p>
      </dgm:t>
    </dgm:pt>
    <dgm:pt modelId="{1EF356E0-71FA-40FD-BCC1-DDA5413CEE17}" type="parTrans" cxnId="{3D193FA1-BD61-423A-B4D7-1646025959A9}">
      <dgm:prSet/>
      <dgm:spPr/>
      <dgm:t>
        <a:bodyPr/>
        <a:lstStyle/>
        <a:p>
          <a:endParaRPr lang="fr-CH"/>
        </a:p>
      </dgm:t>
    </dgm:pt>
    <dgm:pt modelId="{9CD9923E-6165-4EA6-BF0B-414114BB2194}" type="sibTrans" cxnId="{3D193FA1-BD61-423A-B4D7-1646025959A9}">
      <dgm:prSet/>
      <dgm:spPr/>
      <dgm:t>
        <a:bodyPr/>
        <a:lstStyle/>
        <a:p>
          <a:endParaRPr lang="fr-CH"/>
        </a:p>
      </dgm:t>
    </dgm:pt>
    <dgm:pt modelId="{879566BC-BC01-42E7-B84E-C2019D19CD4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noProof="0" dirty="0" smtClean="0"/>
            <a:t>Key Partners</a:t>
          </a:r>
          <a:endParaRPr lang="en-US" b="1" noProof="0" dirty="0"/>
        </a:p>
      </dgm:t>
    </dgm:pt>
    <dgm:pt modelId="{396107E1-EB0D-48EA-A50D-EE51E730D054}" type="parTrans" cxnId="{FBA25B6F-D530-4610-A609-770099FFEC26}">
      <dgm:prSet/>
      <dgm:spPr/>
      <dgm:t>
        <a:bodyPr/>
        <a:lstStyle/>
        <a:p>
          <a:endParaRPr lang="fr-CH"/>
        </a:p>
      </dgm:t>
    </dgm:pt>
    <dgm:pt modelId="{8A080173-5EA1-486C-9027-DE0AE6D6F6CE}" type="sibTrans" cxnId="{FBA25B6F-D530-4610-A609-770099FFEC26}">
      <dgm:prSet/>
      <dgm:spPr/>
      <dgm:t>
        <a:bodyPr/>
        <a:lstStyle/>
        <a:p>
          <a:endParaRPr lang="fr-CH"/>
        </a:p>
      </dgm:t>
    </dgm:pt>
    <dgm:pt modelId="{D0C4F6AB-6D96-4D01-B2AA-B17889CCCD4F}">
      <dgm:prSet phldrT="What can partners do better than you or at a lower cost (and thus leverage your business model)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Manufacturer</a:t>
          </a:r>
          <a:endParaRPr lang="en-US" sz="1600" b="1" noProof="0" dirty="0"/>
        </a:p>
      </dgm:t>
    </dgm:pt>
    <dgm:pt modelId="{13B844E2-3595-4799-90B0-137D48A11612}" type="parTrans" cxnId="{1D5FC3AC-3866-4582-B5BF-A0F5063F7763}">
      <dgm:prSet/>
      <dgm:spPr/>
      <dgm:t>
        <a:bodyPr/>
        <a:lstStyle/>
        <a:p>
          <a:endParaRPr lang="fr-CH"/>
        </a:p>
      </dgm:t>
    </dgm:pt>
    <dgm:pt modelId="{55D87792-259B-4203-B67A-A614F0DBA550}" type="sibTrans" cxnId="{1D5FC3AC-3866-4582-B5BF-A0F5063F7763}">
      <dgm:prSet/>
      <dgm:spPr/>
      <dgm:t>
        <a:bodyPr/>
        <a:lstStyle/>
        <a:p>
          <a:endParaRPr lang="fr-CH"/>
        </a:p>
      </dgm:t>
    </dgm:pt>
    <dgm:pt modelId="{00FC3ABB-F321-41BE-A2CE-87E8B6D1237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noProof="0" dirty="0" smtClean="0"/>
            <a:t>Cost Structure</a:t>
          </a:r>
          <a:endParaRPr lang="en-US" b="1" noProof="0" dirty="0"/>
        </a:p>
      </dgm:t>
    </dgm:pt>
    <dgm:pt modelId="{5AEB3FD3-931C-47A7-A425-CEE6E03AA06D}" type="parTrans" cxnId="{F93A0ADF-99DA-4398-9F7B-EAB6F58FD1F2}">
      <dgm:prSet/>
      <dgm:spPr/>
      <dgm:t>
        <a:bodyPr/>
        <a:lstStyle/>
        <a:p>
          <a:endParaRPr lang="fr-CH"/>
        </a:p>
      </dgm:t>
    </dgm:pt>
    <dgm:pt modelId="{7BAE5573-8CA8-4FFF-8E47-C4EE96251871}" type="sibTrans" cxnId="{F93A0ADF-99DA-4398-9F7B-EAB6F58FD1F2}">
      <dgm:prSet/>
      <dgm:spPr/>
      <dgm:t>
        <a:bodyPr/>
        <a:lstStyle/>
        <a:p>
          <a:endParaRPr lang="fr-CH"/>
        </a:p>
      </dgm:t>
    </dgm:pt>
    <dgm:pt modelId="{3B76FFEC-EFF7-4121-97EA-EBAAA66803A0}">
      <dgm:prSet phldrT="What is the cost structure of your business model and is it in harmony with the core idea of your business model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Garment manufacture</a:t>
          </a:r>
          <a:endParaRPr lang="en-US" sz="1600" b="1" noProof="0" dirty="0"/>
        </a:p>
      </dgm:t>
    </dgm:pt>
    <dgm:pt modelId="{309AB803-8607-480D-B7D1-2785C3EFA5F9}" type="parTrans" cxnId="{C0258164-FDB8-49F4-99F9-2CFBC98E3B60}">
      <dgm:prSet/>
      <dgm:spPr/>
      <dgm:t>
        <a:bodyPr/>
        <a:lstStyle/>
        <a:p>
          <a:endParaRPr lang="fr-CH"/>
        </a:p>
      </dgm:t>
    </dgm:pt>
    <dgm:pt modelId="{344B6050-A5BA-4B34-A2A9-20FA2CA87102}" type="sibTrans" cxnId="{C0258164-FDB8-49F4-99F9-2CFBC98E3B60}">
      <dgm:prSet/>
      <dgm:spPr/>
      <dgm:t>
        <a:bodyPr/>
        <a:lstStyle/>
        <a:p>
          <a:endParaRPr lang="fr-CH"/>
        </a:p>
      </dgm:t>
    </dgm:pt>
    <dgm:pt modelId="{3A295276-AF49-4C0B-BBE0-F17D974A160B}">
      <dgm:prSet phldrT="What is the cost structure of your business model and is it in harmony with the core idea of your business model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Quality and certification </a:t>
          </a:r>
          <a:r>
            <a:rPr lang="en-US" sz="1600" b="1" noProof="0" dirty="0" err="1" smtClean="0"/>
            <a:t>mgmt</a:t>
          </a:r>
          <a:endParaRPr lang="en-US" sz="1600" b="1" noProof="0" dirty="0"/>
        </a:p>
      </dgm:t>
    </dgm:pt>
    <dgm:pt modelId="{2C387AFA-EAFB-463E-A80C-41D0E999C030}" type="parTrans" cxnId="{0B4B62E9-6B7A-46A1-BE0A-9F4C305FA26F}">
      <dgm:prSet/>
      <dgm:spPr/>
      <dgm:t>
        <a:bodyPr/>
        <a:lstStyle/>
        <a:p>
          <a:endParaRPr lang="en-US"/>
        </a:p>
      </dgm:t>
    </dgm:pt>
    <dgm:pt modelId="{6DB1D158-D71A-4937-A3B7-9C9B44751C04}" type="sibTrans" cxnId="{0B4B62E9-6B7A-46A1-BE0A-9F4C305FA26F}">
      <dgm:prSet/>
      <dgm:spPr/>
      <dgm:t>
        <a:bodyPr/>
        <a:lstStyle/>
        <a:p>
          <a:endParaRPr lang="en-US"/>
        </a:p>
      </dgm:t>
    </dgm:pt>
    <dgm:pt modelId="{811FC337-CE57-43C4-9601-52C4746D3CDC}">
      <dgm:prSet phldrT="What is the cost structure of your business model and is it in harmony with the core idea of your business model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Partner coordination</a:t>
          </a:r>
          <a:endParaRPr lang="en-US" sz="1600" b="1" noProof="0" dirty="0"/>
        </a:p>
      </dgm:t>
    </dgm:pt>
    <dgm:pt modelId="{85009124-03B1-4F29-9D7A-D49F2007C8A4}" type="parTrans" cxnId="{5D373A69-DADB-4D41-BAAA-2420FAFA82D9}">
      <dgm:prSet/>
      <dgm:spPr/>
      <dgm:t>
        <a:bodyPr/>
        <a:lstStyle/>
        <a:p>
          <a:endParaRPr lang="en-US"/>
        </a:p>
      </dgm:t>
    </dgm:pt>
    <dgm:pt modelId="{5A955790-7019-4886-95FD-AABB7303DED3}" type="sibTrans" cxnId="{5D373A69-DADB-4D41-BAAA-2420FAFA82D9}">
      <dgm:prSet/>
      <dgm:spPr/>
      <dgm:t>
        <a:bodyPr/>
        <a:lstStyle/>
        <a:p>
          <a:endParaRPr lang="en-US"/>
        </a:p>
      </dgm:t>
    </dgm:pt>
    <dgm:pt modelId="{CE317F53-3AA8-40AF-B602-9268FFF8A6D2}">
      <dgm:prSet phldrT="What is the cost structure of your business model and is it in harmony with the core idea of your business model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Brand </a:t>
          </a:r>
          <a:r>
            <a:rPr lang="en-US" sz="1600" b="1" noProof="0" dirty="0" err="1" smtClean="0"/>
            <a:t>mgmt</a:t>
          </a:r>
          <a:endParaRPr lang="en-US" sz="1600" b="1" noProof="0" dirty="0"/>
        </a:p>
      </dgm:t>
    </dgm:pt>
    <dgm:pt modelId="{49E12194-2C1F-4B48-ADDF-988448113456}" type="parTrans" cxnId="{A1C05667-D35D-4E1C-997B-0616784F8D85}">
      <dgm:prSet/>
      <dgm:spPr/>
      <dgm:t>
        <a:bodyPr/>
        <a:lstStyle/>
        <a:p>
          <a:endParaRPr lang="en-US"/>
        </a:p>
      </dgm:t>
    </dgm:pt>
    <dgm:pt modelId="{2EA4766A-B60F-4890-A6E4-CDED7463B08B}" type="sibTrans" cxnId="{A1C05667-D35D-4E1C-997B-0616784F8D85}">
      <dgm:prSet/>
      <dgm:spPr/>
      <dgm:t>
        <a:bodyPr/>
        <a:lstStyle/>
        <a:p>
          <a:endParaRPr lang="en-US"/>
        </a:p>
      </dgm:t>
    </dgm:pt>
    <dgm:pt modelId="{36C81571-99B5-4AFF-93F8-C4028FE862B7}">
      <dgm:prSet phldrT="What is the cost structure of your business model and is it in harmony with the core idea of your business model?"/>
      <dgm:spPr/>
      <dgm:t>
        <a:bodyPr/>
        <a:lstStyle/>
        <a:p>
          <a:endParaRPr lang="en-US" noProof="0" dirty="0"/>
        </a:p>
      </dgm:t>
    </dgm:pt>
    <dgm:pt modelId="{7019D484-FDA7-48FA-8274-07F376D81DD2}" type="parTrans" cxnId="{7E922178-FD19-47B8-87E5-82E8CF5FDCA7}">
      <dgm:prSet/>
      <dgm:spPr/>
      <dgm:t>
        <a:bodyPr/>
        <a:lstStyle/>
        <a:p>
          <a:endParaRPr lang="en-US"/>
        </a:p>
      </dgm:t>
    </dgm:pt>
    <dgm:pt modelId="{F2D42AD8-F1F7-489D-90F5-181B85D2847A}" type="sibTrans" cxnId="{7E922178-FD19-47B8-87E5-82E8CF5FDCA7}">
      <dgm:prSet/>
      <dgm:spPr/>
      <dgm:t>
        <a:bodyPr/>
        <a:lstStyle/>
        <a:p>
          <a:endParaRPr lang="en-US"/>
        </a:p>
      </dgm:t>
    </dgm:pt>
    <dgm:pt modelId="{53119A77-27C0-47A0-A288-3351CEA9841F}">
      <dgm:prSet phldrT="What type of relationship does your customer expect you to establish and maintain with him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Event sponsoring</a:t>
          </a:r>
          <a:endParaRPr lang="en-US" sz="1600" b="1" noProof="0" dirty="0"/>
        </a:p>
      </dgm:t>
    </dgm:pt>
    <dgm:pt modelId="{D4B24448-6F8D-4ABD-8D69-7926FAAFC185}" type="parTrans" cxnId="{06763519-F6E9-4CF5-996C-6658A49CE21A}">
      <dgm:prSet/>
      <dgm:spPr/>
      <dgm:t>
        <a:bodyPr/>
        <a:lstStyle/>
        <a:p>
          <a:endParaRPr lang="en-US"/>
        </a:p>
      </dgm:t>
    </dgm:pt>
    <dgm:pt modelId="{F45F045C-8969-478A-A0A5-21FDC7359D10}" type="sibTrans" cxnId="{06763519-F6E9-4CF5-996C-6658A49CE21A}">
      <dgm:prSet/>
      <dgm:spPr/>
      <dgm:t>
        <a:bodyPr/>
        <a:lstStyle/>
        <a:p>
          <a:endParaRPr lang="en-US"/>
        </a:p>
      </dgm:t>
    </dgm:pt>
    <dgm:pt modelId="{6B456CFB-7952-406C-AB56-2E6CE9A1ACE1}">
      <dgm:prSet phldrT="What are your key resources and how difficult are they to copy (by others)?" custT="1"/>
      <dgm:spPr>
        <a:ln>
          <a:noFill/>
        </a:ln>
      </dgm:spPr>
      <dgm:t>
        <a:bodyPr/>
        <a:lstStyle/>
        <a:p>
          <a:r>
            <a:rPr lang="en-US" sz="1600" b="1" noProof="0" dirty="0" err="1" smtClean="0"/>
            <a:t>PoS</a:t>
          </a:r>
          <a:r>
            <a:rPr lang="en-US" sz="1600" b="1" noProof="0" dirty="0" smtClean="0"/>
            <a:t> System</a:t>
          </a:r>
          <a:endParaRPr lang="en-US" sz="1600" b="1" noProof="0" dirty="0"/>
        </a:p>
      </dgm:t>
    </dgm:pt>
    <dgm:pt modelId="{7C6D4EBA-9ACF-437B-AEBE-AC807AEF6867}" type="parTrans" cxnId="{23576503-1C6B-4147-933E-CE2385365460}">
      <dgm:prSet/>
      <dgm:spPr/>
      <dgm:t>
        <a:bodyPr/>
        <a:lstStyle/>
        <a:p>
          <a:endParaRPr lang="en-US"/>
        </a:p>
      </dgm:t>
    </dgm:pt>
    <dgm:pt modelId="{73C15707-CE81-4CE9-8E2F-38A790850CB3}" type="sibTrans" cxnId="{23576503-1C6B-4147-933E-CE2385365460}">
      <dgm:prSet/>
      <dgm:spPr/>
      <dgm:t>
        <a:bodyPr/>
        <a:lstStyle/>
        <a:p>
          <a:endParaRPr lang="en-US"/>
        </a:p>
      </dgm:t>
    </dgm:pt>
    <dgm:pt modelId="{6427DE31-5F4D-4BC6-9577-5DD050FD94F3}">
      <dgm:prSet phldrT="What are your key activities and how difficult are they to perform (by others)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Logistics</a:t>
          </a:r>
          <a:endParaRPr lang="en-US" sz="1600" b="1" noProof="0" dirty="0"/>
        </a:p>
      </dgm:t>
    </dgm:pt>
    <dgm:pt modelId="{FEFE7327-F070-429C-9EBD-5D3B3FC59131}" type="parTrans" cxnId="{E91FB466-B126-4793-BA6D-6D3B1EC7996C}">
      <dgm:prSet/>
      <dgm:spPr/>
      <dgm:t>
        <a:bodyPr/>
        <a:lstStyle/>
        <a:p>
          <a:endParaRPr lang="en-US"/>
        </a:p>
      </dgm:t>
    </dgm:pt>
    <dgm:pt modelId="{28A5A974-6E99-4E69-BCC2-4D21A3ED35F1}" type="sibTrans" cxnId="{E91FB466-B126-4793-BA6D-6D3B1EC7996C}">
      <dgm:prSet/>
      <dgm:spPr/>
      <dgm:t>
        <a:bodyPr/>
        <a:lstStyle/>
        <a:p>
          <a:endParaRPr lang="en-US"/>
        </a:p>
      </dgm:t>
    </dgm:pt>
    <dgm:pt modelId="{3D9B149B-991D-44E2-986E-0C5C777C408F}">
      <dgm:prSet phldrT="What are your key activities and how difficult are they to perform (by others)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Sustainable Development</a:t>
          </a:r>
          <a:endParaRPr lang="en-US" sz="1600" b="1" noProof="0" dirty="0"/>
        </a:p>
      </dgm:t>
    </dgm:pt>
    <dgm:pt modelId="{66EB9382-0009-4EA0-9034-B0DBC1579FE2}" type="parTrans" cxnId="{F38959AE-ED6D-4842-918A-3DE8305DBA78}">
      <dgm:prSet/>
      <dgm:spPr/>
      <dgm:t>
        <a:bodyPr/>
        <a:lstStyle/>
        <a:p>
          <a:endParaRPr lang="en-US"/>
        </a:p>
      </dgm:t>
    </dgm:pt>
    <dgm:pt modelId="{458B367A-BC29-4F72-9F65-EECFB22ADBA8}" type="sibTrans" cxnId="{F38959AE-ED6D-4842-918A-3DE8305DBA78}">
      <dgm:prSet/>
      <dgm:spPr/>
      <dgm:t>
        <a:bodyPr/>
        <a:lstStyle/>
        <a:p>
          <a:endParaRPr lang="en-US"/>
        </a:p>
      </dgm:t>
    </dgm:pt>
    <dgm:pt modelId="{5E938DF9-B56C-4F50-9567-F84E8EE6E889}">
      <dgm:prSet phldrT="What can partners do better than you or at a lower cost (and thus leverage your business model)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Raw resources producer</a:t>
          </a:r>
          <a:endParaRPr lang="en-US" sz="1600" b="1" noProof="0" dirty="0"/>
        </a:p>
      </dgm:t>
    </dgm:pt>
    <dgm:pt modelId="{8BCA8F99-D5E8-44F6-9CCF-2F6DF9458915}" type="parTrans" cxnId="{DD32D0BB-0B22-44B3-9788-C8B5E971C171}">
      <dgm:prSet/>
      <dgm:spPr/>
      <dgm:t>
        <a:bodyPr/>
        <a:lstStyle/>
        <a:p>
          <a:endParaRPr lang="en-US"/>
        </a:p>
      </dgm:t>
    </dgm:pt>
    <dgm:pt modelId="{31FADC6B-5FEC-483C-825F-521006931492}" type="sibTrans" cxnId="{DD32D0BB-0B22-44B3-9788-C8B5E971C171}">
      <dgm:prSet/>
      <dgm:spPr/>
      <dgm:t>
        <a:bodyPr/>
        <a:lstStyle/>
        <a:p>
          <a:endParaRPr lang="en-US"/>
        </a:p>
      </dgm:t>
    </dgm:pt>
    <dgm:pt modelId="{0DCCDB96-B230-41D4-A38C-02E4AA1F6FC2}">
      <dgm:prSet phldrT="What can partners do better than you or at a lower cost (and thus leverage your business model)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Logistics companies</a:t>
          </a:r>
          <a:endParaRPr lang="en-US" sz="1600" b="1" noProof="0" dirty="0"/>
        </a:p>
      </dgm:t>
    </dgm:pt>
    <dgm:pt modelId="{E60AE98E-5627-42CA-9C00-7FF49AF5332C}" type="parTrans" cxnId="{8EBE9070-4898-46FF-AA2C-90FDA591A910}">
      <dgm:prSet/>
      <dgm:spPr/>
      <dgm:t>
        <a:bodyPr/>
        <a:lstStyle/>
        <a:p>
          <a:endParaRPr lang="en-US"/>
        </a:p>
      </dgm:t>
    </dgm:pt>
    <dgm:pt modelId="{3AF4F760-959C-46C2-B20B-1717B525F5B1}" type="sibTrans" cxnId="{8EBE9070-4898-46FF-AA2C-90FDA591A910}">
      <dgm:prSet/>
      <dgm:spPr/>
      <dgm:t>
        <a:bodyPr/>
        <a:lstStyle/>
        <a:p>
          <a:endParaRPr lang="en-US"/>
        </a:p>
      </dgm:t>
    </dgm:pt>
    <dgm:pt modelId="{21128169-6A11-4A57-A1BA-9E4ABA6B4B3D}">
      <dgm:prSet phldrT="Through which means does your customer want to be reached and addressed by you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Stores</a:t>
          </a:r>
          <a:endParaRPr lang="en-US" sz="1600" b="1" noProof="0" dirty="0"/>
        </a:p>
      </dgm:t>
    </dgm:pt>
    <dgm:pt modelId="{D1D15C6F-4523-4F88-8AF0-9B9A255CBC28}" type="parTrans" cxnId="{79B66ECF-A927-4FFC-B5BC-BF3ED55B5CA0}">
      <dgm:prSet/>
      <dgm:spPr/>
      <dgm:t>
        <a:bodyPr/>
        <a:lstStyle/>
        <a:p>
          <a:endParaRPr lang="en-US"/>
        </a:p>
      </dgm:t>
    </dgm:pt>
    <dgm:pt modelId="{E6C9A7A4-7285-4397-BCEE-796BE7EC8749}" type="sibTrans" cxnId="{79B66ECF-A927-4FFC-B5BC-BF3ED55B5CA0}">
      <dgm:prSet/>
      <dgm:spPr/>
      <dgm:t>
        <a:bodyPr/>
        <a:lstStyle/>
        <a:p>
          <a:endParaRPr lang="en-US"/>
        </a:p>
      </dgm:t>
    </dgm:pt>
    <dgm:pt modelId="{CC858507-24D9-4956-9138-73BB78C9BE5D}">
      <dgm:prSet phldrT="Through which means does your customer want to be reached and addressed by you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Printers</a:t>
          </a:r>
          <a:endParaRPr lang="en-US" sz="1600" b="1" noProof="0" dirty="0"/>
        </a:p>
      </dgm:t>
    </dgm:pt>
    <dgm:pt modelId="{898118C8-27F8-485C-AF61-CDBE402F416D}" type="parTrans" cxnId="{484AD117-C7D6-4278-A34D-CDDB8200558C}">
      <dgm:prSet/>
      <dgm:spPr/>
      <dgm:t>
        <a:bodyPr/>
        <a:lstStyle/>
        <a:p>
          <a:endParaRPr lang="en-US"/>
        </a:p>
      </dgm:t>
    </dgm:pt>
    <dgm:pt modelId="{E6486365-350F-4A15-8166-75393DDE9D62}" type="sibTrans" cxnId="{484AD117-C7D6-4278-A34D-CDDB8200558C}">
      <dgm:prSet/>
      <dgm:spPr/>
      <dgm:t>
        <a:bodyPr/>
        <a:lstStyle/>
        <a:p>
          <a:endParaRPr lang="en-US"/>
        </a:p>
      </dgm:t>
    </dgm:pt>
    <dgm:pt modelId="{60798EBA-4EF2-4275-B7EB-709753F2632B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Quality</a:t>
          </a:r>
          <a:endParaRPr lang="en-US" sz="1600" b="1" noProof="0" dirty="0"/>
        </a:p>
      </dgm:t>
    </dgm:pt>
    <dgm:pt modelId="{7DD4C942-EAA7-4C0D-935C-C87C73EF71BA}" type="parTrans" cxnId="{C76D0A34-9346-4249-952F-C039D6462563}">
      <dgm:prSet/>
      <dgm:spPr/>
      <dgm:t>
        <a:bodyPr/>
        <a:lstStyle/>
        <a:p>
          <a:endParaRPr lang="en-US"/>
        </a:p>
      </dgm:t>
    </dgm:pt>
    <dgm:pt modelId="{9075C9F4-8294-4D33-8627-E28233E244FB}" type="sibTrans" cxnId="{C76D0A34-9346-4249-952F-C039D6462563}">
      <dgm:prSet/>
      <dgm:spPr/>
      <dgm:t>
        <a:bodyPr/>
        <a:lstStyle/>
        <a:p>
          <a:endParaRPr lang="en-US"/>
        </a:p>
      </dgm:t>
    </dgm:pt>
    <dgm:pt modelId="{D9ED5FA9-175B-45AE-8232-AD9E686A1198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Familial pricing</a:t>
          </a:r>
          <a:endParaRPr lang="en-US" sz="1600" b="1" noProof="0" dirty="0"/>
        </a:p>
      </dgm:t>
    </dgm:pt>
    <dgm:pt modelId="{8B45D9F6-F8CA-42FF-AAA6-C853EE520131}" type="parTrans" cxnId="{A8C1FC44-27DB-476E-8F17-40CA66216E05}">
      <dgm:prSet/>
      <dgm:spPr/>
      <dgm:t>
        <a:bodyPr/>
        <a:lstStyle/>
        <a:p>
          <a:endParaRPr lang="en-US"/>
        </a:p>
      </dgm:t>
    </dgm:pt>
    <dgm:pt modelId="{DE651D80-3153-4D3E-9A66-C7050AB98B3D}" type="sibTrans" cxnId="{A8C1FC44-27DB-476E-8F17-40CA66216E05}">
      <dgm:prSet/>
      <dgm:spPr/>
      <dgm:t>
        <a:bodyPr/>
        <a:lstStyle/>
        <a:p>
          <a:endParaRPr lang="en-US"/>
        </a:p>
      </dgm:t>
    </dgm:pt>
    <dgm:pt modelId="{6CB94701-9E14-41E0-8C70-35C2F8FCB090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Ethics</a:t>
          </a:r>
          <a:endParaRPr lang="en-US" sz="1600" b="1" noProof="0" dirty="0"/>
        </a:p>
      </dgm:t>
    </dgm:pt>
    <dgm:pt modelId="{25382AB3-EA4E-4DC9-AC9A-8204D9C9EFAD}" type="parTrans" cxnId="{561AC19B-FD1B-4FA6-A163-308F9DE9F2FB}">
      <dgm:prSet/>
      <dgm:spPr/>
      <dgm:t>
        <a:bodyPr/>
        <a:lstStyle/>
        <a:p>
          <a:endParaRPr lang="en-US"/>
        </a:p>
      </dgm:t>
    </dgm:pt>
    <dgm:pt modelId="{7F354C09-44D8-4530-869A-BB605BE0D5D6}" type="sibTrans" cxnId="{561AC19B-FD1B-4FA6-A163-308F9DE9F2FB}">
      <dgm:prSet/>
      <dgm:spPr/>
      <dgm:t>
        <a:bodyPr/>
        <a:lstStyle/>
        <a:p>
          <a:endParaRPr lang="en-US"/>
        </a:p>
      </dgm:t>
    </dgm:pt>
    <dgm:pt modelId="{5E02DD1C-C8FE-4E54-B77B-B4EFDF843B53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Traceability</a:t>
          </a:r>
          <a:endParaRPr lang="en-US" sz="1600" b="1" noProof="0" dirty="0"/>
        </a:p>
      </dgm:t>
    </dgm:pt>
    <dgm:pt modelId="{30CE9C4C-3280-466B-ABA4-6C5128E141EA}" type="parTrans" cxnId="{523BD361-B5F5-42E8-8962-A6A55E503586}">
      <dgm:prSet/>
      <dgm:spPr/>
      <dgm:t>
        <a:bodyPr/>
        <a:lstStyle/>
        <a:p>
          <a:endParaRPr lang="en-US"/>
        </a:p>
      </dgm:t>
    </dgm:pt>
    <dgm:pt modelId="{41963917-CEBA-4DCD-8EC7-72F37653F1C0}" type="sibTrans" cxnId="{523BD361-B5F5-42E8-8962-A6A55E503586}">
      <dgm:prSet/>
      <dgm:spPr/>
      <dgm:t>
        <a:bodyPr/>
        <a:lstStyle/>
        <a:p>
          <a:endParaRPr lang="en-US"/>
        </a:p>
      </dgm:t>
    </dgm:pt>
    <dgm:pt modelId="{5DDF00D4-1874-4E8F-B810-DB0371FB21AD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Clubs</a:t>
          </a:r>
          <a:endParaRPr lang="en-US" sz="1600" b="1" noProof="0" dirty="0"/>
        </a:p>
      </dgm:t>
    </dgm:pt>
    <dgm:pt modelId="{A0EF9FCB-A18F-4F01-841E-F5FEE746938F}" type="parTrans" cxnId="{70E7D6EA-6493-4D89-8553-AD80F721AAAA}">
      <dgm:prSet/>
      <dgm:spPr/>
      <dgm:t>
        <a:bodyPr/>
        <a:lstStyle/>
        <a:p>
          <a:endParaRPr lang="en-US"/>
        </a:p>
      </dgm:t>
    </dgm:pt>
    <dgm:pt modelId="{98820A30-3DA1-4813-BE4C-D8C3380F18E6}" type="sibTrans" cxnId="{70E7D6EA-6493-4D89-8553-AD80F721AAAA}">
      <dgm:prSet/>
      <dgm:spPr/>
      <dgm:t>
        <a:bodyPr/>
        <a:lstStyle/>
        <a:p>
          <a:endParaRPr lang="en-US"/>
        </a:p>
      </dgm:t>
    </dgm:pt>
    <dgm:pt modelId="{9B5E7CC7-819C-48A7-82AD-882165F96FDD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Enterprises</a:t>
          </a:r>
          <a:endParaRPr lang="en-US" sz="1600" b="1" noProof="0" dirty="0"/>
        </a:p>
      </dgm:t>
    </dgm:pt>
    <dgm:pt modelId="{EEB51193-4441-4C9B-A939-C9BF7CE9D205}" type="parTrans" cxnId="{EC889764-25FD-4EDA-B18B-59DD1DAE458A}">
      <dgm:prSet/>
      <dgm:spPr/>
      <dgm:t>
        <a:bodyPr/>
        <a:lstStyle/>
        <a:p>
          <a:endParaRPr lang="en-US"/>
        </a:p>
      </dgm:t>
    </dgm:pt>
    <dgm:pt modelId="{ECA8E0F0-4438-486F-B908-9BDBDD14B96E}" type="sibTrans" cxnId="{EC889764-25FD-4EDA-B18B-59DD1DAE458A}">
      <dgm:prSet/>
      <dgm:spPr/>
      <dgm:t>
        <a:bodyPr/>
        <a:lstStyle/>
        <a:p>
          <a:endParaRPr lang="en-US"/>
        </a:p>
      </dgm:t>
    </dgm:pt>
    <dgm:pt modelId="{CA0D47B6-D3D4-43A1-B7A7-8B8C741D3E64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Events</a:t>
          </a:r>
          <a:endParaRPr lang="en-US" sz="1600" b="1" noProof="0" dirty="0"/>
        </a:p>
      </dgm:t>
    </dgm:pt>
    <dgm:pt modelId="{EC1AD518-1D44-4418-A28B-BD29E0615CAE}" type="parTrans" cxnId="{090D24A3-C219-4E75-90C3-738565EC7BD0}">
      <dgm:prSet/>
      <dgm:spPr/>
      <dgm:t>
        <a:bodyPr/>
        <a:lstStyle/>
        <a:p>
          <a:endParaRPr lang="en-US"/>
        </a:p>
      </dgm:t>
    </dgm:pt>
    <dgm:pt modelId="{2DC92722-A2DD-48ED-AB87-E4DA6E09875D}" type="sibTrans" cxnId="{090D24A3-C219-4E75-90C3-738565EC7BD0}">
      <dgm:prSet/>
      <dgm:spPr/>
      <dgm:t>
        <a:bodyPr/>
        <a:lstStyle/>
        <a:p>
          <a:endParaRPr lang="en-US"/>
        </a:p>
      </dgm:t>
    </dgm:pt>
    <dgm:pt modelId="{2CA1CC66-99CA-48B4-9730-85F5FE44DEFC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en-US" sz="1600" b="1" noProof="0" dirty="0" smtClean="0"/>
            <a:t>Sustainable aware buyers</a:t>
          </a:r>
          <a:endParaRPr lang="en-US" sz="1600" b="1" noProof="0" dirty="0"/>
        </a:p>
      </dgm:t>
    </dgm:pt>
    <dgm:pt modelId="{C753596E-5B4D-4F6F-95F0-5CE37FACEAF0}" type="parTrans" cxnId="{A7366774-C501-4C8A-A6D8-93A4FC0A242B}">
      <dgm:prSet/>
      <dgm:spPr/>
      <dgm:t>
        <a:bodyPr/>
        <a:lstStyle/>
        <a:p>
          <a:endParaRPr lang="en-US"/>
        </a:p>
      </dgm:t>
    </dgm:pt>
    <dgm:pt modelId="{28A65884-CA71-4C08-9613-938EEDF1773F}" type="sibTrans" cxnId="{A7366774-C501-4C8A-A6D8-93A4FC0A242B}">
      <dgm:prSet/>
      <dgm:spPr/>
      <dgm:t>
        <a:bodyPr/>
        <a:lstStyle/>
        <a:p>
          <a:endParaRPr lang="en-US"/>
        </a:p>
      </dgm:t>
    </dgm:pt>
    <dgm:pt modelId="{DD1B00FD-C6DC-4438-89E5-E54F0A126552}" type="pres">
      <dgm:prSet presAssocID="{9525162C-1F00-4C87-86E3-FDE7A29D280D}" presName="root" presStyleCnt="0">
        <dgm:presLayoutVars>
          <dgm:animOne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819ADD3-1799-470D-9084-0F2B0C99FB08}" type="pres">
      <dgm:prSet presAssocID="{879566BC-BC01-42E7-B84E-C2019D19CD4E}" presName="partner" presStyleCnt="0"/>
      <dgm:spPr/>
    </dgm:pt>
    <dgm:pt modelId="{92CC8711-4ECA-46AE-9BA6-A0E7944BAA14}" type="pres">
      <dgm:prSet presAssocID="{879566BC-BC01-42E7-B84E-C2019D19CD4E}" presName="partnerBlockElement" presStyleLbl="node1" presStyleIdx="0" presStyleCnt="9"/>
      <dgm:spPr/>
      <dgm:t>
        <a:bodyPr/>
        <a:lstStyle/>
        <a:p>
          <a:endParaRPr lang="fr-CH"/>
        </a:p>
      </dgm:t>
    </dgm:pt>
    <dgm:pt modelId="{2BC24100-2BCF-460F-AF06-442763EAA28F}" type="pres">
      <dgm:prSet presAssocID="{879566BC-BC01-42E7-B84E-C2019D19CD4E}" presName="partnerParentText" presStyleLbl="node1" presStyleIdx="0" presStyleCnt="9"/>
      <dgm:spPr/>
      <dgm:t>
        <a:bodyPr/>
        <a:lstStyle/>
        <a:p>
          <a:endParaRPr lang="fr-CH"/>
        </a:p>
      </dgm:t>
    </dgm:pt>
    <dgm:pt modelId="{EE41F99E-CDCA-4764-9BA1-3E0DE8B4339C}" type="pres">
      <dgm:prSet presAssocID="{879566BC-BC01-42E7-B84E-C2019D19CD4E}" presName="partnerChildText" presStyleCnt="0"/>
      <dgm:spPr/>
    </dgm:pt>
    <dgm:pt modelId="{3246754C-D45C-4D52-AB2C-C28B7D596300}" type="pres">
      <dgm:prSet presAssocID="{D0C4F6AB-6D96-4D01-B2AA-B17889CCCD4F}" presName="partnerPost" presStyleLbl="fgAccFollowNode1" presStyleIdx="0" presStyleCnt="28"/>
      <dgm:spPr/>
      <dgm:t>
        <a:bodyPr/>
        <a:lstStyle/>
        <a:p>
          <a:endParaRPr lang="en-US"/>
        </a:p>
      </dgm:t>
    </dgm:pt>
    <dgm:pt modelId="{71DA4BE1-2C17-4A5E-8F36-C89EF98421F7}" type="pres">
      <dgm:prSet presAssocID="{55D87792-259B-4203-B67A-A614F0DBA550}" presName="partnerSpace" presStyleCnt="0"/>
      <dgm:spPr/>
    </dgm:pt>
    <dgm:pt modelId="{78471AFE-55C7-4420-8DD4-DD4ABF4B3403}" type="pres">
      <dgm:prSet presAssocID="{5E938DF9-B56C-4F50-9567-F84E8EE6E889}" presName="partnerPost" presStyleLbl="fgAccFollowNode1" presStyleIdx="1" presStyleCnt="28"/>
      <dgm:spPr/>
      <dgm:t>
        <a:bodyPr/>
        <a:lstStyle/>
        <a:p>
          <a:endParaRPr lang="en-US"/>
        </a:p>
      </dgm:t>
    </dgm:pt>
    <dgm:pt modelId="{B9ADACAF-EE76-40EB-AE88-101F9A0EC9AA}" type="pres">
      <dgm:prSet presAssocID="{31FADC6B-5FEC-483C-825F-521006931492}" presName="partnerSpace" presStyleCnt="0"/>
      <dgm:spPr/>
    </dgm:pt>
    <dgm:pt modelId="{6D218EBA-8B28-408F-AF32-DBB1BD694174}" type="pres">
      <dgm:prSet presAssocID="{0DCCDB96-B230-41D4-A38C-02E4AA1F6FC2}" presName="partnerPost" presStyleLbl="fgAccFollowNode1" presStyleIdx="2" presStyleCnt="28"/>
      <dgm:spPr/>
      <dgm:t>
        <a:bodyPr/>
        <a:lstStyle/>
        <a:p>
          <a:endParaRPr lang="en-US"/>
        </a:p>
      </dgm:t>
    </dgm:pt>
    <dgm:pt modelId="{285832D2-B3B6-4508-894E-1A42BBD951CA}" type="pres">
      <dgm:prSet presAssocID="{3AF4F760-959C-46C2-B20B-1717B525F5B1}" presName="partnerSpace" presStyleCnt="0"/>
      <dgm:spPr/>
    </dgm:pt>
    <dgm:pt modelId="{CAF3AB46-604B-4F5D-B244-29ACF409157F}" type="pres">
      <dgm:prSet presAssocID="{E8A1A6CE-4CE0-4DF0-8B2F-700CA88896BE}" presName="activity" presStyleCnt="0"/>
      <dgm:spPr/>
    </dgm:pt>
    <dgm:pt modelId="{43342A20-6D62-4E20-B62F-0E5ED6C789B0}" type="pres">
      <dgm:prSet presAssocID="{E8A1A6CE-4CE0-4DF0-8B2F-700CA88896BE}" presName="activityBlockElement" presStyleLbl="node1" presStyleIdx="1" presStyleCnt="9"/>
      <dgm:spPr/>
      <dgm:t>
        <a:bodyPr/>
        <a:lstStyle/>
        <a:p>
          <a:endParaRPr lang="fr-CH"/>
        </a:p>
      </dgm:t>
    </dgm:pt>
    <dgm:pt modelId="{DCD07BD7-2ACC-46E3-B5C7-D28D63091132}" type="pres">
      <dgm:prSet presAssocID="{E8A1A6CE-4CE0-4DF0-8B2F-700CA88896BE}" presName="activityParentText" presStyleLbl="node1" presStyleIdx="1" presStyleCnt="9"/>
      <dgm:spPr/>
      <dgm:t>
        <a:bodyPr/>
        <a:lstStyle/>
        <a:p>
          <a:endParaRPr lang="fr-CH"/>
        </a:p>
      </dgm:t>
    </dgm:pt>
    <dgm:pt modelId="{259AA144-A08C-4106-B61F-9F7C44B21385}" type="pres">
      <dgm:prSet presAssocID="{E8A1A6CE-4CE0-4DF0-8B2F-700CA88896BE}" presName="activityChildText" presStyleCnt="0"/>
      <dgm:spPr/>
    </dgm:pt>
    <dgm:pt modelId="{CD496C06-E47B-427A-A3B9-5121FA267037}" type="pres">
      <dgm:prSet presAssocID="{87B41FC5-D080-4E7D-B6D2-462E82183798}" presName="activityPost" presStyleLbl="fgAccFollowNode1" presStyleIdx="3" presStyleCnt="28"/>
      <dgm:spPr/>
      <dgm:t>
        <a:bodyPr/>
        <a:lstStyle/>
        <a:p>
          <a:endParaRPr lang="en-US"/>
        </a:p>
      </dgm:t>
    </dgm:pt>
    <dgm:pt modelId="{87A74680-A7AB-4EC0-857B-B20C226539E4}" type="pres">
      <dgm:prSet presAssocID="{9CD9923E-6165-4EA6-BF0B-414114BB2194}" presName="space" presStyleCnt="0"/>
      <dgm:spPr/>
    </dgm:pt>
    <dgm:pt modelId="{41E046CE-33AA-45CD-8671-9CDAD2C7A337}" type="pres">
      <dgm:prSet presAssocID="{6427DE31-5F4D-4BC6-9577-5DD050FD94F3}" presName="activityPost" presStyleLbl="fgAccFollowNode1" presStyleIdx="4" presStyleCnt="28"/>
      <dgm:spPr/>
      <dgm:t>
        <a:bodyPr/>
        <a:lstStyle/>
        <a:p>
          <a:endParaRPr lang="en-US"/>
        </a:p>
      </dgm:t>
    </dgm:pt>
    <dgm:pt modelId="{0F9E9B20-FF4E-4AB5-86D4-CF67503EB1C0}" type="pres">
      <dgm:prSet presAssocID="{28A5A974-6E99-4E69-BCC2-4D21A3ED35F1}" presName="space" presStyleCnt="0"/>
      <dgm:spPr/>
    </dgm:pt>
    <dgm:pt modelId="{B8A46005-D696-47FE-9861-9CDBA0D56FA9}" type="pres">
      <dgm:prSet presAssocID="{3D9B149B-991D-44E2-986E-0C5C777C408F}" presName="activityPost" presStyleLbl="fgAccFollowNode1" presStyleIdx="5" presStyleCnt="28"/>
      <dgm:spPr/>
      <dgm:t>
        <a:bodyPr/>
        <a:lstStyle/>
        <a:p>
          <a:endParaRPr lang="en-US"/>
        </a:p>
      </dgm:t>
    </dgm:pt>
    <dgm:pt modelId="{28951BA9-232F-4251-9973-7B879DBB55A6}" type="pres">
      <dgm:prSet presAssocID="{458B367A-BC29-4F72-9F65-EECFB22ADBA8}" presName="space" presStyleCnt="0"/>
      <dgm:spPr/>
    </dgm:pt>
    <dgm:pt modelId="{55997D99-D5A8-4415-B46E-0E47F6723C7F}" type="pres">
      <dgm:prSet presAssocID="{15C2EDD7-CF88-41D4-BFC0-156E7E12B37E}" presName="offer" presStyleCnt="0"/>
      <dgm:spPr/>
    </dgm:pt>
    <dgm:pt modelId="{3DB2E03F-4541-415C-A72D-399ED7283CB1}" type="pres">
      <dgm:prSet presAssocID="{15C2EDD7-CF88-41D4-BFC0-156E7E12B37E}" presName="offerBlockElement" presStyleLbl="node1" presStyleIdx="2" presStyleCnt="9"/>
      <dgm:spPr/>
      <dgm:t>
        <a:bodyPr/>
        <a:lstStyle/>
        <a:p>
          <a:endParaRPr lang="fr-CH"/>
        </a:p>
      </dgm:t>
    </dgm:pt>
    <dgm:pt modelId="{45B514FB-3169-4476-AE8A-F12A5123A226}" type="pres">
      <dgm:prSet presAssocID="{15C2EDD7-CF88-41D4-BFC0-156E7E12B37E}" presName="offerParentText" presStyleLbl="node1" presStyleIdx="2" presStyleCnt="9"/>
      <dgm:spPr/>
      <dgm:t>
        <a:bodyPr/>
        <a:lstStyle/>
        <a:p>
          <a:endParaRPr lang="fr-CH"/>
        </a:p>
      </dgm:t>
    </dgm:pt>
    <dgm:pt modelId="{5C794A8F-D7B0-4EA1-9BF8-B2E462F41E8A}" type="pres">
      <dgm:prSet presAssocID="{15C2EDD7-CF88-41D4-BFC0-156E7E12B37E}" presName="offerChildText" presStyleCnt="0"/>
      <dgm:spPr/>
    </dgm:pt>
    <dgm:pt modelId="{A84C1DAD-E238-4DED-A72D-EE11C6D74CC5}" type="pres">
      <dgm:prSet presAssocID="{AAB21371-B15A-49A0-836F-9A2D73DFF15A}" presName="offerPost" presStyleLbl="fgAccFollowNode1" presStyleIdx="6" presStyleCnt="28"/>
      <dgm:spPr/>
      <dgm:t>
        <a:bodyPr/>
        <a:lstStyle/>
        <a:p>
          <a:endParaRPr lang="en-US"/>
        </a:p>
      </dgm:t>
    </dgm:pt>
    <dgm:pt modelId="{D2D3CBC3-EA15-44FC-87D1-F2405150670B}" type="pres">
      <dgm:prSet presAssocID="{6B9EF983-7058-4345-9CAB-C57CD02B11F5}" presName="offerSpace" presStyleCnt="0"/>
      <dgm:spPr/>
    </dgm:pt>
    <dgm:pt modelId="{8167A097-9AFE-42D8-8E47-5B4EF4C2EE90}" type="pres">
      <dgm:prSet presAssocID="{60798EBA-4EF2-4275-B7EB-709753F2632B}" presName="offerPost" presStyleLbl="fgAccFollowNode1" presStyleIdx="7" presStyleCnt="28"/>
      <dgm:spPr/>
      <dgm:t>
        <a:bodyPr/>
        <a:lstStyle/>
        <a:p>
          <a:endParaRPr lang="en-US"/>
        </a:p>
      </dgm:t>
    </dgm:pt>
    <dgm:pt modelId="{30459730-7F3F-4BAF-BDDF-1CD25FE1220F}" type="pres">
      <dgm:prSet presAssocID="{9075C9F4-8294-4D33-8627-E28233E244FB}" presName="offerSpace" presStyleCnt="0"/>
      <dgm:spPr/>
    </dgm:pt>
    <dgm:pt modelId="{32135442-EF8C-4FC6-9E4F-40E61AB99B31}" type="pres">
      <dgm:prSet presAssocID="{D9ED5FA9-175B-45AE-8232-AD9E686A1198}" presName="offerPost" presStyleLbl="fgAccFollowNode1" presStyleIdx="8" presStyleCnt="28"/>
      <dgm:spPr/>
      <dgm:t>
        <a:bodyPr/>
        <a:lstStyle/>
        <a:p>
          <a:endParaRPr lang="en-US"/>
        </a:p>
      </dgm:t>
    </dgm:pt>
    <dgm:pt modelId="{D03390EE-5E95-4124-BC4E-7D8C6CED3D8C}" type="pres">
      <dgm:prSet presAssocID="{DE651D80-3153-4D3E-9A66-C7050AB98B3D}" presName="offerSpace" presStyleCnt="0"/>
      <dgm:spPr/>
    </dgm:pt>
    <dgm:pt modelId="{A252604A-88B3-4782-A278-BF7FCF1D583C}" type="pres">
      <dgm:prSet presAssocID="{6CB94701-9E14-41E0-8C70-35C2F8FCB090}" presName="offerPost" presStyleLbl="fgAccFollowNode1" presStyleIdx="9" presStyleCnt="28"/>
      <dgm:spPr/>
      <dgm:t>
        <a:bodyPr/>
        <a:lstStyle/>
        <a:p>
          <a:endParaRPr lang="en-US"/>
        </a:p>
      </dgm:t>
    </dgm:pt>
    <dgm:pt modelId="{181D7884-A757-42CB-9147-CC9C3C7288C9}" type="pres">
      <dgm:prSet presAssocID="{7F354C09-44D8-4530-869A-BB605BE0D5D6}" presName="offerSpace" presStyleCnt="0"/>
      <dgm:spPr/>
    </dgm:pt>
    <dgm:pt modelId="{7C509B79-B1B2-4EE7-BECC-C41B457A7D20}" type="pres">
      <dgm:prSet presAssocID="{5E02DD1C-C8FE-4E54-B77B-B4EFDF843B53}" presName="offerPost" presStyleLbl="fgAccFollowNode1" presStyleIdx="10" presStyleCnt="28"/>
      <dgm:spPr/>
      <dgm:t>
        <a:bodyPr/>
        <a:lstStyle/>
        <a:p>
          <a:endParaRPr lang="en-US"/>
        </a:p>
      </dgm:t>
    </dgm:pt>
    <dgm:pt modelId="{AAA2E6CF-D97F-492E-A080-A54018971216}" type="pres">
      <dgm:prSet presAssocID="{41963917-CEBA-4DCD-8EC7-72F37653F1C0}" presName="offerSpace" presStyleCnt="0"/>
      <dgm:spPr/>
    </dgm:pt>
    <dgm:pt modelId="{8CF5B33B-7CD0-4B67-944E-DBECEACB254E}" type="pres">
      <dgm:prSet presAssocID="{E7671D5E-29F8-478A-815B-1B57B32459E8}" presName="relationship" presStyleCnt="0"/>
      <dgm:spPr/>
    </dgm:pt>
    <dgm:pt modelId="{F2BAAE71-8BA6-476C-9D94-3D8F43C14B0C}" type="pres">
      <dgm:prSet presAssocID="{E7671D5E-29F8-478A-815B-1B57B32459E8}" presName="relationshipBlockElement" presStyleLbl="node1" presStyleIdx="3" presStyleCnt="9"/>
      <dgm:spPr/>
      <dgm:t>
        <a:bodyPr/>
        <a:lstStyle/>
        <a:p>
          <a:endParaRPr lang="fr-CH"/>
        </a:p>
      </dgm:t>
    </dgm:pt>
    <dgm:pt modelId="{41C54C83-5276-4BC4-86E5-9DAA1E0DD888}" type="pres">
      <dgm:prSet presAssocID="{E7671D5E-29F8-478A-815B-1B57B32459E8}" presName="relationshipParentText" presStyleLbl="node1" presStyleIdx="3" presStyleCnt="9"/>
      <dgm:spPr/>
      <dgm:t>
        <a:bodyPr/>
        <a:lstStyle/>
        <a:p>
          <a:endParaRPr lang="fr-CH"/>
        </a:p>
      </dgm:t>
    </dgm:pt>
    <dgm:pt modelId="{49F930D4-82DC-4BD6-AEBB-E80C5D7F08B3}" type="pres">
      <dgm:prSet presAssocID="{E7671D5E-29F8-478A-815B-1B57B32459E8}" presName="relationshipChildText" presStyleCnt="0"/>
      <dgm:spPr/>
    </dgm:pt>
    <dgm:pt modelId="{635718C6-F436-4084-B8EA-38F0E13FE419}" type="pres">
      <dgm:prSet presAssocID="{EC59D962-68D2-479C-A3C0-A87052C153D1}" presName="relationshipPost" presStyleLbl="fgAccFollowNode1" presStyleIdx="11" presStyleCnt="28"/>
      <dgm:spPr/>
      <dgm:t>
        <a:bodyPr/>
        <a:lstStyle/>
        <a:p>
          <a:endParaRPr lang="en-US"/>
        </a:p>
      </dgm:t>
    </dgm:pt>
    <dgm:pt modelId="{67CE66C5-A3DE-4A8A-817A-DDBA471F039D}" type="pres">
      <dgm:prSet presAssocID="{F5F3D0C0-CBD9-4D05-AECE-706442909EA3}" presName="relationshipSpace" presStyleCnt="0"/>
      <dgm:spPr/>
    </dgm:pt>
    <dgm:pt modelId="{20A88628-5BDD-4E15-BB7F-74EBCAFCA0F9}" type="pres">
      <dgm:prSet presAssocID="{53119A77-27C0-47A0-A288-3351CEA9841F}" presName="relationshipPost" presStyleLbl="fgAccFollowNode1" presStyleIdx="12" presStyleCnt="28"/>
      <dgm:spPr/>
      <dgm:t>
        <a:bodyPr/>
        <a:lstStyle/>
        <a:p>
          <a:endParaRPr lang="en-US"/>
        </a:p>
      </dgm:t>
    </dgm:pt>
    <dgm:pt modelId="{26E99B3D-85DA-4FD8-BD51-E6C5EEF53281}" type="pres">
      <dgm:prSet presAssocID="{F45F045C-8969-478A-A0A5-21FDC7359D10}" presName="relationshipSpace" presStyleCnt="0"/>
      <dgm:spPr/>
    </dgm:pt>
    <dgm:pt modelId="{25077364-F7E4-47D3-9D3A-65BCEB55B7C9}" type="pres">
      <dgm:prSet presAssocID="{B91495F2-B3C1-4AF9-83A7-DC2E2A38173B}" presName="client" presStyleCnt="0"/>
      <dgm:spPr/>
    </dgm:pt>
    <dgm:pt modelId="{CAF7AB3A-98DD-4F45-A7EB-CCC9BDDB8C6E}" type="pres">
      <dgm:prSet presAssocID="{B91495F2-B3C1-4AF9-83A7-DC2E2A38173B}" presName="clientBlockElement" presStyleLbl="node1" presStyleIdx="4" presStyleCnt="9"/>
      <dgm:spPr/>
      <dgm:t>
        <a:bodyPr/>
        <a:lstStyle/>
        <a:p>
          <a:endParaRPr lang="fr-CH"/>
        </a:p>
      </dgm:t>
    </dgm:pt>
    <dgm:pt modelId="{6884B714-10D7-4E24-A83F-F5DF63791E0D}" type="pres">
      <dgm:prSet presAssocID="{B91495F2-B3C1-4AF9-83A7-DC2E2A38173B}" presName="clientParentText" presStyleLbl="node1" presStyleIdx="4" presStyleCnt="9"/>
      <dgm:spPr/>
      <dgm:t>
        <a:bodyPr/>
        <a:lstStyle/>
        <a:p>
          <a:endParaRPr lang="fr-CH"/>
        </a:p>
      </dgm:t>
    </dgm:pt>
    <dgm:pt modelId="{C23463A6-F232-4E66-8EC8-FCFBA666615A}" type="pres">
      <dgm:prSet presAssocID="{B91495F2-B3C1-4AF9-83A7-DC2E2A38173B}" presName="clientChildText" presStyleCnt="0"/>
      <dgm:spPr/>
    </dgm:pt>
    <dgm:pt modelId="{F107834B-45FD-400F-B8D4-3A77F56B3230}" type="pres">
      <dgm:prSet presAssocID="{2637871E-8CDD-4A90-ADA5-E7E4726F399E}" presName="clientPost" presStyleLbl="fgAccFollowNode1" presStyleIdx="13" presStyleCnt="28"/>
      <dgm:spPr/>
      <dgm:t>
        <a:bodyPr/>
        <a:lstStyle/>
        <a:p>
          <a:endParaRPr lang="en-US"/>
        </a:p>
      </dgm:t>
    </dgm:pt>
    <dgm:pt modelId="{C42E91FB-5557-4C55-A33D-A506DFE62CB9}" type="pres">
      <dgm:prSet presAssocID="{42869096-E321-4E96-B0A6-878C786BEE16}" presName="clientSpace" presStyleCnt="0"/>
      <dgm:spPr/>
    </dgm:pt>
    <dgm:pt modelId="{65E89637-6CC9-447F-BAA3-2084577D6EAF}" type="pres">
      <dgm:prSet presAssocID="{5DDF00D4-1874-4E8F-B810-DB0371FB21AD}" presName="clientPost" presStyleLbl="fgAccFollowNode1" presStyleIdx="14" presStyleCnt="28"/>
      <dgm:spPr/>
      <dgm:t>
        <a:bodyPr/>
        <a:lstStyle/>
        <a:p>
          <a:endParaRPr lang="en-US"/>
        </a:p>
      </dgm:t>
    </dgm:pt>
    <dgm:pt modelId="{DA6801B1-3170-4E26-A5DA-2B4C5BD99BC6}" type="pres">
      <dgm:prSet presAssocID="{98820A30-3DA1-4813-BE4C-D8C3380F18E6}" presName="clientSpace" presStyleCnt="0"/>
      <dgm:spPr/>
    </dgm:pt>
    <dgm:pt modelId="{75F857DF-6A62-400C-B19F-E7543F00CB88}" type="pres">
      <dgm:prSet presAssocID="{9B5E7CC7-819C-48A7-82AD-882165F96FDD}" presName="clientPost" presStyleLbl="fgAccFollowNode1" presStyleIdx="15" presStyleCnt="28"/>
      <dgm:spPr/>
      <dgm:t>
        <a:bodyPr/>
        <a:lstStyle/>
        <a:p>
          <a:endParaRPr lang="en-US"/>
        </a:p>
      </dgm:t>
    </dgm:pt>
    <dgm:pt modelId="{BAF7A08B-928B-4FA6-A4C3-1219172E0336}" type="pres">
      <dgm:prSet presAssocID="{ECA8E0F0-4438-486F-B908-9BDBDD14B96E}" presName="clientSpace" presStyleCnt="0"/>
      <dgm:spPr/>
    </dgm:pt>
    <dgm:pt modelId="{2C2E8C6E-FA0E-4F9E-BA38-D6EE36923424}" type="pres">
      <dgm:prSet presAssocID="{CA0D47B6-D3D4-43A1-B7A7-8B8C741D3E64}" presName="clientPost" presStyleLbl="fgAccFollowNode1" presStyleIdx="16" presStyleCnt="28"/>
      <dgm:spPr/>
      <dgm:t>
        <a:bodyPr/>
        <a:lstStyle/>
        <a:p>
          <a:endParaRPr lang="en-US"/>
        </a:p>
      </dgm:t>
    </dgm:pt>
    <dgm:pt modelId="{BBEBE173-160B-42A2-A58A-219CD107E688}" type="pres">
      <dgm:prSet presAssocID="{2DC92722-A2DD-48ED-AB87-E4DA6E09875D}" presName="clientSpace" presStyleCnt="0"/>
      <dgm:spPr/>
    </dgm:pt>
    <dgm:pt modelId="{0B4B0E78-2F01-4031-A240-DAA85DFCEADF}" type="pres">
      <dgm:prSet presAssocID="{2CA1CC66-99CA-48B4-9730-85F5FE44DEFC}" presName="clientPost" presStyleLbl="fgAccFollowNode1" presStyleIdx="17" presStyleCnt="28"/>
      <dgm:spPr/>
      <dgm:t>
        <a:bodyPr/>
        <a:lstStyle/>
        <a:p>
          <a:endParaRPr lang="en-US"/>
        </a:p>
      </dgm:t>
    </dgm:pt>
    <dgm:pt modelId="{480B78DB-58D9-47D1-B041-EE69988A7367}" type="pres">
      <dgm:prSet presAssocID="{28A65884-CA71-4C08-9613-938EEDF1773F}" presName="clientSpace" presStyleCnt="0"/>
      <dgm:spPr/>
    </dgm:pt>
    <dgm:pt modelId="{19EF4A36-329D-41FA-BBF1-684350534911}" type="pres">
      <dgm:prSet presAssocID="{7DD891F8-E988-44E5-B438-836B633E23A4}" presName="resource" presStyleCnt="0"/>
      <dgm:spPr/>
    </dgm:pt>
    <dgm:pt modelId="{7D91BC23-4CA6-47A7-9B9A-CCEE26B6D6A4}" type="pres">
      <dgm:prSet presAssocID="{7DD891F8-E988-44E5-B438-836B633E23A4}" presName="resourceBlockElement" presStyleLbl="node1" presStyleIdx="5" presStyleCnt="9"/>
      <dgm:spPr/>
      <dgm:t>
        <a:bodyPr/>
        <a:lstStyle/>
        <a:p>
          <a:endParaRPr lang="fr-CH"/>
        </a:p>
      </dgm:t>
    </dgm:pt>
    <dgm:pt modelId="{1794B145-3D28-40D6-9AEC-0F2549BF30CD}" type="pres">
      <dgm:prSet presAssocID="{7DD891F8-E988-44E5-B438-836B633E23A4}" presName="resourceParentText" presStyleLbl="node1" presStyleIdx="5" presStyleCnt="9"/>
      <dgm:spPr/>
      <dgm:t>
        <a:bodyPr/>
        <a:lstStyle/>
        <a:p>
          <a:endParaRPr lang="fr-CH"/>
        </a:p>
      </dgm:t>
    </dgm:pt>
    <dgm:pt modelId="{1C4EB8D0-D016-472F-9925-C0DCDD64D957}" type="pres">
      <dgm:prSet presAssocID="{7DD891F8-E988-44E5-B438-836B633E23A4}" presName="resourceChildText" presStyleCnt="0"/>
      <dgm:spPr/>
    </dgm:pt>
    <dgm:pt modelId="{4F16A606-0BAD-4130-AB53-5AEA2D14FA4E}" type="pres">
      <dgm:prSet presAssocID="{20E0B341-8D0B-4A94-8141-4811679B3A2C}" presName="resourcePost" presStyleLbl="fgAccFollowNode1" presStyleIdx="18" presStyleCnt="28"/>
      <dgm:spPr/>
      <dgm:t>
        <a:bodyPr/>
        <a:lstStyle/>
        <a:p>
          <a:endParaRPr lang="en-US"/>
        </a:p>
      </dgm:t>
    </dgm:pt>
    <dgm:pt modelId="{68D37264-C165-4EF2-9798-F6B05FD1304A}" type="pres">
      <dgm:prSet presAssocID="{CA1D7966-8493-48B3-A286-3AF9BC7F1939}" presName="resourceSpace" presStyleCnt="0"/>
      <dgm:spPr/>
    </dgm:pt>
    <dgm:pt modelId="{17E2A061-FD7C-417A-95E2-8D6119931897}" type="pres">
      <dgm:prSet presAssocID="{6B456CFB-7952-406C-AB56-2E6CE9A1ACE1}" presName="resourcePost" presStyleLbl="fgAccFollowNode1" presStyleIdx="19" presStyleCnt="28"/>
      <dgm:spPr/>
      <dgm:t>
        <a:bodyPr/>
        <a:lstStyle/>
        <a:p>
          <a:endParaRPr lang="en-US"/>
        </a:p>
      </dgm:t>
    </dgm:pt>
    <dgm:pt modelId="{88CCA854-EB3B-4C42-9FF8-36232ED3F9E7}" type="pres">
      <dgm:prSet presAssocID="{73C15707-CE81-4CE9-8E2F-38A790850CB3}" presName="resourceSpace" presStyleCnt="0"/>
      <dgm:spPr/>
    </dgm:pt>
    <dgm:pt modelId="{F20C79B2-B682-4B2C-8A63-2C4940DC7270}" type="pres">
      <dgm:prSet presAssocID="{DF5A6F04-70F0-45DA-880D-795E0E856B54}" presName="channel" presStyleCnt="0"/>
      <dgm:spPr/>
    </dgm:pt>
    <dgm:pt modelId="{2CF15BA1-2C7B-4B58-A625-0FE7021F160F}" type="pres">
      <dgm:prSet presAssocID="{DF5A6F04-70F0-45DA-880D-795E0E856B54}" presName="channelBlockElement" presStyleLbl="node1" presStyleIdx="6" presStyleCnt="9"/>
      <dgm:spPr/>
      <dgm:t>
        <a:bodyPr/>
        <a:lstStyle/>
        <a:p>
          <a:endParaRPr lang="fr-CH"/>
        </a:p>
      </dgm:t>
    </dgm:pt>
    <dgm:pt modelId="{C78CF929-F339-4896-8F96-6B682A80991F}" type="pres">
      <dgm:prSet presAssocID="{DF5A6F04-70F0-45DA-880D-795E0E856B54}" presName="channelParentText" presStyleLbl="node1" presStyleIdx="6" presStyleCnt="9"/>
      <dgm:spPr/>
      <dgm:t>
        <a:bodyPr/>
        <a:lstStyle/>
        <a:p>
          <a:endParaRPr lang="fr-CH"/>
        </a:p>
      </dgm:t>
    </dgm:pt>
    <dgm:pt modelId="{4CBB1547-0169-4A93-8CB5-88E64141D619}" type="pres">
      <dgm:prSet presAssocID="{DF5A6F04-70F0-45DA-880D-795E0E856B54}" presName="channelChildText" presStyleCnt="0"/>
      <dgm:spPr/>
    </dgm:pt>
    <dgm:pt modelId="{EC5D26E8-703B-450E-B9A3-04DBA4AC3588}" type="pres">
      <dgm:prSet presAssocID="{5C4520A7-7556-4D04-ADC2-BD9C1B3D6C63}" presName="channelPost" presStyleLbl="fgAccFollowNode1" presStyleIdx="20" presStyleCnt="28"/>
      <dgm:spPr/>
      <dgm:t>
        <a:bodyPr/>
        <a:lstStyle/>
        <a:p>
          <a:endParaRPr lang="en-US"/>
        </a:p>
      </dgm:t>
    </dgm:pt>
    <dgm:pt modelId="{F9BB54F6-EABF-43AE-815C-987E4A8A05D4}" type="pres">
      <dgm:prSet presAssocID="{4270AFB1-BF03-4480-845F-02D89E461A53}" presName="channelSpace" presStyleCnt="0"/>
      <dgm:spPr/>
    </dgm:pt>
    <dgm:pt modelId="{B592C35D-EDC1-438D-A06F-5F4ECDC10052}" type="pres">
      <dgm:prSet presAssocID="{21128169-6A11-4A57-A1BA-9E4ABA6B4B3D}" presName="channelPost" presStyleLbl="fgAccFollowNode1" presStyleIdx="21" presStyleCnt="28"/>
      <dgm:spPr/>
      <dgm:t>
        <a:bodyPr/>
        <a:lstStyle/>
        <a:p>
          <a:endParaRPr lang="en-US"/>
        </a:p>
      </dgm:t>
    </dgm:pt>
    <dgm:pt modelId="{8549D9D1-ABF0-4C95-A72E-B978D5943D9D}" type="pres">
      <dgm:prSet presAssocID="{E6C9A7A4-7285-4397-BCEE-796BE7EC8749}" presName="channelSpace" presStyleCnt="0"/>
      <dgm:spPr/>
    </dgm:pt>
    <dgm:pt modelId="{048399EF-0258-4EC2-811E-9B5D1F07DDAC}" type="pres">
      <dgm:prSet presAssocID="{CC858507-24D9-4956-9138-73BB78C9BE5D}" presName="channelPost" presStyleLbl="fgAccFollowNode1" presStyleIdx="22" presStyleCnt="28"/>
      <dgm:spPr/>
      <dgm:t>
        <a:bodyPr/>
        <a:lstStyle/>
        <a:p>
          <a:endParaRPr lang="en-US"/>
        </a:p>
      </dgm:t>
    </dgm:pt>
    <dgm:pt modelId="{C70A615F-F47A-4F0A-81EB-B23779B2290D}" type="pres">
      <dgm:prSet presAssocID="{E6486365-350F-4A15-8166-75393DDE9D62}" presName="channelSpace" presStyleCnt="0"/>
      <dgm:spPr/>
    </dgm:pt>
    <dgm:pt modelId="{7ED29622-A9C1-447A-93BA-55274182BF48}" type="pres">
      <dgm:prSet presAssocID="{00FC3ABB-F321-41BE-A2CE-87E8B6D12376}" presName="cost" presStyleCnt="0"/>
      <dgm:spPr/>
    </dgm:pt>
    <dgm:pt modelId="{2ED0AC0C-F03D-474F-BEB4-D254E0DA7327}" type="pres">
      <dgm:prSet presAssocID="{00FC3ABB-F321-41BE-A2CE-87E8B6D12376}" presName="costBlockElement" presStyleLbl="node1" presStyleIdx="7" presStyleCnt="9"/>
      <dgm:spPr/>
      <dgm:t>
        <a:bodyPr/>
        <a:lstStyle/>
        <a:p>
          <a:endParaRPr lang="fr-CH"/>
        </a:p>
      </dgm:t>
    </dgm:pt>
    <dgm:pt modelId="{E58A0CBF-92D0-475F-9B83-670904078E09}" type="pres">
      <dgm:prSet presAssocID="{00FC3ABB-F321-41BE-A2CE-87E8B6D12376}" presName="costParentText" presStyleLbl="node1" presStyleIdx="7" presStyleCnt="9"/>
      <dgm:spPr/>
      <dgm:t>
        <a:bodyPr/>
        <a:lstStyle/>
        <a:p>
          <a:endParaRPr lang="fr-CH"/>
        </a:p>
      </dgm:t>
    </dgm:pt>
    <dgm:pt modelId="{591FC020-7B62-4977-9A80-498BE85479C5}" type="pres">
      <dgm:prSet presAssocID="{00FC3ABB-F321-41BE-A2CE-87E8B6D12376}" presName="costChildText" presStyleCnt="0"/>
      <dgm:spPr/>
    </dgm:pt>
    <dgm:pt modelId="{D8B8A983-4F9F-4E22-A16D-60CBD7BA6C02}" type="pres">
      <dgm:prSet presAssocID="{3B76FFEC-EFF7-4121-97EA-EBAAA66803A0}" presName="costPost" presStyleLbl="fgAccFollowNode1" presStyleIdx="23" presStyleCnt="28"/>
      <dgm:spPr/>
      <dgm:t>
        <a:bodyPr/>
        <a:lstStyle/>
        <a:p>
          <a:endParaRPr lang="en-US"/>
        </a:p>
      </dgm:t>
    </dgm:pt>
    <dgm:pt modelId="{DE661666-FDDB-4D57-A49E-EE54E1A9CFF6}" type="pres">
      <dgm:prSet presAssocID="{344B6050-A5BA-4B34-A2A9-20FA2CA87102}" presName="costSpace" presStyleCnt="0"/>
      <dgm:spPr/>
    </dgm:pt>
    <dgm:pt modelId="{32C412F5-B015-4C14-89C0-171A8F4979AB}" type="pres">
      <dgm:prSet presAssocID="{3A295276-AF49-4C0B-BBE0-F17D974A160B}" presName="costPost" presStyleLbl="fgAccFollowNode1" presStyleIdx="24" presStyleCnt="28"/>
      <dgm:spPr/>
      <dgm:t>
        <a:bodyPr/>
        <a:lstStyle/>
        <a:p>
          <a:endParaRPr lang="en-US"/>
        </a:p>
      </dgm:t>
    </dgm:pt>
    <dgm:pt modelId="{C7194EA8-B182-4B67-A51F-67C950E90BA4}" type="pres">
      <dgm:prSet presAssocID="{6DB1D158-D71A-4937-A3B7-9C9B44751C04}" presName="costSpace" presStyleCnt="0"/>
      <dgm:spPr/>
    </dgm:pt>
    <dgm:pt modelId="{4E02D025-B4AD-49FF-814F-2AED3E7BD833}" type="pres">
      <dgm:prSet presAssocID="{811FC337-CE57-43C4-9601-52C4746D3CDC}" presName="costPost" presStyleLbl="fgAccFollowNode1" presStyleIdx="25" presStyleCnt="28"/>
      <dgm:spPr/>
      <dgm:t>
        <a:bodyPr/>
        <a:lstStyle/>
        <a:p>
          <a:endParaRPr lang="en-US"/>
        </a:p>
      </dgm:t>
    </dgm:pt>
    <dgm:pt modelId="{3E045D10-78B1-4B6A-9ACC-52C0352FAD29}" type="pres">
      <dgm:prSet presAssocID="{5A955790-7019-4886-95FD-AABB7303DED3}" presName="costSpace" presStyleCnt="0"/>
      <dgm:spPr/>
    </dgm:pt>
    <dgm:pt modelId="{89933FC5-0291-4064-97CD-7BC85B4F9952}" type="pres">
      <dgm:prSet presAssocID="{CE317F53-3AA8-40AF-B602-9268FFF8A6D2}" presName="costPost" presStyleLbl="fgAccFollowNode1" presStyleIdx="26" presStyleCnt="28"/>
      <dgm:spPr/>
      <dgm:t>
        <a:bodyPr/>
        <a:lstStyle/>
        <a:p>
          <a:endParaRPr lang="en-US"/>
        </a:p>
      </dgm:t>
    </dgm:pt>
    <dgm:pt modelId="{A9733C8C-F021-439D-BBE8-870B0BA956A2}" type="pres">
      <dgm:prSet presAssocID="{2EA4766A-B60F-4890-A6E4-CDED7463B08B}" presName="costSpace" presStyleCnt="0"/>
      <dgm:spPr/>
    </dgm:pt>
    <dgm:pt modelId="{5F0363E5-4097-48DD-923C-E5100FE08A06}" type="pres">
      <dgm:prSet presAssocID="{C604E0D9-C07B-412B-A030-524583683998}" presName="revenue" presStyleCnt="0"/>
      <dgm:spPr/>
    </dgm:pt>
    <dgm:pt modelId="{848C9CB7-6F8C-4B26-8FFC-4426A1934750}" type="pres">
      <dgm:prSet presAssocID="{C604E0D9-C07B-412B-A030-524583683998}" presName="revenueBlockElement" presStyleLbl="node1" presStyleIdx="8" presStyleCnt="9"/>
      <dgm:spPr/>
      <dgm:t>
        <a:bodyPr/>
        <a:lstStyle/>
        <a:p>
          <a:endParaRPr lang="fr-CH"/>
        </a:p>
      </dgm:t>
    </dgm:pt>
    <dgm:pt modelId="{93EBF020-240C-42CC-AEBD-CA7ED01F08C7}" type="pres">
      <dgm:prSet presAssocID="{C604E0D9-C07B-412B-A030-524583683998}" presName="revenueParentText" presStyleLbl="node1" presStyleIdx="8" presStyleCnt="9"/>
      <dgm:spPr/>
      <dgm:t>
        <a:bodyPr/>
        <a:lstStyle/>
        <a:p>
          <a:endParaRPr lang="fr-CH"/>
        </a:p>
      </dgm:t>
    </dgm:pt>
    <dgm:pt modelId="{8B64D3A3-1761-4CD6-A058-97D268FA1DA3}" type="pres">
      <dgm:prSet presAssocID="{C604E0D9-C07B-412B-A030-524583683998}" presName="revenueChildText" presStyleCnt="0"/>
      <dgm:spPr/>
    </dgm:pt>
    <dgm:pt modelId="{27AA0C9D-C03E-44D2-99BC-6C1F4443F5FD}" type="pres">
      <dgm:prSet presAssocID="{884480B9-ABF5-4D95-BF56-6BB5C9C614A8}" presName="revenuePost" presStyleLbl="fgAccFollowNode1" presStyleIdx="27" presStyleCnt="28"/>
      <dgm:spPr/>
      <dgm:t>
        <a:bodyPr/>
        <a:lstStyle/>
        <a:p>
          <a:endParaRPr lang="en-US"/>
        </a:p>
      </dgm:t>
    </dgm:pt>
    <dgm:pt modelId="{5918EBF3-F7A5-4A1F-8E9A-B36288BE378C}" type="pres">
      <dgm:prSet presAssocID="{832EBC3D-651B-465E-A41F-50BE88ECDB19}" presName="revenueSpace" presStyleCnt="0"/>
      <dgm:spPr/>
    </dgm:pt>
    <dgm:pt modelId="{B23A1079-848D-4CBA-8C1F-DD5A7CBD6FA0}" type="pres">
      <dgm:prSet presAssocID="{36C81571-99B5-4AFF-93F8-C4028FE862B7}" presName="logo" presStyleCnt="0"/>
      <dgm:spPr/>
    </dgm:pt>
    <dgm:pt modelId="{AD653C06-6841-4F1B-B378-AF1C9DAABB80}" type="pres">
      <dgm:prSet presAssocID="{36C81571-99B5-4AFF-93F8-C4028FE862B7}" presName="logotext" presStyleLbl="node1" presStyleIdx="8" presStyleCnt="9"/>
      <dgm:spPr/>
      <dgm:t>
        <a:bodyPr/>
        <a:lstStyle/>
        <a:p>
          <a:endParaRPr lang="en-US"/>
        </a:p>
      </dgm:t>
    </dgm:pt>
    <dgm:pt modelId="{717A4F37-8572-450F-8E8B-B7DE7FF99000}" type="pres">
      <dgm:prSet presAssocID="{36C81571-99B5-4AFF-93F8-C4028FE862B7}" presName="logoimg" presStyleLbl="alignImgPlace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552A1935-B88E-4A40-AB67-C55FD4F573CB}" type="presOf" srcId="{C604E0D9-C07B-412B-A030-524583683998}" destId="{848C9CB7-6F8C-4B26-8FFC-4426A1934750}" srcOrd="0" destOrd="0" presId="urn:bmdesigner.com/smartart/bmcanvas_elements_questions"/>
    <dgm:cxn modelId="{E91FB466-B126-4793-BA6D-6D3B1EC7996C}" srcId="{E8A1A6CE-4CE0-4DF0-8B2F-700CA88896BE}" destId="{6427DE31-5F4D-4BC6-9577-5DD050FD94F3}" srcOrd="1" destOrd="0" parTransId="{FEFE7327-F070-429C-9EBD-5D3B3FC59131}" sibTransId="{28A5A974-6E99-4E69-BCC2-4D21A3ED35F1}"/>
    <dgm:cxn modelId="{7EA5E0C6-1CB7-4254-9DA6-1CAD8653CABC}" type="presOf" srcId="{6B456CFB-7952-406C-AB56-2E6CE9A1ACE1}" destId="{17E2A061-FD7C-417A-95E2-8D6119931897}" srcOrd="0" destOrd="0" presId="urn:bmdesigner.com/smartart/bmcanvas_elements_questions"/>
    <dgm:cxn modelId="{C9D34D83-45B4-4E70-AFDE-7B14A6C4F220}" type="presOf" srcId="{7DD891F8-E988-44E5-B438-836B633E23A4}" destId="{1794B145-3D28-40D6-9AEC-0F2549BF30CD}" srcOrd="1" destOrd="0" presId="urn:bmdesigner.com/smartart/bmcanvas_elements_questions"/>
    <dgm:cxn modelId="{A13E0F6D-BEF7-4501-B17F-24DC7CAF15E5}" type="presOf" srcId="{2637871E-8CDD-4A90-ADA5-E7E4726F399E}" destId="{F107834B-45FD-400F-B8D4-3A77F56B3230}" srcOrd="0" destOrd="0" presId="urn:bmdesigner.com/smartart/bmcanvas_elements_questions"/>
    <dgm:cxn modelId="{F38959AE-ED6D-4842-918A-3DE8305DBA78}" srcId="{E8A1A6CE-4CE0-4DF0-8B2F-700CA88896BE}" destId="{3D9B149B-991D-44E2-986E-0C5C777C408F}" srcOrd="2" destOrd="0" parTransId="{66EB9382-0009-4EA0-9034-B0DBC1579FE2}" sibTransId="{458B367A-BC29-4F72-9F65-EECFB22ADBA8}"/>
    <dgm:cxn modelId="{BB3B602D-4FA6-4AE7-B4E5-B941400F82F0}" srcId="{7DD891F8-E988-44E5-B438-836B633E23A4}" destId="{20E0B341-8D0B-4A94-8141-4811679B3A2C}" srcOrd="0" destOrd="0" parTransId="{F33E4D82-7D37-4482-9D7F-F9BCD9188D72}" sibTransId="{CA1D7966-8493-48B3-A286-3AF9BC7F1939}"/>
    <dgm:cxn modelId="{DCBDAA5D-5BF5-4DCA-84B3-269AD60C5B93}" srcId="{9525162C-1F00-4C87-86E3-FDE7A29D280D}" destId="{7DD891F8-E988-44E5-B438-836B633E23A4}" srcOrd="5" destOrd="0" parTransId="{E5EBF7CB-C381-4F90-95EC-4C7DB2CB610E}" sibTransId="{8529E53C-0BA3-4763-9B6A-8AF0CB6C56E1}"/>
    <dgm:cxn modelId="{141B8490-A24E-49AF-A311-52358B3B6D1F}" type="presOf" srcId="{DF5A6F04-70F0-45DA-880D-795E0E856B54}" destId="{C78CF929-F339-4896-8F96-6B682A80991F}" srcOrd="1" destOrd="0" presId="urn:bmdesigner.com/smartart/bmcanvas_elements_questions"/>
    <dgm:cxn modelId="{A1D4F184-6B99-4852-B6E9-3BAC97DD73A1}" type="presOf" srcId="{9525162C-1F00-4C87-86E3-FDE7A29D280D}" destId="{DD1B00FD-C6DC-4438-89E5-E54F0A126552}" srcOrd="0" destOrd="0" presId="urn:bmdesigner.com/smartart/bmcanvas_elements_questions"/>
    <dgm:cxn modelId="{BDB97736-F512-45CC-B650-9500FCF18B1E}" type="presOf" srcId="{CA0D47B6-D3D4-43A1-B7A7-8B8C741D3E64}" destId="{2C2E8C6E-FA0E-4F9E-BA38-D6EE36923424}" srcOrd="0" destOrd="0" presId="urn:bmdesigner.com/smartart/bmcanvas_elements_questions"/>
    <dgm:cxn modelId="{06763519-F6E9-4CF5-996C-6658A49CE21A}" srcId="{E7671D5E-29F8-478A-815B-1B57B32459E8}" destId="{53119A77-27C0-47A0-A288-3351CEA9841F}" srcOrd="1" destOrd="0" parTransId="{D4B24448-6F8D-4ABD-8D69-7926FAAFC185}" sibTransId="{F45F045C-8969-478A-A0A5-21FDC7359D10}"/>
    <dgm:cxn modelId="{B8280E93-E5A6-4E91-9EE3-1CC9D5541418}" type="presOf" srcId="{D0C4F6AB-6D96-4D01-B2AA-B17889CCCD4F}" destId="{3246754C-D45C-4D52-AB2C-C28B7D596300}" srcOrd="0" destOrd="0" presId="urn:bmdesigner.com/smartart/bmcanvas_elements_questions"/>
    <dgm:cxn modelId="{7AA176BD-EDEA-4B01-9CD6-D2E27327D879}" type="presOf" srcId="{00FC3ABB-F321-41BE-A2CE-87E8B6D12376}" destId="{2ED0AC0C-F03D-474F-BEB4-D254E0DA7327}" srcOrd="0" destOrd="0" presId="urn:bmdesigner.com/smartart/bmcanvas_elements_questions"/>
    <dgm:cxn modelId="{21C6997D-DF37-4EE3-AE76-C98310E89544}" srcId="{9525162C-1F00-4C87-86E3-FDE7A29D280D}" destId="{15C2EDD7-CF88-41D4-BFC0-156E7E12B37E}" srcOrd="0" destOrd="0" parTransId="{A4A0AEE6-628B-4C7F-A9C5-9C62B46AEF42}" sibTransId="{5BAB77F7-09F3-4372-806C-08CD4B20155C}"/>
    <dgm:cxn modelId="{23576503-1C6B-4147-933E-CE2385365460}" srcId="{7DD891F8-E988-44E5-B438-836B633E23A4}" destId="{6B456CFB-7952-406C-AB56-2E6CE9A1ACE1}" srcOrd="1" destOrd="0" parTransId="{7C6D4EBA-9ACF-437B-AEBE-AC807AEF6867}" sibTransId="{73C15707-CE81-4CE9-8E2F-38A790850CB3}"/>
    <dgm:cxn modelId="{C8F2E4FF-A516-4A8D-BA65-6B273E805BB3}" type="presOf" srcId="{87B41FC5-D080-4E7D-B6D2-462E82183798}" destId="{CD496C06-E47B-427A-A3B9-5121FA267037}" srcOrd="0" destOrd="0" presId="urn:bmdesigner.com/smartart/bmcanvas_elements_questions"/>
    <dgm:cxn modelId="{29176137-F042-472E-9474-95AA1507473C}" type="presOf" srcId="{E8A1A6CE-4CE0-4DF0-8B2F-700CA88896BE}" destId="{43342A20-6D62-4E20-B62F-0E5ED6C789B0}" srcOrd="0" destOrd="0" presId="urn:bmdesigner.com/smartart/bmcanvas_elements_questions"/>
    <dgm:cxn modelId="{925D780C-7E9F-4D22-AE1E-87E61C09F2C9}" type="presOf" srcId="{811FC337-CE57-43C4-9601-52C4746D3CDC}" destId="{4E02D025-B4AD-49FF-814F-2AED3E7BD833}" srcOrd="0" destOrd="0" presId="urn:bmdesigner.com/smartart/bmcanvas_elements_questions"/>
    <dgm:cxn modelId="{F4C4D8CE-A600-49D6-8D7E-4364E8F45701}" type="presOf" srcId="{3D9B149B-991D-44E2-986E-0C5C777C408F}" destId="{B8A46005-D696-47FE-9861-9CDBA0D56FA9}" srcOrd="0" destOrd="0" presId="urn:bmdesigner.com/smartart/bmcanvas_elements_questions"/>
    <dgm:cxn modelId="{465F8953-8B82-4C59-808D-9CED1562BF0C}" type="presOf" srcId="{E8A1A6CE-4CE0-4DF0-8B2F-700CA88896BE}" destId="{DCD07BD7-2ACC-46E3-B5C7-D28D63091132}" srcOrd="1" destOrd="0" presId="urn:bmdesigner.com/smartart/bmcanvas_elements_questions"/>
    <dgm:cxn modelId="{862460B3-16FC-4F20-B04B-09E633FEC51B}" srcId="{9525162C-1F00-4C87-86E3-FDE7A29D280D}" destId="{C604E0D9-C07B-412B-A030-524583683998}" srcOrd="4" destOrd="0" parTransId="{BB5EF594-C5E9-48D7-92BF-3DA85E6B154C}" sibTransId="{78384D47-24F6-45F7-BC62-EB4A28AFF24A}"/>
    <dgm:cxn modelId="{87FB5B67-E984-4737-989D-99EE07302A32}" type="presOf" srcId="{53119A77-27C0-47A0-A288-3351CEA9841F}" destId="{20A88628-5BDD-4E15-BB7F-74EBCAFCA0F9}" srcOrd="0" destOrd="0" presId="urn:bmdesigner.com/smartart/bmcanvas_elements_questions"/>
    <dgm:cxn modelId="{59C33124-468F-4655-89FA-DCB4186FB5F9}" type="presOf" srcId="{60798EBA-4EF2-4275-B7EB-709753F2632B}" destId="{8167A097-9AFE-42D8-8E47-5B4EF4C2EE90}" srcOrd="0" destOrd="0" presId="urn:bmdesigner.com/smartart/bmcanvas_elements_questions"/>
    <dgm:cxn modelId="{5E4C85F8-4DFE-42EE-823C-CACE6ABFE6CD}" type="presOf" srcId="{20E0B341-8D0B-4A94-8141-4811679B3A2C}" destId="{4F16A606-0BAD-4130-AB53-5AEA2D14FA4E}" srcOrd="0" destOrd="0" presId="urn:bmdesigner.com/smartart/bmcanvas_elements_questions"/>
    <dgm:cxn modelId="{CFBFC4D9-A3F8-4E47-999F-1DD984974650}" type="presOf" srcId="{E7671D5E-29F8-478A-815B-1B57B32459E8}" destId="{F2BAAE71-8BA6-476C-9D94-3D8F43C14B0C}" srcOrd="0" destOrd="0" presId="urn:bmdesigner.com/smartart/bmcanvas_elements_questions"/>
    <dgm:cxn modelId="{523BD361-B5F5-42E8-8962-A6A55E503586}" srcId="{15C2EDD7-CF88-41D4-BFC0-156E7E12B37E}" destId="{5E02DD1C-C8FE-4E54-B77B-B4EFDF843B53}" srcOrd="4" destOrd="0" parTransId="{30CE9C4C-3280-466B-ABA4-6C5128E141EA}" sibTransId="{41963917-CEBA-4DCD-8EC7-72F37653F1C0}"/>
    <dgm:cxn modelId="{A6C385E8-0E45-47FD-B0F4-DFC3309B28E7}" srcId="{C604E0D9-C07B-412B-A030-524583683998}" destId="{884480B9-ABF5-4D95-BF56-6BB5C9C614A8}" srcOrd="0" destOrd="0" parTransId="{EC0ECB3E-E1B8-42E8-85C1-5B11A636EFC6}" sibTransId="{832EBC3D-651B-465E-A41F-50BE88ECDB19}"/>
    <dgm:cxn modelId="{8EBE9070-4898-46FF-AA2C-90FDA591A910}" srcId="{879566BC-BC01-42E7-B84E-C2019D19CD4E}" destId="{0DCCDB96-B230-41D4-A38C-02E4AA1F6FC2}" srcOrd="2" destOrd="0" parTransId="{E60AE98E-5627-42CA-9C00-7FF49AF5332C}" sibTransId="{3AF4F760-959C-46C2-B20B-1717B525F5B1}"/>
    <dgm:cxn modelId="{DEA00EEB-2929-47C0-BBE7-122C3E4AC4F7}" srcId="{9525162C-1F00-4C87-86E3-FDE7A29D280D}" destId="{B91495F2-B3C1-4AF9-83A7-DC2E2A38173B}" srcOrd="1" destOrd="0" parTransId="{40B16D46-256A-44A7-884D-039221508716}" sibTransId="{2D78B1AD-2BD6-4477-966C-4B6DEC8F058B}"/>
    <dgm:cxn modelId="{561AC19B-FD1B-4FA6-A163-308F9DE9F2FB}" srcId="{15C2EDD7-CF88-41D4-BFC0-156E7E12B37E}" destId="{6CB94701-9E14-41E0-8C70-35C2F8FCB090}" srcOrd="3" destOrd="0" parTransId="{25382AB3-EA4E-4DC9-AC9A-8204D9C9EFAD}" sibTransId="{7F354C09-44D8-4530-869A-BB605BE0D5D6}"/>
    <dgm:cxn modelId="{309BD124-5C02-4BF9-B2F5-B6860DB70701}" type="presOf" srcId="{CC858507-24D9-4956-9138-73BB78C9BE5D}" destId="{048399EF-0258-4EC2-811E-9B5D1F07DDAC}" srcOrd="0" destOrd="0" presId="urn:bmdesigner.com/smartart/bmcanvas_elements_questions"/>
    <dgm:cxn modelId="{FBA25B6F-D530-4610-A609-770099FFEC26}" srcId="{9525162C-1F00-4C87-86E3-FDE7A29D280D}" destId="{879566BC-BC01-42E7-B84E-C2019D19CD4E}" srcOrd="7" destOrd="0" parTransId="{396107E1-EB0D-48EA-A50D-EE51E730D054}" sibTransId="{8A080173-5EA1-486C-9027-DE0AE6D6F6CE}"/>
    <dgm:cxn modelId="{C76D0A34-9346-4249-952F-C039D6462563}" srcId="{15C2EDD7-CF88-41D4-BFC0-156E7E12B37E}" destId="{60798EBA-4EF2-4275-B7EB-709753F2632B}" srcOrd="1" destOrd="0" parTransId="{7DD4C942-EAA7-4C0D-935C-C87C73EF71BA}" sibTransId="{9075C9F4-8294-4D33-8627-E28233E244FB}"/>
    <dgm:cxn modelId="{A1C05667-D35D-4E1C-997B-0616784F8D85}" srcId="{00FC3ABB-F321-41BE-A2CE-87E8B6D12376}" destId="{CE317F53-3AA8-40AF-B602-9268FFF8A6D2}" srcOrd="3" destOrd="0" parTransId="{49E12194-2C1F-4B48-ADDF-988448113456}" sibTransId="{2EA4766A-B60F-4890-A6E4-CDED7463B08B}"/>
    <dgm:cxn modelId="{C14E925E-6BFB-4DAB-B719-08F8F393C84F}" type="presOf" srcId="{9B5E7CC7-819C-48A7-82AD-882165F96FDD}" destId="{75F857DF-6A62-400C-B19F-E7543F00CB88}" srcOrd="0" destOrd="0" presId="urn:bmdesigner.com/smartart/bmcanvas_elements_questions"/>
    <dgm:cxn modelId="{160E92E9-EA00-497D-92E1-1D14A2F81B40}" type="presOf" srcId="{879566BC-BC01-42E7-B84E-C2019D19CD4E}" destId="{92CC8711-4ECA-46AE-9BA6-A0E7944BAA14}" srcOrd="0" destOrd="0" presId="urn:bmdesigner.com/smartart/bmcanvas_elements_questions"/>
    <dgm:cxn modelId="{15077C90-9C43-4D8F-9D6D-E08BDFA76B9C}" type="presOf" srcId="{15C2EDD7-CF88-41D4-BFC0-156E7E12B37E}" destId="{3DB2E03F-4541-415C-A72D-399ED7283CB1}" srcOrd="0" destOrd="0" presId="urn:bmdesigner.com/smartart/bmcanvas_elements_questions"/>
    <dgm:cxn modelId="{484AD117-C7D6-4278-A34D-CDDB8200558C}" srcId="{DF5A6F04-70F0-45DA-880D-795E0E856B54}" destId="{CC858507-24D9-4956-9138-73BB78C9BE5D}" srcOrd="2" destOrd="0" parTransId="{898118C8-27F8-485C-AF61-CDBE402F416D}" sibTransId="{E6486365-350F-4A15-8166-75393DDE9D62}"/>
    <dgm:cxn modelId="{4FE551EF-57DC-466B-AA8F-25E84D1F4660}" type="presOf" srcId="{D9ED5FA9-175B-45AE-8232-AD9E686A1198}" destId="{32135442-EF8C-4FC6-9E4F-40E61AB99B31}" srcOrd="0" destOrd="0" presId="urn:bmdesigner.com/smartart/bmcanvas_elements_questions"/>
    <dgm:cxn modelId="{F70D6EDF-FF71-4B0D-9678-C144AA35FA2F}" srcId="{15C2EDD7-CF88-41D4-BFC0-156E7E12B37E}" destId="{AAB21371-B15A-49A0-836F-9A2D73DFF15A}" srcOrd="0" destOrd="0" parTransId="{1B18FD4C-C53E-489F-8443-4D9628AB1B8E}" sibTransId="{6B9EF983-7058-4345-9CAB-C57CD02B11F5}"/>
    <dgm:cxn modelId="{3D193FA1-BD61-423A-B4D7-1646025959A9}" srcId="{E8A1A6CE-4CE0-4DF0-8B2F-700CA88896BE}" destId="{87B41FC5-D080-4E7D-B6D2-462E82183798}" srcOrd="0" destOrd="0" parTransId="{1EF356E0-71FA-40FD-BCC1-DDA5413CEE17}" sibTransId="{9CD9923E-6165-4EA6-BF0B-414114BB2194}"/>
    <dgm:cxn modelId="{564149F4-A273-4EA6-8E43-B6B304AD0112}" type="presOf" srcId="{DF5A6F04-70F0-45DA-880D-795E0E856B54}" destId="{2CF15BA1-2C7B-4B58-A625-0FE7021F160F}" srcOrd="0" destOrd="0" presId="urn:bmdesigner.com/smartart/bmcanvas_elements_questions"/>
    <dgm:cxn modelId="{79B66ECF-A927-4FFC-B5BC-BF3ED55B5CA0}" srcId="{DF5A6F04-70F0-45DA-880D-795E0E856B54}" destId="{21128169-6A11-4A57-A1BA-9E4ABA6B4B3D}" srcOrd="1" destOrd="0" parTransId="{D1D15C6F-4523-4F88-8AF0-9B9A255CBC28}" sibTransId="{E6C9A7A4-7285-4397-BCEE-796BE7EC8749}"/>
    <dgm:cxn modelId="{4C2A8EA9-0471-47FE-A310-96437E9CCAD5}" type="presOf" srcId="{0DCCDB96-B230-41D4-A38C-02E4AA1F6FC2}" destId="{6D218EBA-8B28-408F-AF32-DBB1BD694174}" srcOrd="0" destOrd="0" presId="urn:bmdesigner.com/smartart/bmcanvas_elements_questions"/>
    <dgm:cxn modelId="{47C936F5-2533-466C-A585-7985275A9301}" type="presOf" srcId="{884480B9-ABF5-4D95-BF56-6BB5C9C614A8}" destId="{27AA0C9D-C03E-44D2-99BC-6C1F4443F5FD}" srcOrd="0" destOrd="0" presId="urn:bmdesigner.com/smartart/bmcanvas_elements_questions"/>
    <dgm:cxn modelId="{0B4B62E9-6B7A-46A1-BE0A-9F4C305FA26F}" srcId="{00FC3ABB-F321-41BE-A2CE-87E8B6D12376}" destId="{3A295276-AF49-4C0B-BBE0-F17D974A160B}" srcOrd="1" destOrd="0" parTransId="{2C387AFA-EAFB-463E-A80C-41D0E999C030}" sibTransId="{6DB1D158-D71A-4937-A3B7-9C9B44751C04}"/>
    <dgm:cxn modelId="{DD32D0BB-0B22-44B3-9788-C8B5E971C171}" srcId="{879566BC-BC01-42E7-B84E-C2019D19CD4E}" destId="{5E938DF9-B56C-4F50-9567-F84E8EE6E889}" srcOrd="1" destOrd="0" parTransId="{8BCA8F99-D5E8-44F6-9CCF-2F6DF9458915}" sibTransId="{31FADC6B-5FEC-483C-825F-521006931492}"/>
    <dgm:cxn modelId="{C0258164-FDB8-49F4-99F9-2CFBC98E3B60}" srcId="{00FC3ABB-F321-41BE-A2CE-87E8B6D12376}" destId="{3B76FFEC-EFF7-4121-97EA-EBAAA66803A0}" srcOrd="0" destOrd="0" parTransId="{309AB803-8607-480D-B7D1-2785C3EFA5F9}" sibTransId="{344B6050-A5BA-4B34-A2A9-20FA2CA87102}"/>
    <dgm:cxn modelId="{8473AD2E-B2C9-4B87-80A3-95731E1A8C07}" type="presOf" srcId="{15C2EDD7-CF88-41D4-BFC0-156E7E12B37E}" destId="{45B514FB-3169-4476-AE8A-F12A5123A226}" srcOrd="1" destOrd="0" presId="urn:bmdesigner.com/smartart/bmcanvas_elements_questions"/>
    <dgm:cxn modelId="{31D0419A-7298-439B-A628-BADA21375869}" type="presOf" srcId="{2CA1CC66-99CA-48B4-9730-85F5FE44DEFC}" destId="{0B4B0E78-2F01-4031-A240-DAA85DFCEADF}" srcOrd="0" destOrd="0" presId="urn:bmdesigner.com/smartart/bmcanvas_elements_questions"/>
    <dgm:cxn modelId="{75FD8C6C-C4C9-43AF-9A4E-D20465D671A6}" type="presOf" srcId="{3B76FFEC-EFF7-4121-97EA-EBAAA66803A0}" destId="{D8B8A983-4F9F-4E22-A16D-60CBD7BA6C02}" srcOrd="0" destOrd="0" presId="urn:bmdesigner.com/smartart/bmcanvas_elements_questions"/>
    <dgm:cxn modelId="{98718244-6253-4E3E-A7D2-2B4537416766}" srcId="{E7671D5E-29F8-478A-815B-1B57B32459E8}" destId="{EC59D962-68D2-479C-A3C0-A87052C153D1}" srcOrd="0" destOrd="0" parTransId="{5112A30D-6A0E-40B9-8595-04F8E97E2D28}" sibTransId="{F5F3D0C0-CBD9-4D05-AECE-706442909EA3}"/>
    <dgm:cxn modelId="{DFF4941B-3A02-41BC-A1EB-2FA996A7FED3}" type="presOf" srcId="{7DD891F8-E988-44E5-B438-836B633E23A4}" destId="{7D91BC23-4CA6-47A7-9B9A-CCEE26B6D6A4}" srcOrd="0" destOrd="0" presId="urn:bmdesigner.com/smartart/bmcanvas_elements_questions"/>
    <dgm:cxn modelId="{03CFF962-9BC3-4F4A-AD11-B4B23497537E}" type="presOf" srcId="{CE317F53-3AA8-40AF-B602-9268FFF8A6D2}" destId="{89933FC5-0291-4064-97CD-7BC85B4F9952}" srcOrd="0" destOrd="0" presId="urn:bmdesigner.com/smartart/bmcanvas_elements_questions"/>
    <dgm:cxn modelId="{7E922178-FD19-47B8-87E5-82E8CF5FDCA7}" srcId="{9525162C-1F00-4C87-86E3-FDE7A29D280D}" destId="{36C81571-99B5-4AFF-93F8-C4028FE862B7}" srcOrd="9" destOrd="0" parTransId="{7019D484-FDA7-48FA-8274-07F376D81DD2}" sibTransId="{F2D42AD8-F1F7-489D-90F5-181B85D2847A}"/>
    <dgm:cxn modelId="{BE84F932-7EC5-49AB-AF70-35BCCAE00617}" type="presOf" srcId="{21128169-6A11-4A57-A1BA-9E4ABA6B4B3D}" destId="{B592C35D-EDC1-438D-A06F-5F4ECDC10052}" srcOrd="0" destOrd="0" presId="urn:bmdesigner.com/smartart/bmcanvas_elements_questions"/>
    <dgm:cxn modelId="{7A7D817C-3408-4A8D-84B4-92D31E77E636}" srcId="{9525162C-1F00-4C87-86E3-FDE7A29D280D}" destId="{E8A1A6CE-4CE0-4DF0-8B2F-700CA88896BE}" srcOrd="6" destOrd="0" parTransId="{2090BBC4-70B6-4FF0-9D3A-2F27C4C5ACF7}" sibTransId="{613BCF6E-D4CA-4B95-8EF9-B196A4BBD008}"/>
    <dgm:cxn modelId="{F93A0ADF-99DA-4398-9F7B-EAB6F58FD1F2}" srcId="{9525162C-1F00-4C87-86E3-FDE7A29D280D}" destId="{00FC3ABB-F321-41BE-A2CE-87E8B6D12376}" srcOrd="8" destOrd="0" parTransId="{5AEB3FD3-931C-47A7-A425-CEE6E03AA06D}" sibTransId="{7BAE5573-8CA8-4FFF-8E47-C4EE96251871}"/>
    <dgm:cxn modelId="{FEACE35F-161D-43C2-9037-7F18F73A1ECC}" type="presOf" srcId="{AAB21371-B15A-49A0-836F-9A2D73DFF15A}" destId="{A84C1DAD-E238-4DED-A72D-EE11C6D74CC5}" srcOrd="0" destOrd="0" presId="urn:bmdesigner.com/smartart/bmcanvas_elements_questions"/>
    <dgm:cxn modelId="{A8C1FC44-27DB-476E-8F17-40CA66216E05}" srcId="{15C2EDD7-CF88-41D4-BFC0-156E7E12B37E}" destId="{D9ED5FA9-175B-45AE-8232-AD9E686A1198}" srcOrd="2" destOrd="0" parTransId="{8B45D9F6-F8CA-42FF-AAA6-C853EE520131}" sibTransId="{DE651D80-3153-4D3E-9A66-C7050AB98B3D}"/>
    <dgm:cxn modelId="{E2FFB36F-000C-425E-9E41-E3D1FDB837F6}" type="presOf" srcId="{00FC3ABB-F321-41BE-A2CE-87E8B6D12376}" destId="{E58A0CBF-92D0-475F-9B83-670904078E09}" srcOrd="1" destOrd="0" presId="urn:bmdesigner.com/smartart/bmcanvas_elements_questions"/>
    <dgm:cxn modelId="{E54BE593-7ECE-4EFC-BEA9-DCBC291E1281}" srcId="{9525162C-1F00-4C87-86E3-FDE7A29D280D}" destId="{E7671D5E-29F8-478A-815B-1B57B32459E8}" srcOrd="3" destOrd="0" parTransId="{D7BAF88B-5DC9-4DC1-AFC5-7D1FEEAE146E}" sibTransId="{7408B5E2-0969-4C0C-B59C-FACF983B068A}"/>
    <dgm:cxn modelId="{ACDD45F2-89D9-4F66-AC27-5BC081F05610}" type="presOf" srcId="{B91495F2-B3C1-4AF9-83A7-DC2E2A38173B}" destId="{6884B714-10D7-4E24-A83F-F5DF63791E0D}" srcOrd="1" destOrd="0" presId="urn:bmdesigner.com/smartart/bmcanvas_elements_questions"/>
    <dgm:cxn modelId="{DB329442-B007-47D3-8BC0-B71A331FCE97}" type="presOf" srcId="{879566BC-BC01-42E7-B84E-C2019D19CD4E}" destId="{2BC24100-2BCF-460F-AF06-442763EAA28F}" srcOrd="1" destOrd="0" presId="urn:bmdesigner.com/smartart/bmcanvas_elements_questions"/>
    <dgm:cxn modelId="{F62082AA-B7BE-46C0-BE2E-26DD56334490}" type="presOf" srcId="{5E02DD1C-C8FE-4E54-B77B-B4EFDF843B53}" destId="{7C509B79-B1B2-4EE7-BECC-C41B457A7D20}" srcOrd="0" destOrd="0" presId="urn:bmdesigner.com/smartart/bmcanvas_elements_questions"/>
    <dgm:cxn modelId="{5A4BB0AF-29A0-4C1C-8547-D3D2E239E37F}" srcId="{9525162C-1F00-4C87-86E3-FDE7A29D280D}" destId="{DF5A6F04-70F0-45DA-880D-795E0E856B54}" srcOrd="2" destOrd="0" parTransId="{E7A693C8-627A-4842-B972-6338BBE99593}" sibTransId="{45BB032B-43CE-4C1F-B919-C2A38CC5CF2C}"/>
    <dgm:cxn modelId="{0DA51338-1ED4-426A-9F31-D6851B71D25D}" type="presOf" srcId="{36C81571-99B5-4AFF-93F8-C4028FE862B7}" destId="{AD653C06-6841-4F1B-B378-AF1C9DAABB80}" srcOrd="0" destOrd="0" presId="urn:bmdesigner.com/smartart/bmcanvas_elements_questions"/>
    <dgm:cxn modelId="{5D373A69-DADB-4D41-BAAA-2420FAFA82D9}" srcId="{00FC3ABB-F321-41BE-A2CE-87E8B6D12376}" destId="{811FC337-CE57-43C4-9601-52C4746D3CDC}" srcOrd="2" destOrd="0" parTransId="{85009124-03B1-4F29-9D7A-D49F2007C8A4}" sibTransId="{5A955790-7019-4886-95FD-AABB7303DED3}"/>
    <dgm:cxn modelId="{BE763072-559F-419A-B688-C93D255A4C26}" srcId="{DF5A6F04-70F0-45DA-880D-795E0E856B54}" destId="{5C4520A7-7556-4D04-ADC2-BD9C1B3D6C63}" srcOrd="0" destOrd="0" parTransId="{929D33B9-913C-46CA-B597-1F3ED6AB5C8B}" sibTransId="{4270AFB1-BF03-4480-845F-02D89E461A53}"/>
    <dgm:cxn modelId="{6B5858AC-5A22-49A7-8FE9-4B047B7F7B87}" type="presOf" srcId="{5E938DF9-B56C-4F50-9567-F84E8EE6E889}" destId="{78471AFE-55C7-4420-8DD4-DD4ABF4B3403}" srcOrd="0" destOrd="0" presId="urn:bmdesigner.com/smartart/bmcanvas_elements_questions"/>
    <dgm:cxn modelId="{451AA178-5095-44E1-8120-5D195897F699}" type="presOf" srcId="{B91495F2-B3C1-4AF9-83A7-DC2E2A38173B}" destId="{CAF7AB3A-98DD-4F45-A7EB-CCC9BDDB8C6E}" srcOrd="0" destOrd="0" presId="urn:bmdesigner.com/smartart/bmcanvas_elements_questions"/>
    <dgm:cxn modelId="{70E7D6EA-6493-4D89-8553-AD80F721AAAA}" srcId="{B91495F2-B3C1-4AF9-83A7-DC2E2A38173B}" destId="{5DDF00D4-1874-4E8F-B810-DB0371FB21AD}" srcOrd="1" destOrd="0" parTransId="{A0EF9FCB-A18F-4F01-841E-F5FEE746938F}" sibTransId="{98820A30-3DA1-4813-BE4C-D8C3380F18E6}"/>
    <dgm:cxn modelId="{23A81502-9BF8-465D-843C-13214008398E}" type="presOf" srcId="{3A295276-AF49-4C0B-BBE0-F17D974A160B}" destId="{32C412F5-B015-4C14-89C0-171A8F4979AB}" srcOrd="0" destOrd="0" presId="urn:bmdesigner.com/smartart/bmcanvas_elements_questions"/>
    <dgm:cxn modelId="{3F404C6F-5BBB-4655-BE3A-9FDE72C358F1}" type="presOf" srcId="{C604E0D9-C07B-412B-A030-524583683998}" destId="{93EBF020-240C-42CC-AEBD-CA7ED01F08C7}" srcOrd="1" destOrd="0" presId="urn:bmdesigner.com/smartart/bmcanvas_elements_questions"/>
    <dgm:cxn modelId="{BCDE60C9-76BF-41EC-9CFC-B00C5BC445D5}" srcId="{B91495F2-B3C1-4AF9-83A7-DC2E2A38173B}" destId="{2637871E-8CDD-4A90-ADA5-E7E4726F399E}" srcOrd="0" destOrd="0" parTransId="{899BEF49-8048-47BF-B514-0FEE0414DEBE}" sibTransId="{42869096-E321-4E96-B0A6-878C786BEE16}"/>
    <dgm:cxn modelId="{A783BBE6-9BDF-4133-985F-9C9F79DC65E4}" type="presOf" srcId="{6CB94701-9E14-41E0-8C70-35C2F8FCB090}" destId="{A252604A-88B3-4782-A278-BF7FCF1D583C}" srcOrd="0" destOrd="0" presId="urn:bmdesigner.com/smartart/bmcanvas_elements_questions"/>
    <dgm:cxn modelId="{AED5B7FD-B3F6-4D51-A21F-047287703833}" type="presOf" srcId="{5C4520A7-7556-4D04-ADC2-BD9C1B3D6C63}" destId="{EC5D26E8-703B-450E-B9A3-04DBA4AC3588}" srcOrd="0" destOrd="0" presId="urn:bmdesigner.com/smartart/bmcanvas_elements_questions"/>
    <dgm:cxn modelId="{32C6497F-03C3-4160-9570-4A7D8AD6147B}" type="presOf" srcId="{6427DE31-5F4D-4BC6-9577-5DD050FD94F3}" destId="{41E046CE-33AA-45CD-8671-9CDAD2C7A337}" srcOrd="0" destOrd="0" presId="urn:bmdesigner.com/smartart/bmcanvas_elements_questions"/>
    <dgm:cxn modelId="{090D24A3-C219-4E75-90C3-738565EC7BD0}" srcId="{B91495F2-B3C1-4AF9-83A7-DC2E2A38173B}" destId="{CA0D47B6-D3D4-43A1-B7A7-8B8C741D3E64}" srcOrd="3" destOrd="0" parTransId="{EC1AD518-1D44-4418-A28B-BD29E0615CAE}" sibTransId="{2DC92722-A2DD-48ED-AB87-E4DA6E09875D}"/>
    <dgm:cxn modelId="{EC889764-25FD-4EDA-B18B-59DD1DAE458A}" srcId="{B91495F2-B3C1-4AF9-83A7-DC2E2A38173B}" destId="{9B5E7CC7-819C-48A7-82AD-882165F96FDD}" srcOrd="2" destOrd="0" parTransId="{EEB51193-4441-4C9B-A939-C9BF7CE9D205}" sibTransId="{ECA8E0F0-4438-486F-B908-9BDBDD14B96E}"/>
    <dgm:cxn modelId="{A7366774-C501-4C8A-A6D8-93A4FC0A242B}" srcId="{B91495F2-B3C1-4AF9-83A7-DC2E2A38173B}" destId="{2CA1CC66-99CA-48B4-9730-85F5FE44DEFC}" srcOrd="4" destOrd="0" parTransId="{C753596E-5B4D-4F6F-95F0-5CE37FACEAF0}" sibTransId="{28A65884-CA71-4C08-9613-938EEDF1773F}"/>
    <dgm:cxn modelId="{6D835428-9D28-4865-AA43-8484EC535A0E}" type="presOf" srcId="{EC59D962-68D2-479C-A3C0-A87052C153D1}" destId="{635718C6-F436-4084-B8EA-38F0E13FE419}" srcOrd="0" destOrd="0" presId="urn:bmdesigner.com/smartart/bmcanvas_elements_questions"/>
    <dgm:cxn modelId="{1D5FC3AC-3866-4582-B5BF-A0F5063F7763}" srcId="{879566BC-BC01-42E7-B84E-C2019D19CD4E}" destId="{D0C4F6AB-6D96-4D01-B2AA-B17889CCCD4F}" srcOrd="0" destOrd="0" parTransId="{13B844E2-3595-4799-90B0-137D48A11612}" sibTransId="{55D87792-259B-4203-B67A-A614F0DBA550}"/>
    <dgm:cxn modelId="{2CAB6380-77C6-4CC5-99B5-01E85D458821}" type="presOf" srcId="{5DDF00D4-1874-4E8F-B810-DB0371FB21AD}" destId="{65E89637-6CC9-447F-BAA3-2084577D6EAF}" srcOrd="0" destOrd="0" presId="urn:bmdesigner.com/smartart/bmcanvas_elements_questions"/>
    <dgm:cxn modelId="{A1E4E97B-7375-447C-9667-381DA8492CB3}" type="presOf" srcId="{E7671D5E-29F8-478A-815B-1B57B32459E8}" destId="{41C54C83-5276-4BC4-86E5-9DAA1E0DD888}" srcOrd="1" destOrd="0" presId="urn:bmdesigner.com/smartart/bmcanvas_elements_questions"/>
    <dgm:cxn modelId="{725D055A-5A95-4D40-A905-11DDD37964B7}" type="presParOf" srcId="{DD1B00FD-C6DC-4438-89E5-E54F0A126552}" destId="{7819ADD3-1799-470D-9084-0F2B0C99FB08}" srcOrd="0" destOrd="0" presId="urn:bmdesigner.com/smartart/bmcanvas_elements_questions"/>
    <dgm:cxn modelId="{02E3B4A4-6894-4F5C-B79B-5354AF75192B}" type="presParOf" srcId="{7819ADD3-1799-470D-9084-0F2B0C99FB08}" destId="{92CC8711-4ECA-46AE-9BA6-A0E7944BAA14}" srcOrd="0" destOrd="0" presId="urn:bmdesigner.com/smartart/bmcanvas_elements_questions"/>
    <dgm:cxn modelId="{E9A9353E-A429-443C-A5AF-64C293009EED}" type="presParOf" srcId="{7819ADD3-1799-470D-9084-0F2B0C99FB08}" destId="{2BC24100-2BCF-460F-AF06-442763EAA28F}" srcOrd="1" destOrd="0" presId="urn:bmdesigner.com/smartart/bmcanvas_elements_questions"/>
    <dgm:cxn modelId="{84DF5D22-CA7F-431A-A4FF-A270F33812DC}" type="presParOf" srcId="{7819ADD3-1799-470D-9084-0F2B0C99FB08}" destId="{EE41F99E-CDCA-4764-9BA1-3E0DE8B4339C}" srcOrd="2" destOrd="0" presId="urn:bmdesigner.com/smartart/bmcanvas_elements_questions"/>
    <dgm:cxn modelId="{209EC3CD-76DB-4C41-9A5E-897AEBE9E4DF}" type="presParOf" srcId="{EE41F99E-CDCA-4764-9BA1-3E0DE8B4339C}" destId="{3246754C-D45C-4D52-AB2C-C28B7D596300}" srcOrd="0" destOrd="0" presId="urn:bmdesigner.com/smartart/bmcanvas_elements_questions"/>
    <dgm:cxn modelId="{AFAAB2CB-3183-48A8-B395-22AA11702894}" type="presParOf" srcId="{EE41F99E-CDCA-4764-9BA1-3E0DE8B4339C}" destId="{71DA4BE1-2C17-4A5E-8F36-C89EF98421F7}" srcOrd="1" destOrd="0" presId="urn:bmdesigner.com/smartart/bmcanvas_elements_questions"/>
    <dgm:cxn modelId="{67646A8C-486F-4988-8DFB-3991B8D804C2}" type="presParOf" srcId="{EE41F99E-CDCA-4764-9BA1-3E0DE8B4339C}" destId="{78471AFE-55C7-4420-8DD4-DD4ABF4B3403}" srcOrd="2" destOrd="0" presId="urn:bmdesigner.com/smartart/bmcanvas_elements_questions"/>
    <dgm:cxn modelId="{B61B1C74-0583-4E1C-BBD2-6FE3D853C17B}" type="presParOf" srcId="{EE41F99E-CDCA-4764-9BA1-3E0DE8B4339C}" destId="{B9ADACAF-EE76-40EB-AE88-101F9A0EC9AA}" srcOrd="3" destOrd="0" presId="urn:bmdesigner.com/smartart/bmcanvas_elements_questions"/>
    <dgm:cxn modelId="{672106E0-F90A-48E6-A96F-E4A270B5D3CC}" type="presParOf" srcId="{EE41F99E-CDCA-4764-9BA1-3E0DE8B4339C}" destId="{6D218EBA-8B28-408F-AF32-DBB1BD694174}" srcOrd="4" destOrd="0" presId="urn:bmdesigner.com/smartart/bmcanvas_elements_questions"/>
    <dgm:cxn modelId="{F6E4FFB9-B3FE-47E4-88DE-79AD00D8C458}" type="presParOf" srcId="{EE41F99E-CDCA-4764-9BA1-3E0DE8B4339C}" destId="{285832D2-B3B6-4508-894E-1A42BBD951CA}" srcOrd="5" destOrd="0" presId="urn:bmdesigner.com/smartart/bmcanvas_elements_questions"/>
    <dgm:cxn modelId="{B12F47CF-E198-4217-8073-B5A035A9B74B}" type="presParOf" srcId="{DD1B00FD-C6DC-4438-89E5-E54F0A126552}" destId="{CAF3AB46-604B-4F5D-B244-29ACF409157F}" srcOrd="1" destOrd="0" presId="urn:bmdesigner.com/smartart/bmcanvas_elements_questions"/>
    <dgm:cxn modelId="{6F8F68B7-F2B9-41E5-A38F-FFE77CDBF69D}" type="presParOf" srcId="{CAF3AB46-604B-4F5D-B244-29ACF409157F}" destId="{43342A20-6D62-4E20-B62F-0E5ED6C789B0}" srcOrd="0" destOrd="0" presId="urn:bmdesigner.com/smartart/bmcanvas_elements_questions"/>
    <dgm:cxn modelId="{A6CC2E31-3817-4A69-821E-6970E4279EEF}" type="presParOf" srcId="{CAF3AB46-604B-4F5D-B244-29ACF409157F}" destId="{DCD07BD7-2ACC-46E3-B5C7-D28D63091132}" srcOrd="1" destOrd="0" presId="urn:bmdesigner.com/smartart/bmcanvas_elements_questions"/>
    <dgm:cxn modelId="{C3903E85-B9C2-45EE-BBD9-5638265AD551}" type="presParOf" srcId="{CAF3AB46-604B-4F5D-B244-29ACF409157F}" destId="{259AA144-A08C-4106-B61F-9F7C44B21385}" srcOrd="2" destOrd="0" presId="urn:bmdesigner.com/smartart/bmcanvas_elements_questions"/>
    <dgm:cxn modelId="{2B939408-84FE-47C2-BB02-7A3EDE7AE162}" type="presParOf" srcId="{259AA144-A08C-4106-B61F-9F7C44B21385}" destId="{CD496C06-E47B-427A-A3B9-5121FA267037}" srcOrd="0" destOrd="0" presId="urn:bmdesigner.com/smartart/bmcanvas_elements_questions"/>
    <dgm:cxn modelId="{93740C42-5676-4BED-8003-B1E45EEBADF9}" type="presParOf" srcId="{259AA144-A08C-4106-B61F-9F7C44B21385}" destId="{87A74680-A7AB-4EC0-857B-B20C226539E4}" srcOrd="1" destOrd="0" presId="urn:bmdesigner.com/smartart/bmcanvas_elements_questions"/>
    <dgm:cxn modelId="{8677218A-6CE3-47D8-98B9-83D82C197824}" type="presParOf" srcId="{259AA144-A08C-4106-B61F-9F7C44B21385}" destId="{41E046CE-33AA-45CD-8671-9CDAD2C7A337}" srcOrd="2" destOrd="0" presId="urn:bmdesigner.com/smartart/bmcanvas_elements_questions"/>
    <dgm:cxn modelId="{6AE2FEAC-2858-4A79-930A-CE96D2FC7EFA}" type="presParOf" srcId="{259AA144-A08C-4106-B61F-9F7C44B21385}" destId="{0F9E9B20-FF4E-4AB5-86D4-CF67503EB1C0}" srcOrd="3" destOrd="0" presId="urn:bmdesigner.com/smartart/bmcanvas_elements_questions"/>
    <dgm:cxn modelId="{E2DA0B3D-AB61-44BA-BD1B-8BA02084E4E2}" type="presParOf" srcId="{259AA144-A08C-4106-B61F-9F7C44B21385}" destId="{B8A46005-D696-47FE-9861-9CDBA0D56FA9}" srcOrd="4" destOrd="0" presId="urn:bmdesigner.com/smartart/bmcanvas_elements_questions"/>
    <dgm:cxn modelId="{AEE2C03F-D590-4658-911D-84F1BC757DAF}" type="presParOf" srcId="{259AA144-A08C-4106-B61F-9F7C44B21385}" destId="{28951BA9-232F-4251-9973-7B879DBB55A6}" srcOrd="5" destOrd="0" presId="urn:bmdesigner.com/smartart/bmcanvas_elements_questions"/>
    <dgm:cxn modelId="{31A5D81D-6AB4-40ED-840D-344F184B2CD4}" type="presParOf" srcId="{DD1B00FD-C6DC-4438-89E5-E54F0A126552}" destId="{55997D99-D5A8-4415-B46E-0E47F6723C7F}" srcOrd="2" destOrd="0" presId="urn:bmdesigner.com/smartart/bmcanvas_elements_questions"/>
    <dgm:cxn modelId="{9AA88A7E-0D03-46A4-A389-0D0A1349C760}" type="presParOf" srcId="{55997D99-D5A8-4415-B46E-0E47F6723C7F}" destId="{3DB2E03F-4541-415C-A72D-399ED7283CB1}" srcOrd="0" destOrd="0" presId="urn:bmdesigner.com/smartart/bmcanvas_elements_questions"/>
    <dgm:cxn modelId="{D3A40344-3FE4-4A42-A92E-4C00BD910E33}" type="presParOf" srcId="{55997D99-D5A8-4415-B46E-0E47F6723C7F}" destId="{45B514FB-3169-4476-AE8A-F12A5123A226}" srcOrd="1" destOrd="0" presId="urn:bmdesigner.com/smartart/bmcanvas_elements_questions"/>
    <dgm:cxn modelId="{5C6DFE8C-BE61-4BDE-800E-8863392BA5D3}" type="presParOf" srcId="{55997D99-D5A8-4415-B46E-0E47F6723C7F}" destId="{5C794A8F-D7B0-4EA1-9BF8-B2E462F41E8A}" srcOrd="2" destOrd="0" presId="urn:bmdesigner.com/smartart/bmcanvas_elements_questions"/>
    <dgm:cxn modelId="{6BE3C088-1FA8-46A2-A1FE-702B06B7F90D}" type="presParOf" srcId="{5C794A8F-D7B0-4EA1-9BF8-B2E462F41E8A}" destId="{A84C1DAD-E238-4DED-A72D-EE11C6D74CC5}" srcOrd="0" destOrd="0" presId="urn:bmdesigner.com/smartart/bmcanvas_elements_questions"/>
    <dgm:cxn modelId="{FB298BE3-BF12-476C-B87F-D6992469D03E}" type="presParOf" srcId="{5C794A8F-D7B0-4EA1-9BF8-B2E462F41E8A}" destId="{D2D3CBC3-EA15-44FC-87D1-F2405150670B}" srcOrd="1" destOrd="0" presId="urn:bmdesigner.com/smartart/bmcanvas_elements_questions"/>
    <dgm:cxn modelId="{176D137F-C825-4A4E-A73A-E120DA9C8503}" type="presParOf" srcId="{5C794A8F-D7B0-4EA1-9BF8-B2E462F41E8A}" destId="{8167A097-9AFE-42D8-8E47-5B4EF4C2EE90}" srcOrd="2" destOrd="0" presId="urn:bmdesigner.com/smartart/bmcanvas_elements_questions"/>
    <dgm:cxn modelId="{9A72618D-2196-49B5-B730-76214E4FE3D9}" type="presParOf" srcId="{5C794A8F-D7B0-4EA1-9BF8-B2E462F41E8A}" destId="{30459730-7F3F-4BAF-BDDF-1CD25FE1220F}" srcOrd="3" destOrd="0" presId="urn:bmdesigner.com/smartart/bmcanvas_elements_questions"/>
    <dgm:cxn modelId="{06EBBD42-277A-4002-AE7B-099BFBD03484}" type="presParOf" srcId="{5C794A8F-D7B0-4EA1-9BF8-B2E462F41E8A}" destId="{32135442-EF8C-4FC6-9E4F-40E61AB99B31}" srcOrd="4" destOrd="0" presId="urn:bmdesigner.com/smartart/bmcanvas_elements_questions"/>
    <dgm:cxn modelId="{AB4694F4-CFF2-4E80-B965-1662B1BC2269}" type="presParOf" srcId="{5C794A8F-D7B0-4EA1-9BF8-B2E462F41E8A}" destId="{D03390EE-5E95-4124-BC4E-7D8C6CED3D8C}" srcOrd="5" destOrd="0" presId="urn:bmdesigner.com/smartart/bmcanvas_elements_questions"/>
    <dgm:cxn modelId="{1D3D22B0-7623-41FB-8DA4-1F4143673FBE}" type="presParOf" srcId="{5C794A8F-D7B0-4EA1-9BF8-B2E462F41E8A}" destId="{A252604A-88B3-4782-A278-BF7FCF1D583C}" srcOrd="6" destOrd="0" presId="urn:bmdesigner.com/smartart/bmcanvas_elements_questions"/>
    <dgm:cxn modelId="{38C8773B-354F-48CD-BB37-23A7FE1B1FA0}" type="presParOf" srcId="{5C794A8F-D7B0-4EA1-9BF8-B2E462F41E8A}" destId="{181D7884-A757-42CB-9147-CC9C3C7288C9}" srcOrd="7" destOrd="0" presId="urn:bmdesigner.com/smartart/bmcanvas_elements_questions"/>
    <dgm:cxn modelId="{5C9C3B28-6607-4EE1-8FF2-AA0C85266B59}" type="presParOf" srcId="{5C794A8F-D7B0-4EA1-9BF8-B2E462F41E8A}" destId="{7C509B79-B1B2-4EE7-BECC-C41B457A7D20}" srcOrd="8" destOrd="0" presId="urn:bmdesigner.com/smartart/bmcanvas_elements_questions"/>
    <dgm:cxn modelId="{0CC1C700-C673-4006-8EE2-5990A0524FA5}" type="presParOf" srcId="{5C794A8F-D7B0-4EA1-9BF8-B2E462F41E8A}" destId="{AAA2E6CF-D97F-492E-A080-A54018971216}" srcOrd="9" destOrd="0" presId="urn:bmdesigner.com/smartart/bmcanvas_elements_questions"/>
    <dgm:cxn modelId="{E6C6127C-CC01-4F2D-95F9-1152E048467A}" type="presParOf" srcId="{DD1B00FD-C6DC-4438-89E5-E54F0A126552}" destId="{8CF5B33B-7CD0-4B67-944E-DBECEACB254E}" srcOrd="3" destOrd="0" presId="urn:bmdesigner.com/smartart/bmcanvas_elements_questions"/>
    <dgm:cxn modelId="{54904A50-4EF6-48CF-8E5A-2D8E66D49BA6}" type="presParOf" srcId="{8CF5B33B-7CD0-4B67-944E-DBECEACB254E}" destId="{F2BAAE71-8BA6-476C-9D94-3D8F43C14B0C}" srcOrd="0" destOrd="0" presId="urn:bmdesigner.com/smartart/bmcanvas_elements_questions"/>
    <dgm:cxn modelId="{941164E5-9AD4-42A5-AFC8-8B70013C8C1A}" type="presParOf" srcId="{8CF5B33B-7CD0-4B67-944E-DBECEACB254E}" destId="{41C54C83-5276-4BC4-86E5-9DAA1E0DD888}" srcOrd="1" destOrd="0" presId="urn:bmdesigner.com/smartart/bmcanvas_elements_questions"/>
    <dgm:cxn modelId="{F6B8D976-B4A3-48B4-B234-AEC8FBED4B8A}" type="presParOf" srcId="{8CF5B33B-7CD0-4B67-944E-DBECEACB254E}" destId="{49F930D4-82DC-4BD6-AEBB-E80C5D7F08B3}" srcOrd="2" destOrd="0" presId="urn:bmdesigner.com/smartart/bmcanvas_elements_questions"/>
    <dgm:cxn modelId="{2925D19D-39C8-400B-A467-0534556943B7}" type="presParOf" srcId="{49F930D4-82DC-4BD6-AEBB-E80C5D7F08B3}" destId="{635718C6-F436-4084-B8EA-38F0E13FE419}" srcOrd="0" destOrd="0" presId="urn:bmdesigner.com/smartart/bmcanvas_elements_questions"/>
    <dgm:cxn modelId="{D5A1817B-2E3B-4AA1-A881-8856A1012E1E}" type="presParOf" srcId="{49F930D4-82DC-4BD6-AEBB-E80C5D7F08B3}" destId="{67CE66C5-A3DE-4A8A-817A-DDBA471F039D}" srcOrd="1" destOrd="0" presId="urn:bmdesigner.com/smartart/bmcanvas_elements_questions"/>
    <dgm:cxn modelId="{75607186-5882-4E76-BA7F-B84C1E05A08A}" type="presParOf" srcId="{49F930D4-82DC-4BD6-AEBB-E80C5D7F08B3}" destId="{20A88628-5BDD-4E15-BB7F-74EBCAFCA0F9}" srcOrd="2" destOrd="0" presId="urn:bmdesigner.com/smartart/bmcanvas_elements_questions"/>
    <dgm:cxn modelId="{B17EB9A6-802A-401B-8AD5-C96241726175}" type="presParOf" srcId="{49F930D4-82DC-4BD6-AEBB-E80C5D7F08B3}" destId="{26E99B3D-85DA-4FD8-BD51-E6C5EEF53281}" srcOrd="3" destOrd="0" presId="urn:bmdesigner.com/smartart/bmcanvas_elements_questions"/>
    <dgm:cxn modelId="{B75CEF82-EC46-44AD-91B0-FFEF59CEC47E}" type="presParOf" srcId="{DD1B00FD-C6DC-4438-89E5-E54F0A126552}" destId="{25077364-F7E4-47D3-9D3A-65BCEB55B7C9}" srcOrd="4" destOrd="0" presId="urn:bmdesigner.com/smartart/bmcanvas_elements_questions"/>
    <dgm:cxn modelId="{CD961BEC-4497-471A-ACFD-E126C503EB38}" type="presParOf" srcId="{25077364-F7E4-47D3-9D3A-65BCEB55B7C9}" destId="{CAF7AB3A-98DD-4F45-A7EB-CCC9BDDB8C6E}" srcOrd="0" destOrd="0" presId="urn:bmdesigner.com/smartart/bmcanvas_elements_questions"/>
    <dgm:cxn modelId="{D3C6E540-D161-4924-AFF7-07BFEB4EF934}" type="presParOf" srcId="{25077364-F7E4-47D3-9D3A-65BCEB55B7C9}" destId="{6884B714-10D7-4E24-A83F-F5DF63791E0D}" srcOrd="1" destOrd="0" presId="urn:bmdesigner.com/smartart/bmcanvas_elements_questions"/>
    <dgm:cxn modelId="{84D00721-DDC4-4C57-B9D5-E12A7A467AA8}" type="presParOf" srcId="{25077364-F7E4-47D3-9D3A-65BCEB55B7C9}" destId="{C23463A6-F232-4E66-8EC8-FCFBA666615A}" srcOrd="2" destOrd="0" presId="urn:bmdesigner.com/smartart/bmcanvas_elements_questions"/>
    <dgm:cxn modelId="{CF409C26-A569-41F9-B2B0-FC401879354A}" type="presParOf" srcId="{C23463A6-F232-4E66-8EC8-FCFBA666615A}" destId="{F107834B-45FD-400F-B8D4-3A77F56B3230}" srcOrd="0" destOrd="0" presId="urn:bmdesigner.com/smartart/bmcanvas_elements_questions"/>
    <dgm:cxn modelId="{790EDD18-AA29-4048-81C6-624FDD0602E9}" type="presParOf" srcId="{C23463A6-F232-4E66-8EC8-FCFBA666615A}" destId="{C42E91FB-5557-4C55-A33D-A506DFE62CB9}" srcOrd="1" destOrd="0" presId="urn:bmdesigner.com/smartart/bmcanvas_elements_questions"/>
    <dgm:cxn modelId="{29412BA1-3B9D-4C65-813E-07BA473DDDF1}" type="presParOf" srcId="{C23463A6-F232-4E66-8EC8-FCFBA666615A}" destId="{65E89637-6CC9-447F-BAA3-2084577D6EAF}" srcOrd="2" destOrd="0" presId="urn:bmdesigner.com/smartart/bmcanvas_elements_questions"/>
    <dgm:cxn modelId="{C38E11FC-C4E7-48A2-91C9-49A4871FEAD5}" type="presParOf" srcId="{C23463A6-F232-4E66-8EC8-FCFBA666615A}" destId="{DA6801B1-3170-4E26-A5DA-2B4C5BD99BC6}" srcOrd="3" destOrd="0" presId="urn:bmdesigner.com/smartart/bmcanvas_elements_questions"/>
    <dgm:cxn modelId="{363B6CCC-B655-4A25-8229-BC47984D0344}" type="presParOf" srcId="{C23463A6-F232-4E66-8EC8-FCFBA666615A}" destId="{75F857DF-6A62-400C-B19F-E7543F00CB88}" srcOrd="4" destOrd="0" presId="urn:bmdesigner.com/smartart/bmcanvas_elements_questions"/>
    <dgm:cxn modelId="{E7DCB7EE-B7FC-47C5-9994-E42624FD2E6C}" type="presParOf" srcId="{C23463A6-F232-4E66-8EC8-FCFBA666615A}" destId="{BAF7A08B-928B-4FA6-A4C3-1219172E0336}" srcOrd="5" destOrd="0" presId="urn:bmdesigner.com/smartart/bmcanvas_elements_questions"/>
    <dgm:cxn modelId="{A15CAAB6-3DC0-4DB3-825B-4DBDBCF0C801}" type="presParOf" srcId="{C23463A6-F232-4E66-8EC8-FCFBA666615A}" destId="{2C2E8C6E-FA0E-4F9E-BA38-D6EE36923424}" srcOrd="6" destOrd="0" presId="urn:bmdesigner.com/smartart/bmcanvas_elements_questions"/>
    <dgm:cxn modelId="{8D506F0A-4459-4760-B7C1-E848E4319202}" type="presParOf" srcId="{C23463A6-F232-4E66-8EC8-FCFBA666615A}" destId="{BBEBE173-160B-42A2-A58A-219CD107E688}" srcOrd="7" destOrd="0" presId="urn:bmdesigner.com/smartart/bmcanvas_elements_questions"/>
    <dgm:cxn modelId="{D390B161-F1C1-4BA9-B1EC-C1EDA352179E}" type="presParOf" srcId="{C23463A6-F232-4E66-8EC8-FCFBA666615A}" destId="{0B4B0E78-2F01-4031-A240-DAA85DFCEADF}" srcOrd="8" destOrd="0" presId="urn:bmdesigner.com/smartart/bmcanvas_elements_questions"/>
    <dgm:cxn modelId="{AC5FEFCF-F529-4BAB-A20B-F210B0E7F98B}" type="presParOf" srcId="{C23463A6-F232-4E66-8EC8-FCFBA666615A}" destId="{480B78DB-58D9-47D1-B041-EE69988A7367}" srcOrd="9" destOrd="0" presId="urn:bmdesigner.com/smartart/bmcanvas_elements_questions"/>
    <dgm:cxn modelId="{5F3BF565-095A-4F5E-B49C-FA05975011CD}" type="presParOf" srcId="{DD1B00FD-C6DC-4438-89E5-E54F0A126552}" destId="{19EF4A36-329D-41FA-BBF1-684350534911}" srcOrd="5" destOrd="0" presId="urn:bmdesigner.com/smartart/bmcanvas_elements_questions"/>
    <dgm:cxn modelId="{FED53E5B-3131-4DF3-96BE-735F09324B1C}" type="presParOf" srcId="{19EF4A36-329D-41FA-BBF1-684350534911}" destId="{7D91BC23-4CA6-47A7-9B9A-CCEE26B6D6A4}" srcOrd="0" destOrd="0" presId="urn:bmdesigner.com/smartart/bmcanvas_elements_questions"/>
    <dgm:cxn modelId="{E919FC13-7E15-4940-BCAB-32827065DC30}" type="presParOf" srcId="{19EF4A36-329D-41FA-BBF1-684350534911}" destId="{1794B145-3D28-40D6-9AEC-0F2549BF30CD}" srcOrd="1" destOrd="0" presId="urn:bmdesigner.com/smartart/bmcanvas_elements_questions"/>
    <dgm:cxn modelId="{2FB560FF-EB35-4614-A977-84BA7DE6544D}" type="presParOf" srcId="{19EF4A36-329D-41FA-BBF1-684350534911}" destId="{1C4EB8D0-D016-472F-9925-C0DCDD64D957}" srcOrd="2" destOrd="0" presId="urn:bmdesigner.com/smartart/bmcanvas_elements_questions"/>
    <dgm:cxn modelId="{31A71D3A-152F-4CF9-BE3D-107DB4A9B002}" type="presParOf" srcId="{1C4EB8D0-D016-472F-9925-C0DCDD64D957}" destId="{4F16A606-0BAD-4130-AB53-5AEA2D14FA4E}" srcOrd="0" destOrd="0" presId="urn:bmdesigner.com/smartart/bmcanvas_elements_questions"/>
    <dgm:cxn modelId="{58D3E640-E01C-48A9-A93E-F8C7BE365758}" type="presParOf" srcId="{1C4EB8D0-D016-472F-9925-C0DCDD64D957}" destId="{68D37264-C165-4EF2-9798-F6B05FD1304A}" srcOrd="1" destOrd="0" presId="urn:bmdesigner.com/smartart/bmcanvas_elements_questions"/>
    <dgm:cxn modelId="{6B68B2E3-6683-4CB2-8294-4E3458F7D811}" type="presParOf" srcId="{1C4EB8D0-D016-472F-9925-C0DCDD64D957}" destId="{17E2A061-FD7C-417A-95E2-8D6119931897}" srcOrd="2" destOrd="0" presId="urn:bmdesigner.com/smartart/bmcanvas_elements_questions"/>
    <dgm:cxn modelId="{1FC530FF-3AAC-4126-8150-0C22FF09A4B6}" type="presParOf" srcId="{1C4EB8D0-D016-472F-9925-C0DCDD64D957}" destId="{88CCA854-EB3B-4C42-9FF8-36232ED3F9E7}" srcOrd="3" destOrd="0" presId="urn:bmdesigner.com/smartart/bmcanvas_elements_questions"/>
    <dgm:cxn modelId="{2153FF77-FBC5-4BFE-8093-6E59782EEF01}" type="presParOf" srcId="{DD1B00FD-C6DC-4438-89E5-E54F0A126552}" destId="{F20C79B2-B682-4B2C-8A63-2C4940DC7270}" srcOrd="6" destOrd="0" presId="urn:bmdesigner.com/smartart/bmcanvas_elements_questions"/>
    <dgm:cxn modelId="{EAA90620-7D4F-456D-BDD2-4726384C2826}" type="presParOf" srcId="{F20C79B2-B682-4B2C-8A63-2C4940DC7270}" destId="{2CF15BA1-2C7B-4B58-A625-0FE7021F160F}" srcOrd="0" destOrd="0" presId="urn:bmdesigner.com/smartart/bmcanvas_elements_questions"/>
    <dgm:cxn modelId="{4C58CB5E-F3BA-4FB1-B936-A1703E51A56D}" type="presParOf" srcId="{F20C79B2-B682-4B2C-8A63-2C4940DC7270}" destId="{C78CF929-F339-4896-8F96-6B682A80991F}" srcOrd="1" destOrd="0" presId="urn:bmdesigner.com/smartart/bmcanvas_elements_questions"/>
    <dgm:cxn modelId="{7BA89629-AE95-4757-A416-0C78C853F982}" type="presParOf" srcId="{F20C79B2-B682-4B2C-8A63-2C4940DC7270}" destId="{4CBB1547-0169-4A93-8CB5-88E64141D619}" srcOrd="2" destOrd="0" presId="urn:bmdesigner.com/smartart/bmcanvas_elements_questions"/>
    <dgm:cxn modelId="{4D2E319A-6CC8-440D-88ED-1B66EFD01A9D}" type="presParOf" srcId="{4CBB1547-0169-4A93-8CB5-88E64141D619}" destId="{EC5D26E8-703B-450E-B9A3-04DBA4AC3588}" srcOrd="0" destOrd="0" presId="urn:bmdesigner.com/smartart/bmcanvas_elements_questions"/>
    <dgm:cxn modelId="{7C33BD5B-9B7A-4CD6-A365-95BF73629DDF}" type="presParOf" srcId="{4CBB1547-0169-4A93-8CB5-88E64141D619}" destId="{F9BB54F6-EABF-43AE-815C-987E4A8A05D4}" srcOrd="1" destOrd="0" presId="urn:bmdesigner.com/smartart/bmcanvas_elements_questions"/>
    <dgm:cxn modelId="{4B0DDE81-B55D-424C-8D9E-2DF4CF8AC0D7}" type="presParOf" srcId="{4CBB1547-0169-4A93-8CB5-88E64141D619}" destId="{B592C35D-EDC1-438D-A06F-5F4ECDC10052}" srcOrd="2" destOrd="0" presId="urn:bmdesigner.com/smartart/bmcanvas_elements_questions"/>
    <dgm:cxn modelId="{B32DC3A0-3D6F-4A4C-ACBB-643DB4AB4D17}" type="presParOf" srcId="{4CBB1547-0169-4A93-8CB5-88E64141D619}" destId="{8549D9D1-ABF0-4C95-A72E-B978D5943D9D}" srcOrd="3" destOrd="0" presId="urn:bmdesigner.com/smartart/bmcanvas_elements_questions"/>
    <dgm:cxn modelId="{CA9EA59D-6242-4BD7-A9D8-E3313288EFCC}" type="presParOf" srcId="{4CBB1547-0169-4A93-8CB5-88E64141D619}" destId="{048399EF-0258-4EC2-811E-9B5D1F07DDAC}" srcOrd="4" destOrd="0" presId="urn:bmdesigner.com/smartart/bmcanvas_elements_questions"/>
    <dgm:cxn modelId="{46A48719-468E-4E5E-8914-9EE3EBF0C17A}" type="presParOf" srcId="{4CBB1547-0169-4A93-8CB5-88E64141D619}" destId="{C70A615F-F47A-4F0A-81EB-B23779B2290D}" srcOrd="5" destOrd="0" presId="urn:bmdesigner.com/smartart/bmcanvas_elements_questions"/>
    <dgm:cxn modelId="{D5FDB251-1136-4F27-A435-CF8CD037B8F3}" type="presParOf" srcId="{DD1B00FD-C6DC-4438-89E5-E54F0A126552}" destId="{7ED29622-A9C1-447A-93BA-55274182BF48}" srcOrd="7" destOrd="0" presId="urn:bmdesigner.com/smartart/bmcanvas_elements_questions"/>
    <dgm:cxn modelId="{C266013E-8AD9-4206-ADBC-C68F50559974}" type="presParOf" srcId="{7ED29622-A9C1-447A-93BA-55274182BF48}" destId="{2ED0AC0C-F03D-474F-BEB4-D254E0DA7327}" srcOrd="0" destOrd="0" presId="urn:bmdesigner.com/smartart/bmcanvas_elements_questions"/>
    <dgm:cxn modelId="{235F2A15-590A-42DE-AFB7-9BE9D9AFD388}" type="presParOf" srcId="{7ED29622-A9C1-447A-93BA-55274182BF48}" destId="{E58A0CBF-92D0-475F-9B83-670904078E09}" srcOrd="1" destOrd="0" presId="urn:bmdesigner.com/smartart/bmcanvas_elements_questions"/>
    <dgm:cxn modelId="{92E38235-5C73-4672-988F-AC3677D59812}" type="presParOf" srcId="{7ED29622-A9C1-447A-93BA-55274182BF48}" destId="{591FC020-7B62-4977-9A80-498BE85479C5}" srcOrd="2" destOrd="0" presId="urn:bmdesigner.com/smartart/bmcanvas_elements_questions"/>
    <dgm:cxn modelId="{068C5E89-E4F1-4830-B2CB-2E542C25D5CD}" type="presParOf" srcId="{591FC020-7B62-4977-9A80-498BE85479C5}" destId="{D8B8A983-4F9F-4E22-A16D-60CBD7BA6C02}" srcOrd="0" destOrd="0" presId="urn:bmdesigner.com/smartart/bmcanvas_elements_questions"/>
    <dgm:cxn modelId="{941AD164-A08B-461D-9CD9-A3AD7D534103}" type="presParOf" srcId="{591FC020-7B62-4977-9A80-498BE85479C5}" destId="{DE661666-FDDB-4D57-A49E-EE54E1A9CFF6}" srcOrd="1" destOrd="0" presId="urn:bmdesigner.com/smartart/bmcanvas_elements_questions"/>
    <dgm:cxn modelId="{920A93A3-2C90-44D0-B43C-F62220C8B66F}" type="presParOf" srcId="{591FC020-7B62-4977-9A80-498BE85479C5}" destId="{32C412F5-B015-4C14-89C0-171A8F4979AB}" srcOrd="2" destOrd="0" presId="urn:bmdesigner.com/smartart/bmcanvas_elements_questions"/>
    <dgm:cxn modelId="{989B5AA2-009E-48E0-AC3F-472C676AB2FC}" type="presParOf" srcId="{591FC020-7B62-4977-9A80-498BE85479C5}" destId="{C7194EA8-B182-4B67-A51F-67C950E90BA4}" srcOrd="3" destOrd="0" presId="urn:bmdesigner.com/smartart/bmcanvas_elements_questions"/>
    <dgm:cxn modelId="{D5FC8BE8-6B4E-4313-BBF4-11DA3FB58222}" type="presParOf" srcId="{591FC020-7B62-4977-9A80-498BE85479C5}" destId="{4E02D025-B4AD-49FF-814F-2AED3E7BD833}" srcOrd="4" destOrd="0" presId="urn:bmdesigner.com/smartart/bmcanvas_elements_questions"/>
    <dgm:cxn modelId="{4BA5BBA8-94EE-4B53-9A3D-AD8321DCE247}" type="presParOf" srcId="{591FC020-7B62-4977-9A80-498BE85479C5}" destId="{3E045D10-78B1-4B6A-9ACC-52C0352FAD29}" srcOrd="5" destOrd="0" presId="urn:bmdesigner.com/smartart/bmcanvas_elements_questions"/>
    <dgm:cxn modelId="{8689272C-F845-419D-B9EE-426FD613E33C}" type="presParOf" srcId="{591FC020-7B62-4977-9A80-498BE85479C5}" destId="{89933FC5-0291-4064-97CD-7BC85B4F9952}" srcOrd="6" destOrd="0" presId="urn:bmdesigner.com/smartart/bmcanvas_elements_questions"/>
    <dgm:cxn modelId="{64DF2696-8C8E-4894-88C6-3DF25F3A4746}" type="presParOf" srcId="{591FC020-7B62-4977-9A80-498BE85479C5}" destId="{A9733C8C-F021-439D-BBE8-870B0BA956A2}" srcOrd="7" destOrd="0" presId="urn:bmdesigner.com/smartart/bmcanvas_elements_questions"/>
    <dgm:cxn modelId="{72AEE441-0E89-40C3-866E-679FF6CB8A4C}" type="presParOf" srcId="{DD1B00FD-C6DC-4438-89E5-E54F0A126552}" destId="{5F0363E5-4097-48DD-923C-E5100FE08A06}" srcOrd="8" destOrd="0" presId="urn:bmdesigner.com/smartart/bmcanvas_elements_questions"/>
    <dgm:cxn modelId="{62C26E83-3708-4F47-B10C-1C740D4A5BE7}" type="presParOf" srcId="{5F0363E5-4097-48DD-923C-E5100FE08A06}" destId="{848C9CB7-6F8C-4B26-8FFC-4426A1934750}" srcOrd="0" destOrd="0" presId="urn:bmdesigner.com/smartart/bmcanvas_elements_questions"/>
    <dgm:cxn modelId="{4B3D2F03-7F4E-403E-B1BA-DAC6EBB2E956}" type="presParOf" srcId="{5F0363E5-4097-48DD-923C-E5100FE08A06}" destId="{93EBF020-240C-42CC-AEBD-CA7ED01F08C7}" srcOrd="1" destOrd="0" presId="urn:bmdesigner.com/smartart/bmcanvas_elements_questions"/>
    <dgm:cxn modelId="{56B19670-AD1F-453A-BE39-D6E508818D81}" type="presParOf" srcId="{5F0363E5-4097-48DD-923C-E5100FE08A06}" destId="{8B64D3A3-1761-4CD6-A058-97D268FA1DA3}" srcOrd="2" destOrd="0" presId="urn:bmdesigner.com/smartart/bmcanvas_elements_questions"/>
    <dgm:cxn modelId="{689C8E57-A92B-4125-BB30-8153AA9BD363}" type="presParOf" srcId="{8B64D3A3-1761-4CD6-A058-97D268FA1DA3}" destId="{27AA0C9D-C03E-44D2-99BC-6C1F4443F5FD}" srcOrd="0" destOrd="0" presId="urn:bmdesigner.com/smartart/bmcanvas_elements_questions"/>
    <dgm:cxn modelId="{5F1C383C-0256-4E73-8AB8-301783BA3DA7}" type="presParOf" srcId="{8B64D3A3-1761-4CD6-A058-97D268FA1DA3}" destId="{5918EBF3-F7A5-4A1F-8E9A-B36288BE378C}" srcOrd="1" destOrd="0" presId="urn:bmdesigner.com/smartart/bmcanvas_elements_questions"/>
    <dgm:cxn modelId="{FFC44ED5-526F-4B56-BC0A-C1F6C5115C59}" type="presParOf" srcId="{DD1B00FD-C6DC-4438-89E5-E54F0A126552}" destId="{B23A1079-848D-4CBA-8C1F-DD5A7CBD6FA0}" srcOrd="9" destOrd="0" presId="urn:bmdesigner.com/smartart/bmcanvas_elements_questions"/>
    <dgm:cxn modelId="{A11A5E8F-8D9F-4E6D-9536-16937C89C7AA}" type="presParOf" srcId="{B23A1079-848D-4CBA-8C1F-DD5A7CBD6FA0}" destId="{AD653C06-6841-4F1B-B378-AF1C9DAABB80}" srcOrd="0" destOrd="0" presId="urn:bmdesigner.com/smartart/bmcanvas_elements_questions"/>
    <dgm:cxn modelId="{3A13AC48-C492-489A-8E92-5184226EDC1E}" type="presParOf" srcId="{B23A1079-848D-4CBA-8C1F-DD5A7CBD6FA0}" destId="{717A4F37-8572-450F-8E8B-B7DE7FF99000}" srcOrd="1" destOrd="0" presId="urn:bmdesigner.com/smartart/bmcanvas_elements_questi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308ED-F89E-4356-AC7C-962E8F94257F}" type="doc">
      <dgm:prSet loTypeId="urn:bmdesigner.com/smartart/bmcanvas_basic_no_logo" loCatId="other" qsTypeId="urn:microsoft.com/office/officeart/2005/8/quickstyle/simple1" qsCatId="simple" csTypeId="urn:microsoft.com/office/officeart/2005/8/colors/accent0_1" csCatId="mainScheme" phldr="0"/>
      <dgm:spPr/>
      <dgm:t>
        <a:bodyPr/>
        <a:lstStyle/>
        <a:p>
          <a:endParaRPr lang="fr-CH"/>
        </a:p>
      </dgm:t>
    </dgm:pt>
    <dgm:pt modelId="{5244A35C-4787-4A9D-BF3E-1248184F76FB}">
      <dgm:prSet/>
      <dgm:spPr/>
      <dgm:t>
        <a:bodyPr/>
        <a:lstStyle/>
        <a:p>
          <a:r>
            <a:rPr b="1"/>
            <a:t>Value Propositions</a:t>
          </a:r>
        </a:p>
      </dgm:t>
    </dgm:pt>
    <dgm:pt modelId="{1D54E406-0B13-4791-9025-277A3A9EC0A7}" type="parTrans" cxnId="{71B78005-74D8-4A53-9AC6-BCC17D220896}">
      <dgm:prSet/>
      <dgm:spPr/>
      <dgm:t>
        <a:bodyPr/>
        <a:lstStyle/>
        <a:p>
          <a:endParaRPr lang="fr-CH"/>
        </a:p>
      </dgm:t>
    </dgm:pt>
    <dgm:pt modelId="{170EC3B7-C949-4494-A227-AF19175E385B}" type="sibTrans" cxnId="{71B78005-74D8-4A53-9AC6-BCC17D220896}">
      <dgm:prSet/>
      <dgm:spPr/>
      <dgm:t>
        <a:bodyPr/>
        <a:lstStyle/>
        <a:p>
          <a:endParaRPr lang="fr-CH"/>
        </a:p>
      </dgm:t>
    </dgm:pt>
    <dgm:pt modelId="{FA5500AF-F5C2-421F-A840-99644F460C02}">
      <dgm:prSet phldrT="What value do we deliver to the customer?" phldr="1"/>
      <dgm:spPr/>
      <dgm:t>
        <a:bodyPr/>
        <a:lstStyle/>
        <a:p>
          <a:endParaRPr lang="fr-CH"/>
        </a:p>
      </dgm:t>
    </dgm:pt>
    <dgm:pt modelId="{D4494D09-6654-431C-A488-73AA6D914632}" type="parTrans" cxnId="{EC88D755-BF5D-4A48-A0E2-4D21FF2F67FE}">
      <dgm:prSet/>
      <dgm:spPr/>
      <dgm:t>
        <a:bodyPr/>
        <a:lstStyle/>
        <a:p>
          <a:endParaRPr lang="fr-CH"/>
        </a:p>
      </dgm:t>
    </dgm:pt>
    <dgm:pt modelId="{2910E4CC-F787-4CB2-9437-73A426748622}" type="sibTrans" cxnId="{EC88D755-BF5D-4A48-A0E2-4D21FF2F67FE}">
      <dgm:prSet/>
      <dgm:spPr/>
      <dgm:t>
        <a:bodyPr/>
        <a:lstStyle/>
        <a:p>
          <a:endParaRPr lang="fr-CH"/>
        </a:p>
      </dgm:t>
    </dgm:pt>
    <dgm:pt modelId="{DB880BC6-9EB6-48A7-972C-DD447CE04A49}">
      <dgm:prSet/>
      <dgm:spPr/>
      <dgm:t>
        <a:bodyPr/>
        <a:lstStyle/>
        <a:p>
          <a:r>
            <a:rPr b="1"/>
            <a:t>Customer Segments</a:t>
          </a:r>
        </a:p>
      </dgm:t>
    </dgm:pt>
    <dgm:pt modelId="{1D1A6CDE-DD8D-4EBA-A06E-0667392345FF}" type="parTrans" cxnId="{3F25D85A-0177-4C56-90D4-2EEA51B33A0A}">
      <dgm:prSet/>
      <dgm:spPr/>
      <dgm:t>
        <a:bodyPr/>
        <a:lstStyle/>
        <a:p>
          <a:endParaRPr lang="fr-CH"/>
        </a:p>
      </dgm:t>
    </dgm:pt>
    <dgm:pt modelId="{1578CE68-6BE9-4F97-8F93-DA4ADFE73D9D}" type="sibTrans" cxnId="{3F25D85A-0177-4C56-90D4-2EEA51B33A0A}">
      <dgm:prSet/>
      <dgm:spPr/>
      <dgm:t>
        <a:bodyPr/>
        <a:lstStyle/>
        <a:p>
          <a:endParaRPr lang="fr-CH"/>
        </a:p>
      </dgm:t>
    </dgm:pt>
    <dgm:pt modelId="{92A711C6-2A96-4451-93B0-DD875DA4B9C1}">
      <dgm:prSet phldrT="For whom are we creating value?" phldr="1"/>
      <dgm:spPr/>
      <dgm:t>
        <a:bodyPr/>
        <a:lstStyle/>
        <a:p>
          <a:endParaRPr lang="fr-CH"/>
        </a:p>
      </dgm:t>
    </dgm:pt>
    <dgm:pt modelId="{E40FC0F9-3333-4E73-876A-0E77C13963AE}" type="parTrans" cxnId="{C5AF6FA5-4B90-438D-971A-9260B6F82621}">
      <dgm:prSet/>
      <dgm:spPr/>
      <dgm:t>
        <a:bodyPr/>
        <a:lstStyle/>
        <a:p>
          <a:endParaRPr lang="fr-CH"/>
        </a:p>
      </dgm:t>
    </dgm:pt>
    <dgm:pt modelId="{28DD587C-AD4F-4B39-BA7E-884953E98C24}" type="sibTrans" cxnId="{C5AF6FA5-4B90-438D-971A-9260B6F82621}">
      <dgm:prSet/>
      <dgm:spPr/>
      <dgm:t>
        <a:bodyPr/>
        <a:lstStyle/>
        <a:p>
          <a:endParaRPr lang="fr-CH"/>
        </a:p>
      </dgm:t>
    </dgm:pt>
    <dgm:pt modelId="{D64890A7-C745-4EB7-BF41-1DED1B5BEC56}">
      <dgm:prSet/>
      <dgm:spPr/>
      <dgm:t>
        <a:bodyPr/>
        <a:lstStyle/>
        <a:p>
          <a:r>
            <a:rPr b="1"/>
            <a:t>Channels</a:t>
          </a:r>
        </a:p>
      </dgm:t>
    </dgm:pt>
    <dgm:pt modelId="{A2CA404C-1A46-4C16-9054-FC6901B20BAD}" type="parTrans" cxnId="{62F7278D-0200-42EF-A94F-8032A3E16BE0}">
      <dgm:prSet/>
      <dgm:spPr/>
      <dgm:t>
        <a:bodyPr/>
        <a:lstStyle/>
        <a:p>
          <a:endParaRPr lang="fr-CH"/>
        </a:p>
      </dgm:t>
    </dgm:pt>
    <dgm:pt modelId="{BE677902-D4FD-47AF-9927-E29A6735A2F9}" type="sibTrans" cxnId="{62F7278D-0200-42EF-A94F-8032A3E16BE0}">
      <dgm:prSet/>
      <dgm:spPr/>
      <dgm:t>
        <a:bodyPr/>
        <a:lstStyle/>
        <a:p>
          <a:endParaRPr lang="fr-CH"/>
        </a:p>
      </dgm:t>
    </dgm:pt>
    <dgm:pt modelId="{6BA69B6E-2DE8-4C2B-AD29-1C752315CD86}">
      <dgm:prSet phldrT="Through which Channels do our Customer Segments want to be reached?" phldr="1"/>
      <dgm:spPr/>
      <dgm:t>
        <a:bodyPr/>
        <a:lstStyle/>
        <a:p>
          <a:endParaRPr lang="fr-CH"/>
        </a:p>
      </dgm:t>
    </dgm:pt>
    <dgm:pt modelId="{C05F018C-4800-4A60-9DB2-C2E4EAB55A15}" type="parTrans" cxnId="{6F8440FA-291D-48FC-942E-BC93BB9A6ACF}">
      <dgm:prSet/>
      <dgm:spPr/>
      <dgm:t>
        <a:bodyPr/>
        <a:lstStyle/>
        <a:p>
          <a:endParaRPr lang="fr-CH"/>
        </a:p>
      </dgm:t>
    </dgm:pt>
    <dgm:pt modelId="{1E22229C-E7D3-46F9-A6DA-7DE4C0815A5D}" type="sibTrans" cxnId="{6F8440FA-291D-48FC-942E-BC93BB9A6ACF}">
      <dgm:prSet/>
      <dgm:spPr/>
      <dgm:t>
        <a:bodyPr/>
        <a:lstStyle/>
        <a:p>
          <a:endParaRPr lang="fr-CH"/>
        </a:p>
      </dgm:t>
    </dgm:pt>
    <dgm:pt modelId="{19AE3AF9-9E21-40F5-B6DE-15340B95D354}">
      <dgm:prSet/>
      <dgm:spPr/>
      <dgm:t>
        <a:bodyPr/>
        <a:lstStyle/>
        <a:p>
          <a:r>
            <a:rPr b="1"/>
            <a:t>Customer Relationships</a:t>
          </a:r>
        </a:p>
      </dgm:t>
    </dgm:pt>
    <dgm:pt modelId="{D9CFD92E-96D9-4DD2-B730-EA4C9A840D65}" type="parTrans" cxnId="{143DFED1-3B87-4FE0-B223-7D2CF80433F8}">
      <dgm:prSet/>
      <dgm:spPr/>
      <dgm:t>
        <a:bodyPr/>
        <a:lstStyle/>
        <a:p>
          <a:endParaRPr lang="fr-CH"/>
        </a:p>
      </dgm:t>
    </dgm:pt>
    <dgm:pt modelId="{9102B94B-34DD-4D20-A04D-64EF6F8F2E2D}" type="sibTrans" cxnId="{143DFED1-3B87-4FE0-B223-7D2CF80433F8}">
      <dgm:prSet/>
      <dgm:spPr/>
      <dgm:t>
        <a:bodyPr/>
        <a:lstStyle/>
        <a:p>
          <a:endParaRPr lang="fr-CH"/>
        </a:p>
      </dgm:t>
    </dgm:pt>
    <dgm:pt modelId="{0FCADE38-E43D-484F-AA65-295420831460}">
      <dgm:prSet phldrT="What type of relationship does each of our Customer Segments expect us to establish and maintain with them?" phldr="1"/>
      <dgm:spPr/>
      <dgm:t>
        <a:bodyPr/>
        <a:lstStyle/>
        <a:p>
          <a:endParaRPr lang="fr-CH"/>
        </a:p>
      </dgm:t>
    </dgm:pt>
    <dgm:pt modelId="{BA205BDB-864A-42AA-8663-A1C9DA90890A}" type="parTrans" cxnId="{057D10FB-E531-4618-8D6B-FD143DC022EF}">
      <dgm:prSet/>
      <dgm:spPr/>
      <dgm:t>
        <a:bodyPr/>
        <a:lstStyle/>
        <a:p>
          <a:endParaRPr lang="fr-CH"/>
        </a:p>
      </dgm:t>
    </dgm:pt>
    <dgm:pt modelId="{0834DCEB-F00E-438F-97B4-FA18DB1FBCB5}" type="sibTrans" cxnId="{057D10FB-E531-4618-8D6B-FD143DC022EF}">
      <dgm:prSet/>
      <dgm:spPr/>
      <dgm:t>
        <a:bodyPr/>
        <a:lstStyle/>
        <a:p>
          <a:endParaRPr lang="fr-CH"/>
        </a:p>
      </dgm:t>
    </dgm:pt>
    <dgm:pt modelId="{DE750EC1-0CD3-4B88-A5C8-3D62B09417EF}">
      <dgm:prSet/>
      <dgm:spPr/>
      <dgm:t>
        <a:bodyPr/>
        <a:lstStyle/>
        <a:p>
          <a:r>
            <a:rPr b="1"/>
            <a:t>Revenue Streams</a:t>
          </a:r>
        </a:p>
      </dgm:t>
    </dgm:pt>
    <dgm:pt modelId="{F3A7E6EC-8083-46F0-B231-3853102327E3}" type="parTrans" cxnId="{4C4B1501-6A1C-40CC-B9A7-C2B98FC3972A}">
      <dgm:prSet/>
      <dgm:spPr/>
      <dgm:t>
        <a:bodyPr/>
        <a:lstStyle/>
        <a:p>
          <a:endParaRPr lang="fr-CH"/>
        </a:p>
      </dgm:t>
    </dgm:pt>
    <dgm:pt modelId="{CE922367-AA53-40F6-926A-11F8CA62BC80}" type="sibTrans" cxnId="{4C4B1501-6A1C-40CC-B9A7-C2B98FC3972A}">
      <dgm:prSet/>
      <dgm:spPr/>
      <dgm:t>
        <a:bodyPr/>
        <a:lstStyle/>
        <a:p>
          <a:endParaRPr lang="fr-CH"/>
        </a:p>
      </dgm:t>
    </dgm:pt>
    <dgm:pt modelId="{ACE95432-C487-4196-8A5C-2058FAA9A1DE}">
      <dgm:prSet phldrT="For what value are our customers really wiling to pay?" phldr="1"/>
      <dgm:spPr/>
      <dgm:t>
        <a:bodyPr/>
        <a:lstStyle/>
        <a:p>
          <a:endParaRPr lang="fr-CH"/>
        </a:p>
      </dgm:t>
    </dgm:pt>
    <dgm:pt modelId="{0B6F3694-CA49-4355-A85B-E324F3E6CEB5}" type="parTrans" cxnId="{DB5641EA-4334-4DEC-9A73-A2335E074209}">
      <dgm:prSet/>
      <dgm:spPr/>
      <dgm:t>
        <a:bodyPr/>
        <a:lstStyle/>
        <a:p>
          <a:endParaRPr lang="fr-CH"/>
        </a:p>
      </dgm:t>
    </dgm:pt>
    <dgm:pt modelId="{4922E95D-D4EB-404B-A5C9-DC53B9F87E9A}" type="sibTrans" cxnId="{DB5641EA-4334-4DEC-9A73-A2335E074209}">
      <dgm:prSet/>
      <dgm:spPr/>
      <dgm:t>
        <a:bodyPr/>
        <a:lstStyle/>
        <a:p>
          <a:endParaRPr lang="fr-CH"/>
        </a:p>
      </dgm:t>
    </dgm:pt>
    <dgm:pt modelId="{FDD57839-09BD-45AD-A932-C9E6E72FD278}">
      <dgm:prSet/>
      <dgm:spPr/>
      <dgm:t>
        <a:bodyPr/>
        <a:lstStyle/>
        <a:p>
          <a:r>
            <a:rPr b="1"/>
            <a:t>Key Resources</a:t>
          </a:r>
        </a:p>
      </dgm:t>
    </dgm:pt>
    <dgm:pt modelId="{96ADB921-16D2-4C57-9515-CB2DBFFF1AAB}" type="parTrans" cxnId="{F8066F44-3FEE-46E5-B85B-2B8EBAE059BF}">
      <dgm:prSet/>
      <dgm:spPr/>
      <dgm:t>
        <a:bodyPr/>
        <a:lstStyle/>
        <a:p>
          <a:endParaRPr lang="fr-CH"/>
        </a:p>
      </dgm:t>
    </dgm:pt>
    <dgm:pt modelId="{662D347E-0C44-4E20-AA4F-BDA89C022A9C}" type="sibTrans" cxnId="{F8066F44-3FEE-46E5-B85B-2B8EBAE059BF}">
      <dgm:prSet/>
      <dgm:spPr/>
      <dgm:t>
        <a:bodyPr/>
        <a:lstStyle/>
        <a:p>
          <a:endParaRPr lang="fr-CH"/>
        </a:p>
      </dgm:t>
    </dgm:pt>
    <dgm:pt modelId="{9227AE83-2EFE-4505-A28C-548776CA3B87}">
      <dgm:prSet phldrT="What Key Resources do our Value Propositions require?" phldr="1"/>
      <dgm:spPr/>
      <dgm:t>
        <a:bodyPr/>
        <a:lstStyle/>
        <a:p>
          <a:endParaRPr lang="fr-CH"/>
        </a:p>
      </dgm:t>
    </dgm:pt>
    <dgm:pt modelId="{FDFF8208-5D1D-4681-BC13-A027EC3767D5}" type="parTrans" cxnId="{E84A4FE6-55AE-4ECD-8A35-1C1A2518FE55}">
      <dgm:prSet/>
      <dgm:spPr/>
      <dgm:t>
        <a:bodyPr/>
        <a:lstStyle/>
        <a:p>
          <a:endParaRPr lang="fr-CH"/>
        </a:p>
      </dgm:t>
    </dgm:pt>
    <dgm:pt modelId="{06DAFFF4-064D-4BA8-B0B1-78C571C55062}" type="sibTrans" cxnId="{E84A4FE6-55AE-4ECD-8A35-1C1A2518FE55}">
      <dgm:prSet/>
      <dgm:spPr/>
      <dgm:t>
        <a:bodyPr/>
        <a:lstStyle/>
        <a:p>
          <a:endParaRPr lang="fr-CH"/>
        </a:p>
      </dgm:t>
    </dgm:pt>
    <dgm:pt modelId="{A8D3DFDE-B9A9-4A57-AFED-7C738133619A}">
      <dgm:prSet/>
      <dgm:spPr/>
      <dgm:t>
        <a:bodyPr/>
        <a:lstStyle/>
        <a:p>
          <a:r>
            <a:rPr b="1"/>
            <a:t>Key Activities</a:t>
          </a:r>
        </a:p>
      </dgm:t>
    </dgm:pt>
    <dgm:pt modelId="{6E81091A-3AF6-44AA-ADD6-7C431E926DBD}" type="parTrans" cxnId="{CFCD0E0E-D602-4D09-869B-BB81B7F26674}">
      <dgm:prSet/>
      <dgm:spPr/>
      <dgm:t>
        <a:bodyPr/>
        <a:lstStyle/>
        <a:p>
          <a:endParaRPr lang="fr-CH"/>
        </a:p>
      </dgm:t>
    </dgm:pt>
    <dgm:pt modelId="{2213F3AD-43F6-4EDF-A663-BB3258BC193D}" type="sibTrans" cxnId="{CFCD0E0E-D602-4D09-869B-BB81B7F26674}">
      <dgm:prSet/>
      <dgm:spPr/>
      <dgm:t>
        <a:bodyPr/>
        <a:lstStyle/>
        <a:p>
          <a:endParaRPr lang="fr-CH"/>
        </a:p>
      </dgm:t>
    </dgm:pt>
    <dgm:pt modelId="{80B28C7E-304A-472B-90D6-8612ECB9FD5A}">
      <dgm:prSet phldrT="What Key Activities do our Value Propositions require?" phldr="1"/>
      <dgm:spPr/>
      <dgm:t>
        <a:bodyPr/>
        <a:lstStyle/>
        <a:p>
          <a:endParaRPr lang="fr-CH"/>
        </a:p>
      </dgm:t>
    </dgm:pt>
    <dgm:pt modelId="{AACB83F7-6282-4EF5-9865-3FA52CFCCA02}" type="parTrans" cxnId="{D4488FED-58B0-4D49-A429-89358FB5941C}">
      <dgm:prSet/>
      <dgm:spPr/>
      <dgm:t>
        <a:bodyPr/>
        <a:lstStyle/>
        <a:p>
          <a:endParaRPr lang="fr-CH"/>
        </a:p>
      </dgm:t>
    </dgm:pt>
    <dgm:pt modelId="{EE85FB56-018B-4A88-B4A1-FE3AA87B16E4}" type="sibTrans" cxnId="{D4488FED-58B0-4D49-A429-89358FB5941C}">
      <dgm:prSet/>
      <dgm:spPr/>
      <dgm:t>
        <a:bodyPr/>
        <a:lstStyle/>
        <a:p>
          <a:endParaRPr lang="fr-CH"/>
        </a:p>
      </dgm:t>
    </dgm:pt>
    <dgm:pt modelId="{CC951658-FC30-4D23-9A1A-8D651B766334}">
      <dgm:prSet phldrT="Our Distribution Channels?" phldr="1"/>
      <dgm:spPr/>
      <dgm:t>
        <a:bodyPr/>
        <a:lstStyle/>
        <a:p>
          <a:endParaRPr lang="fr-CH"/>
        </a:p>
      </dgm:t>
    </dgm:pt>
    <dgm:pt modelId="{A0D82A89-A676-449A-ADB9-88045C41D8C9}" type="parTrans" cxnId="{BE9B7CFB-0FC2-41DF-A201-C8AE87C9DBAD}">
      <dgm:prSet/>
      <dgm:spPr/>
      <dgm:t>
        <a:bodyPr/>
        <a:lstStyle/>
        <a:p>
          <a:endParaRPr lang="fr-CH"/>
        </a:p>
      </dgm:t>
    </dgm:pt>
    <dgm:pt modelId="{5A08000E-FCF5-4318-99A5-4BD948E552B1}" type="sibTrans" cxnId="{BE9B7CFB-0FC2-41DF-A201-C8AE87C9DBAD}">
      <dgm:prSet/>
      <dgm:spPr/>
      <dgm:t>
        <a:bodyPr/>
        <a:lstStyle/>
        <a:p>
          <a:endParaRPr lang="fr-CH"/>
        </a:p>
      </dgm:t>
    </dgm:pt>
    <dgm:pt modelId="{B779E947-0215-4BFB-AE8E-3E4D7BE5AB6C}">
      <dgm:prSet phldrT="Customer Relationships?" phldr="1"/>
      <dgm:spPr/>
      <dgm:t>
        <a:bodyPr/>
        <a:lstStyle/>
        <a:p>
          <a:endParaRPr lang="fr-CH"/>
        </a:p>
      </dgm:t>
    </dgm:pt>
    <dgm:pt modelId="{69BA2ED9-8601-4DE4-AE90-6EFB2263521E}" type="parTrans" cxnId="{A6AE3ABA-AAF7-4CE3-9BDB-B64EA7C01B3D}">
      <dgm:prSet/>
      <dgm:spPr/>
      <dgm:t>
        <a:bodyPr/>
        <a:lstStyle/>
        <a:p>
          <a:endParaRPr lang="fr-CH"/>
        </a:p>
      </dgm:t>
    </dgm:pt>
    <dgm:pt modelId="{5B6A68DD-2CD3-4336-868D-85F00D4AA597}" type="sibTrans" cxnId="{A6AE3ABA-AAF7-4CE3-9BDB-B64EA7C01B3D}">
      <dgm:prSet/>
      <dgm:spPr/>
      <dgm:t>
        <a:bodyPr/>
        <a:lstStyle/>
        <a:p>
          <a:endParaRPr lang="fr-CH"/>
        </a:p>
      </dgm:t>
    </dgm:pt>
    <dgm:pt modelId="{CF7CD953-320D-4D15-8A81-047D6A0C24B7}">
      <dgm:prSet phldrT="Revenue streams?" phldr="1"/>
      <dgm:spPr/>
      <dgm:t>
        <a:bodyPr/>
        <a:lstStyle/>
        <a:p>
          <a:endParaRPr lang="fr-CH"/>
        </a:p>
      </dgm:t>
    </dgm:pt>
    <dgm:pt modelId="{F8A6A5E5-57BC-430D-82A2-F37B29A6E862}" type="parTrans" cxnId="{0E567C9D-04DB-46F9-93FF-4D502A9C4075}">
      <dgm:prSet/>
      <dgm:spPr/>
      <dgm:t>
        <a:bodyPr/>
        <a:lstStyle/>
        <a:p>
          <a:endParaRPr lang="fr-CH"/>
        </a:p>
      </dgm:t>
    </dgm:pt>
    <dgm:pt modelId="{3F5D8D47-CD38-4472-8FE9-1AE51E6661F2}" type="sibTrans" cxnId="{0E567C9D-04DB-46F9-93FF-4D502A9C4075}">
      <dgm:prSet/>
      <dgm:spPr/>
      <dgm:t>
        <a:bodyPr/>
        <a:lstStyle/>
        <a:p>
          <a:endParaRPr lang="fr-CH"/>
        </a:p>
      </dgm:t>
    </dgm:pt>
    <dgm:pt modelId="{712353C0-0522-48EB-BFE6-0EC1F87DD243}">
      <dgm:prSet/>
      <dgm:spPr/>
      <dgm:t>
        <a:bodyPr/>
        <a:lstStyle/>
        <a:p>
          <a:r>
            <a:rPr b="1" dirty="0"/>
            <a:t>Key Partners</a:t>
          </a:r>
        </a:p>
      </dgm:t>
    </dgm:pt>
    <dgm:pt modelId="{228D13D8-CCA6-4884-B066-0E67AF6180A5}" type="parTrans" cxnId="{8FDCEE84-4417-405D-848C-13179C3BD210}">
      <dgm:prSet/>
      <dgm:spPr/>
      <dgm:t>
        <a:bodyPr/>
        <a:lstStyle/>
        <a:p>
          <a:endParaRPr lang="fr-CH"/>
        </a:p>
      </dgm:t>
    </dgm:pt>
    <dgm:pt modelId="{81B25C32-73E9-456E-8BF6-4D884817C8F9}" type="sibTrans" cxnId="{8FDCEE84-4417-405D-848C-13179C3BD210}">
      <dgm:prSet/>
      <dgm:spPr/>
      <dgm:t>
        <a:bodyPr/>
        <a:lstStyle/>
        <a:p>
          <a:endParaRPr lang="fr-CH"/>
        </a:p>
      </dgm:t>
    </dgm:pt>
    <dgm:pt modelId="{353C2D30-2E9B-485C-9B24-B7EF5ED60D15}">
      <dgm:prSet phldrT="Who are our Key Partners?" phldr="1"/>
      <dgm:spPr/>
      <dgm:t>
        <a:bodyPr/>
        <a:lstStyle/>
        <a:p>
          <a:endParaRPr lang="fr-CH"/>
        </a:p>
      </dgm:t>
    </dgm:pt>
    <dgm:pt modelId="{E53C437B-A7B4-487B-B9F6-4C3BE1CAD231}" type="parTrans" cxnId="{9D691A8D-5136-4104-9D54-A0F994E3B1FA}">
      <dgm:prSet/>
      <dgm:spPr/>
      <dgm:t>
        <a:bodyPr/>
        <a:lstStyle/>
        <a:p>
          <a:endParaRPr lang="fr-CH"/>
        </a:p>
      </dgm:t>
    </dgm:pt>
    <dgm:pt modelId="{D4695263-6192-4842-B710-CD42EA5AA5F6}" type="sibTrans" cxnId="{9D691A8D-5136-4104-9D54-A0F994E3B1FA}">
      <dgm:prSet/>
      <dgm:spPr/>
      <dgm:t>
        <a:bodyPr/>
        <a:lstStyle/>
        <a:p>
          <a:endParaRPr lang="fr-CH"/>
        </a:p>
      </dgm:t>
    </dgm:pt>
    <dgm:pt modelId="{DEC179A7-A0DA-4E2F-887C-D2F63D2D9F00}">
      <dgm:prSet/>
      <dgm:spPr/>
      <dgm:t>
        <a:bodyPr/>
        <a:lstStyle/>
        <a:p>
          <a:r>
            <a:rPr b="1"/>
            <a:t>Cost Structure</a:t>
          </a:r>
        </a:p>
      </dgm:t>
    </dgm:pt>
    <dgm:pt modelId="{34239456-E138-4EEA-8BD8-955718626AEF}" type="parTrans" cxnId="{1C2F39A9-8A1E-49F5-AFA8-0A35A4721766}">
      <dgm:prSet/>
      <dgm:spPr/>
      <dgm:t>
        <a:bodyPr/>
        <a:lstStyle/>
        <a:p>
          <a:endParaRPr lang="fr-CH"/>
        </a:p>
      </dgm:t>
    </dgm:pt>
    <dgm:pt modelId="{C9EE9ABF-9E47-4A99-9669-1F23FB1D3D0D}" type="sibTrans" cxnId="{1C2F39A9-8A1E-49F5-AFA8-0A35A4721766}">
      <dgm:prSet/>
      <dgm:spPr/>
      <dgm:t>
        <a:bodyPr/>
        <a:lstStyle/>
        <a:p>
          <a:endParaRPr lang="fr-CH"/>
        </a:p>
      </dgm:t>
    </dgm:pt>
    <dgm:pt modelId="{4A0C1ABE-4D11-47F1-90CB-E6BF4A7EEFD6}">
      <dgm:prSet phldrT="What are the most important costs inherent in our business model?" phldr="1"/>
      <dgm:spPr/>
      <dgm:t>
        <a:bodyPr/>
        <a:lstStyle/>
        <a:p>
          <a:endParaRPr lang="fr-CH"/>
        </a:p>
      </dgm:t>
    </dgm:pt>
    <dgm:pt modelId="{CDC4877E-1184-4102-8341-A2743D648523}" type="parTrans" cxnId="{A73278F2-E059-420C-9518-4489BD05D1C4}">
      <dgm:prSet/>
      <dgm:spPr/>
      <dgm:t>
        <a:bodyPr/>
        <a:lstStyle/>
        <a:p>
          <a:endParaRPr lang="fr-CH"/>
        </a:p>
      </dgm:t>
    </dgm:pt>
    <dgm:pt modelId="{EBD6F0B1-E83E-4B0A-8232-A8770F7D4C2F}" type="sibTrans" cxnId="{A73278F2-E059-420C-9518-4489BD05D1C4}">
      <dgm:prSet/>
      <dgm:spPr/>
      <dgm:t>
        <a:bodyPr/>
        <a:lstStyle/>
        <a:p>
          <a:endParaRPr lang="fr-CH"/>
        </a:p>
      </dgm:t>
    </dgm:pt>
    <dgm:pt modelId="{E0880D4E-F5A7-43C5-BC7F-2D06669A3B0D}" type="pres">
      <dgm:prSet presAssocID="{2EB308ED-F89E-4356-AC7C-962E8F94257F}" presName="root" presStyleCnt="0">
        <dgm:presLayoutVars>
          <dgm:animOne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009A4E0-791C-43AE-B3E2-26A862794946}" type="pres">
      <dgm:prSet presAssocID="{712353C0-0522-48EB-BFE6-0EC1F87DD243}" presName="partner" presStyleCnt="0"/>
      <dgm:spPr/>
    </dgm:pt>
    <dgm:pt modelId="{86B5BC96-558E-4F09-8C39-49D64EDCB729}" type="pres">
      <dgm:prSet presAssocID="{712353C0-0522-48EB-BFE6-0EC1F87DD243}" presName="partnerBlockElement" presStyleLbl="node1" presStyleIdx="0" presStyleCnt="9"/>
      <dgm:spPr/>
      <dgm:t>
        <a:bodyPr/>
        <a:lstStyle/>
        <a:p>
          <a:endParaRPr lang="fr-CH"/>
        </a:p>
      </dgm:t>
    </dgm:pt>
    <dgm:pt modelId="{60A09743-7ACD-4810-B294-4492D5764502}" type="pres">
      <dgm:prSet presAssocID="{712353C0-0522-48EB-BFE6-0EC1F87DD243}" presName="partnerParentText" presStyleLbl="node1" presStyleIdx="0" presStyleCnt="9"/>
      <dgm:spPr/>
      <dgm:t>
        <a:bodyPr/>
        <a:lstStyle/>
        <a:p>
          <a:endParaRPr lang="fr-CH"/>
        </a:p>
      </dgm:t>
    </dgm:pt>
    <dgm:pt modelId="{7D4B30EF-E443-4A97-8E00-58A442D369D5}" type="pres">
      <dgm:prSet presAssocID="{712353C0-0522-48EB-BFE6-0EC1F87DD243}" presName="partnerChildText" presStyleLbl="node2" presStyleIdx="0" presStyleCnt="0"/>
      <dgm:spPr/>
      <dgm:t>
        <a:bodyPr/>
        <a:lstStyle/>
        <a:p>
          <a:endParaRPr lang="en-US"/>
        </a:p>
      </dgm:t>
    </dgm:pt>
    <dgm:pt modelId="{0AF739DE-BF4E-4E49-A282-B684CA7CA5DA}" type="pres">
      <dgm:prSet presAssocID="{A8D3DFDE-B9A9-4A57-AFED-7C738133619A}" presName="activity" presStyleCnt="0"/>
      <dgm:spPr/>
    </dgm:pt>
    <dgm:pt modelId="{5A52ED35-92EB-497C-B5F0-FAFA8AF19107}" type="pres">
      <dgm:prSet presAssocID="{A8D3DFDE-B9A9-4A57-AFED-7C738133619A}" presName="activityBlockElement" presStyleLbl="node1" presStyleIdx="1" presStyleCnt="9"/>
      <dgm:spPr/>
      <dgm:t>
        <a:bodyPr/>
        <a:lstStyle/>
        <a:p>
          <a:endParaRPr lang="fr-CH"/>
        </a:p>
      </dgm:t>
    </dgm:pt>
    <dgm:pt modelId="{4123CDCC-DE04-4465-9750-E2136D1657B3}" type="pres">
      <dgm:prSet presAssocID="{A8D3DFDE-B9A9-4A57-AFED-7C738133619A}" presName="activityParentText" presStyleLbl="node1" presStyleIdx="1" presStyleCnt="9"/>
      <dgm:spPr/>
      <dgm:t>
        <a:bodyPr/>
        <a:lstStyle/>
        <a:p>
          <a:endParaRPr lang="fr-CH"/>
        </a:p>
      </dgm:t>
    </dgm:pt>
    <dgm:pt modelId="{2DA525DB-BD41-47A9-A947-90B334C4803A}" type="pres">
      <dgm:prSet presAssocID="{A8D3DFDE-B9A9-4A57-AFED-7C738133619A}" presName="activityChildText" presStyleLbl="node2" presStyleIdx="0" presStyleCnt="0"/>
      <dgm:spPr/>
      <dgm:t>
        <a:bodyPr/>
        <a:lstStyle/>
        <a:p>
          <a:endParaRPr lang="en-US"/>
        </a:p>
      </dgm:t>
    </dgm:pt>
    <dgm:pt modelId="{200B0470-4BC4-4481-8514-D5984E99E697}" type="pres">
      <dgm:prSet presAssocID="{5244A35C-4787-4A9D-BF3E-1248184F76FB}" presName="offer" presStyleCnt="0"/>
      <dgm:spPr/>
    </dgm:pt>
    <dgm:pt modelId="{20243BD6-8526-4CB5-98A9-AFB11D80F23C}" type="pres">
      <dgm:prSet presAssocID="{5244A35C-4787-4A9D-BF3E-1248184F76FB}" presName="offerBlockElement" presStyleLbl="node1" presStyleIdx="2" presStyleCnt="9"/>
      <dgm:spPr/>
      <dgm:t>
        <a:bodyPr/>
        <a:lstStyle/>
        <a:p>
          <a:endParaRPr lang="fr-CH"/>
        </a:p>
      </dgm:t>
    </dgm:pt>
    <dgm:pt modelId="{0A3EB2BF-C933-4633-B2CF-0502FF5B1E67}" type="pres">
      <dgm:prSet presAssocID="{5244A35C-4787-4A9D-BF3E-1248184F76FB}" presName="offerParentText" presStyleLbl="node1" presStyleIdx="2" presStyleCnt="9"/>
      <dgm:spPr/>
      <dgm:t>
        <a:bodyPr/>
        <a:lstStyle/>
        <a:p>
          <a:endParaRPr lang="fr-CH"/>
        </a:p>
      </dgm:t>
    </dgm:pt>
    <dgm:pt modelId="{FD9E14DD-3CA3-4D2F-9523-786F567ABC38}" type="pres">
      <dgm:prSet presAssocID="{5244A35C-4787-4A9D-BF3E-1248184F76FB}" presName="offerChildText" presStyleLbl="node2" presStyleIdx="0" presStyleCnt="0"/>
      <dgm:spPr/>
      <dgm:t>
        <a:bodyPr/>
        <a:lstStyle/>
        <a:p>
          <a:endParaRPr lang="en-US"/>
        </a:p>
      </dgm:t>
    </dgm:pt>
    <dgm:pt modelId="{BCF76ABB-1090-4891-9751-EDD4C816FB06}" type="pres">
      <dgm:prSet presAssocID="{19AE3AF9-9E21-40F5-B6DE-15340B95D354}" presName="relationship" presStyleCnt="0"/>
      <dgm:spPr/>
    </dgm:pt>
    <dgm:pt modelId="{352D139A-1C76-4765-A307-33DCEB83A5A3}" type="pres">
      <dgm:prSet presAssocID="{19AE3AF9-9E21-40F5-B6DE-15340B95D354}" presName="relationshipBlockElement" presStyleLbl="node1" presStyleIdx="3" presStyleCnt="9"/>
      <dgm:spPr/>
      <dgm:t>
        <a:bodyPr/>
        <a:lstStyle/>
        <a:p>
          <a:endParaRPr lang="fr-CH"/>
        </a:p>
      </dgm:t>
    </dgm:pt>
    <dgm:pt modelId="{2AC1F5AF-FEE0-4B05-A042-C2703A5D2E4C}" type="pres">
      <dgm:prSet presAssocID="{19AE3AF9-9E21-40F5-B6DE-15340B95D354}" presName="relationshipParentText" presStyleLbl="node1" presStyleIdx="3" presStyleCnt="9"/>
      <dgm:spPr/>
      <dgm:t>
        <a:bodyPr/>
        <a:lstStyle/>
        <a:p>
          <a:endParaRPr lang="fr-CH"/>
        </a:p>
      </dgm:t>
    </dgm:pt>
    <dgm:pt modelId="{724290DF-4111-4BA4-82FA-9094565E67F8}" type="pres">
      <dgm:prSet presAssocID="{19AE3AF9-9E21-40F5-B6DE-15340B95D354}" presName="relationshipChildText" presStyleLbl="node2" presStyleIdx="0" presStyleCnt="0"/>
      <dgm:spPr/>
      <dgm:t>
        <a:bodyPr/>
        <a:lstStyle/>
        <a:p>
          <a:endParaRPr lang="en-US"/>
        </a:p>
      </dgm:t>
    </dgm:pt>
    <dgm:pt modelId="{6876FF05-12B2-4246-930E-61F74B8FA0FA}" type="pres">
      <dgm:prSet presAssocID="{DB880BC6-9EB6-48A7-972C-DD447CE04A49}" presName="client" presStyleCnt="0"/>
      <dgm:spPr/>
    </dgm:pt>
    <dgm:pt modelId="{2A5BE760-1C77-41F5-8426-ADBE1EFF2277}" type="pres">
      <dgm:prSet presAssocID="{DB880BC6-9EB6-48A7-972C-DD447CE04A49}" presName="clientBlockElement" presStyleLbl="node1" presStyleIdx="4" presStyleCnt="9"/>
      <dgm:spPr/>
      <dgm:t>
        <a:bodyPr/>
        <a:lstStyle/>
        <a:p>
          <a:endParaRPr lang="fr-CH"/>
        </a:p>
      </dgm:t>
    </dgm:pt>
    <dgm:pt modelId="{319E45DB-623B-43DD-B530-8C54755917A3}" type="pres">
      <dgm:prSet presAssocID="{DB880BC6-9EB6-48A7-972C-DD447CE04A49}" presName="clientParentText" presStyleLbl="node1" presStyleIdx="4" presStyleCnt="9"/>
      <dgm:spPr/>
      <dgm:t>
        <a:bodyPr/>
        <a:lstStyle/>
        <a:p>
          <a:endParaRPr lang="fr-CH"/>
        </a:p>
      </dgm:t>
    </dgm:pt>
    <dgm:pt modelId="{BD97A34C-F6FF-4A48-AF3C-9AB9317BBADD}" type="pres">
      <dgm:prSet presAssocID="{DB880BC6-9EB6-48A7-972C-DD447CE04A49}" presName="clientChildText" presStyleLbl="node2" presStyleIdx="0" presStyleCnt="0"/>
      <dgm:spPr/>
      <dgm:t>
        <a:bodyPr/>
        <a:lstStyle/>
        <a:p>
          <a:endParaRPr lang="en-US"/>
        </a:p>
      </dgm:t>
    </dgm:pt>
    <dgm:pt modelId="{10469442-5980-40D9-B75D-5308007A5F31}" type="pres">
      <dgm:prSet presAssocID="{FDD57839-09BD-45AD-A932-C9E6E72FD278}" presName="resource" presStyleCnt="0"/>
      <dgm:spPr/>
    </dgm:pt>
    <dgm:pt modelId="{98F60E13-AA40-470E-B77A-DD423194B256}" type="pres">
      <dgm:prSet presAssocID="{FDD57839-09BD-45AD-A932-C9E6E72FD278}" presName="resourceBlockElement" presStyleLbl="node1" presStyleIdx="5" presStyleCnt="9"/>
      <dgm:spPr/>
      <dgm:t>
        <a:bodyPr/>
        <a:lstStyle/>
        <a:p>
          <a:endParaRPr lang="fr-CH"/>
        </a:p>
      </dgm:t>
    </dgm:pt>
    <dgm:pt modelId="{A41606DB-42B3-4896-9B81-2166C3E2FF0A}" type="pres">
      <dgm:prSet presAssocID="{FDD57839-09BD-45AD-A932-C9E6E72FD278}" presName="resourceParentText" presStyleLbl="node1" presStyleIdx="5" presStyleCnt="9"/>
      <dgm:spPr/>
      <dgm:t>
        <a:bodyPr/>
        <a:lstStyle/>
        <a:p>
          <a:endParaRPr lang="fr-CH"/>
        </a:p>
      </dgm:t>
    </dgm:pt>
    <dgm:pt modelId="{3E759FA7-CAD5-499D-BE57-596EAE84655F}" type="pres">
      <dgm:prSet presAssocID="{FDD57839-09BD-45AD-A932-C9E6E72FD278}" presName="resourceChildText" presStyleLbl="node2" presStyleIdx="0" presStyleCnt="0"/>
      <dgm:spPr/>
      <dgm:t>
        <a:bodyPr/>
        <a:lstStyle/>
        <a:p>
          <a:endParaRPr lang="en-US"/>
        </a:p>
      </dgm:t>
    </dgm:pt>
    <dgm:pt modelId="{CC810404-2338-4C61-98A5-E01DA06C26BC}" type="pres">
      <dgm:prSet presAssocID="{D64890A7-C745-4EB7-BF41-1DED1B5BEC56}" presName="channel" presStyleCnt="0"/>
      <dgm:spPr/>
    </dgm:pt>
    <dgm:pt modelId="{C0345F99-8D80-4DA7-AA6B-BD1FBD0A8C45}" type="pres">
      <dgm:prSet presAssocID="{D64890A7-C745-4EB7-BF41-1DED1B5BEC56}" presName="channelBlockElement" presStyleLbl="node1" presStyleIdx="6" presStyleCnt="9"/>
      <dgm:spPr/>
      <dgm:t>
        <a:bodyPr/>
        <a:lstStyle/>
        <a:p>
          <a:endParaRPr lang="fr-CH"/>
        </a:p>
      </dgm:t>
    </dgm:pt>
    <dgm:pt modelId="{4B274699-4016-4C38-B1BC-5625E4FDF233}" type="pres">
      <dgm:prSet presAssocID="{D64890A7-C745-4EB7-BF41-1DED1B5BEC56}" presName="channelParentText" presStyleLbl="node1" presStyleIdx="6" presStyleCnt="9"/>
      <dgm:spPr/>
      <dgm:t>
        <a:bodyPr/>
        <a:lstStyle/>
        <a:p>
          <a:endParaRPr lang="fr-CH"/>
        </a:p>
      </dgm:t>
    </dgm:pt>
    <dgm:pt modelId="{9E43B61B-319B-4FCB-8B65-44C31A2D0184}" type="pres">
      <dgm:prSet presAssocID="{D64890A7-C745-4EB7-BF41-1DED1B5BEC56}" presName="channelChildText" presStyleLbl="node2" presStyleIdx="0" presStyleCnt="0"/>
      <dgm:spPr/>
      <dgm:t>
        <a:bodyPr/>
        <a:lstStyle/>
        <a:p>
          <a:endParaRPr lang="en-US"/>
        </a:p>
      </dgm:t>
    </dgm:pt>
    <dgm:pt modelId="{20E23B87-4846-4516-886B-85607FF5C322}" type="pres">
      <dgm:prSet presAssocID="{DEC179A7-A0DA-4E2F-887C-D2F63D2D9F00}" presName="cost" presStyleCnt="0"/>
      <dgm:spPr/>
    </dgm:pt>
    <dgm:pt modelId="{0517A83B-F5C6-4D8C-A78D-905B6774B851}" type="pres">
      <dgm:prSet presAssocID="{DEC179A7-A0DA-4E2F-887C-D2F63D2D9F00}" presName="costBlockElement" presStyleLbl="node1" presStyleIdx="7" presStyleCnt="9"/>
      <dgm:spPr/>
      <dgm:t>
        <a:bodyPr/>
        <a:lstStyle/>
        <a:p>
          <a:endParaRPr lang="fr-CH"/>
        </a:p>
      </dgm:t>
    </dgm:pt>
    <dgm:pt modelId="{0F297E51-C6BB-4FFF-BD30-022486824AEB}" type="pres">
      <dgm:prSet presAssocID="{DEC179A7-A0DA-4E2F-887C-D2F63D2D9F00}" presName="costParentText" presStyleLbl="node1" presStyleIdx="7" presStyleCnt="9"/>
      <dgm:spPr/>
      <dgm:t>
        <a:bodyPr/>
        <a:lstStyle/>
        <a:p>
          <a:endParaRPr lang="fr-CH"/>
        </a:p>
      </dgm:t>
    </dgm:pt>
    <dgm:pt modelId="{85CE2059-C9BA-497B-8563-0621F7EE0494}" type="pres">
      <dgm:prSet presAssocID="{DEC179A7-A0DA-4E2F-887C-D2F63D2D9F00}" presName="costChildText" presStyleLbl="node2" presStyleIdx="0" presStyleCnt="0"/>
      <dgm:spPr/>
      <dgm:t>
        <a:bodyPr/>
        <a:lstStyle/>
        <a:p>
          <a:endParaRPr lang="en-US"/>
        </a:p>
      </dgm:t>
    </dgm:pt>
    <dgm:pt modelId="{D866D3E7-BAFC-44DE-BA53-3085B77A54A3}" type="pres">
      <dgm:prSet presAssocID="{DE750EC1-0CD3-4B88-A5C8-3D62B09417EF}" presName="revenue" presStyleCnt="0"/>
      <dgm:spPr/>
    </dgm:pt>
    <dgm:pt modelId="{8C045033-EF70-4BAB-AFF7-6B36D2400289}" type="pres">
      <dgm:prSet presAssocID="{DE750EC1-0CD3-4B88-A5C8-3D62B09417EF}" presName="revenueBlockElement" presStyleLbl="node1" presStyleIdx="8" presStyleCnt="9"/>
      <dgm:spPr/>
      <dgm:t>
        <a:bodyPr/>
        <a:lstStyle/>
        <a:p>
          <a:endParaRPr lang="fr-CH"/>
        </a:p>
      </dgm:t>
    </dgm:pt>
    <dgm:pt modelId="{5E971637-C280-4AE6-ACDA-97AB81C87965}" type="pres">
      <dgm:prSet presAssocID="{DE750EC1-0CD3-4B88-A5C8-3D62B09417EF}" presName="revenueParentText" presStyleLbl="node1" presStyleIdx="8" presStyleCnt="9"/>
      <dgm:spPr/>
      <dgm:t>
        <a:bodyPr/>
        <a:lstStyle/>
        <a:p>
          <a:endParaRPr lang="fr-CH"/>
        </a:p>
      </dgm:t>
    </dgm:pt>
    <dgm:pt modelId="{2778925F-391E-4A48-B8CF-55AF9E2CC3FB}" type="pres">
      <dgm:prSet presAssocID="{DE750EC1-0CD3-4B88-A5C8-3D62B09417EF}" presName="revenueChildText" presStyleLbl="node2" presStyleIdx="0" presStyleCnt="0"/>
      <dgm:spPr/>
      <dgm:t>
        <a:bodyPr/>
        <a:lstStyle/>
        <a:p>
          <a:endParaRPr lang="en-US"/>
        </a:p>
      </dgm:t>
    </dgm:pt>
  </dgm:ptLst>
  <dgm:cxnLst>
    <dgm:cxn modelId="{EF9A9B70-F388-4BDF-8B90-7599262B4144}" type="presOf" srcId="{5244A35C-4787-4A9D-BF3E-1248184F76FB}" destId="{0A3EB2BF-C933-4633-B2CF-0502FF5B1E67}" srcOrd="1" destOrd="0" presId="urn:bmdesigner.com/smartart/bmcanvas_basic_no_logo"/>
    <dgm:cxn modelId="{1092122C-12BD-41D6-BB5F-1FAE378F0C8A}" type="presOf" srcId="{D64890A7-C745-4EB7-BF41-1DED1B5BEC56}" destId="{C0345F99-8D80-4DA7-AA6B-BD1FBD0A8C45}" srcOrd="0" destOrd="0" presId="urn:bmdesigner.com/smartart/bmcanvas_basic_no_logo"/>
    <dgm:cxn modelId="{3D5333AE-3794-4D55-B877-9FDF0A447FC1}" type="presOf" srcId="{A8D3DFDE-B9A9-4A57-AFED-7C738133619A}" destId="{5A52ED35-92EB-497C-B5F0-FAFA8AF19107}" srcOrd="0" destOrd="0" presId="urn:bmdesigner.com/smartart/bmcanvas_basic_no_logo"/>
    <dgm:cxn modelId="{FC0B9D35-A49D-4E9A-AB40-300C412CF057}" type="presOf" srcId="{712353C0-0522-48EB-BFE6-0EC1F87DD243}" destId="{60A09743-7ACD-4810-B294-4492D5764502}" srcOrd="1" destOrd="0" presId="urn:bmdesigner.com/smartart/bmcanvas_basic_no_logo"/>
    <dgm:cxn modelId="{F8066F44-3FEE-46E5-B85B-2B8EBAE059BF}" srcId="{2EB308ED-F89E-4356-AC7C-962E8F94257F}" destId="{FDD57839-09BD-45AD-A932-C9E6E72FD278}" srcOrd="5" destOrd="0" parTransId="{96ADB921-16D2-4C57-9515-CB2DBFFF1AAB}" sibTransId="{662D347E-0C44-4E20-AA4F-BDA89C022A9C}"/>
    <dgm:cxn modelId="{3CC8842D-D87B-40F2-86ED-740912C61554}" type="presOf" srcId="{FDD57839-09BD-45AD-A932-C9E6E72FD278}" destId="{A41606DB-42B3-4896-9B81-2166C3E2FF0A}" srcOrd="1" destOrd="0" presId="urn:bmdesigner.com/smartart/bmcanvas_basic_no_logo"/>
    <dgm:cxn modelId="{9D691A8D-5136-4104-9D54-A0F994E3B1FA}" srcId="{712353C0-0522-48EB-BFE6-0EC1F87DD243}" destId="{353C2D30-2E9B-485C-9B24-B7EF5ED60D15}" srcOrd="0" destOrd="0" parTransId="{E53C437B-A7B4-487B-B9F6-4C3BE1CAD231}" sibTransId="{D4695263-6192-4842-B710-CD42EA5AA5F6}"/>
    <dgm:cxn modelId="{5BE0A578-FD17-46EE-A094-5FFAD6764EB4}" type="presOf" srcId="{DE750EC1-0CD3-4B88-A5C8-3D62B09417EF}" destId="{5E971637-C280-4AE6-ACDA-97AB81C87965}" srcOrd="1" destOrd="0" presId="urn:bmdesigner.com/smartart/bmcanvas_basic_no_logo"/>
    <dgm:cxn modelId="{C5AF6FA5-4B90-438D-971A-9260B6F82621}" srcId="{DB880BC6-9EB6-48A7-972C-DD447CE04A49}" destId="{92A711C6-2A96-4451-93B0-DD875DA4B9C1}" srcOrd="0" destOrd="0" parTransId="{E40FC0F9-3333-4E73-876A-0E77C13963AE}" sibTransId="{28DD587C-AD4F-4B39-BA7E-884953E98C24}"/>
    <dgm:cxn modelId="{F719C50F-04A2-48A0-9791-7AE51DCA4102}" type="presOf" srcId="{DEC179A7-A0DA-4E2F-887C-D2F63D2D9F00}" destId="{0517A83B-F5C6-4D8C-A78D-905B6774B851}" srcOrd="0" destOrd="0" presId="urn:bmdesigner.com/smartart/bmcanvas_basic_no_logo"/>
    <dgm:cxn modelId="{3E8AF8F5-B39B-4F29-A3C5-8F2596961AC6}" type="presOf" srcId="{6BA69B6E-2DE8-4C2B-AD29-1C752315CD86}" destId="{9E43B61B-319B-4FCB-8B65-44C31A2D0184}" srcOrd="0" destOrd="0" presId="urn:bmdesigner.com/smartart/bmcanvas_basic_no_logo"/>
    <dgm:cxn modelId="{7642B7BE-66E7-48DD-87E8-2E4767B1833D}" type="presOf" srcId="{19AE3AF9-9E21-40F5-B6DE-15340B95D354}" destId="{352D139A-1C76-4765-A307-33DCEB83A5A3}" srcOrd="0" destOrd="0" presId="urn:bmdesigner.com/smartart/bmcanvas_basic_no_logo"/>
    <dgm:cxn modelId="{6F8440FA-291D-48FC-942E-BC93BB9A6ACF}" srcId="{D64890A7-C745-4EB7-BF41-1DED1B5BEC56}" destId="{6BA69B6E-2DE8-4C2B-AD29-1C752315CD86}" srcOrd="0" destOrd="0" parTransId="{C05F018C-4800-4A60-9DB2-C2E4EAB55A15}" sibTransId="{1E22229C-E7D3-46F9-A6DA-7DE4C0815A5D}"/>
    <dgm:cxn modelId="{14D3B887-2861-44C1-8F5D-DF48EA824FF4}" type="presOf" srcId="{92A711C6-2A96-4451-93B0-DD875DA4B9C1}" destId="{BD97A34C-F6FF-4A48-AF3C-9AB9317BBADD}" srcOrd="0" destOrd="0" presId="urn:bmdesigner.com/smartart/bmcanvas_basic_no_logo"/>
    <dgm:cxn modelId="{14A54C6F-F6E7-4E7D-87E5-E30684A0853A}" type="presOf" srcId="{0FCADE38-E43D-484F-AA65-295420831460}" destId="{724290DF-4111-4BA4-82FA-9094565E67F8}" srcOrd="0" destOrd="0" presId="urn:bmdesigner.com/smartart/bmcanvas_basic_no_logo"/>
    <dgm:cxn modelId="{1C2F39A9-8A1E-49F5-AFA8-0A35A4721766}" srcId="{2EB308ED-F89E-4356-AC7C-962E8F94257F}" destId="{DEC179A7-A0DA-4E2F-887C-D2F63D2D9F00}" srcOrd="8" destOrd="0" parTransId="{34239456-E138-4EEA-8BD8-955718626AEF}" sibTransId="{C9EE9ABF-9E47-4A99-9669-1F23FB1D3D0D}"/>
    <dgm:cxn modelId="{BD29F74C-6364-4BB4-8F58-D5A9532A7B3A}" type="presOf" srcId="{CF7CD953-320D-4D15-8A81-047D6A0C24B7}" destId="{2DA525DB-BD41-47A9-A947-90B334C4803A}" srcOrd="0" destOrd="3" presId="urn:bmdesigner.com/smartart/bmcanvas_basic_no_logo"/>
    <dgm:cxn modelId="{A6AE3ABA-AAF7-4CE3-9BDB-B64EA7C01B3D}" srcId="{A8D3DFDE-B9A9-4A57-AFED-7C738133619A}" destId="{B779E947-0215-4BFB-AE8E-3E4D7BE5AB6C}" srcOrd="2" destOrd="0" parTransId="{69BA2ED9-8601-4DE4-AE90-6EFB2263521E}" sibTransId="{5B6A68DD-2CD3-4336-868D-85F00D4AA597}"/>
    <dgm:cxn modelId="{EC88D755-BF5D-4A48-A0E2-4D21FF2F67FE}" srcId="{5244A35C-4787-4A9D-BF3E-1248184F76FB}" destId="{FA5500AF-F5C2-421F-A840-99644F460C02}" srcOrd="0" destOrd="0" parTransId="{D4494D09-6654-431C-A488-73AA6D914632}" sibTransId="{2910E4CC-F787-4CB2-9437-73A426748622}"/>
    <dgm:cxn modelId="{A73278F2-E059-420C-9518-4489BD05D1C4}" srcId="{DEC179A7-A0DA-4E2F-887C-D2F63D2D9F00}" destId="{4A0C1ABE-4D11-47F1-90CB-E6BF4A7EEFD6}" srcOrd="0" destOrd="0" parTransId="{CDC4877E-1184-4102-8341-A2743D648523}" sibTransId="{EBD6F0B1-E83E-4B0A-8232-A8770F7D4C2F}"/>
    <dgm:cxn modelId="{8FDCEE84-4417-405D-848C-13179C3BD210}" srcId="{2EB308ED-F89E-4356-AC7C-962E8F94257F}" destId="{712353C0-0522-48EB-BFE6-0EC1F87DD243}" srcOrd="7" destOrd="0" parTransId="{228D13D8-CCA6-4884-B066-0E67AF6180A5}" sibTransId="{81B25C32-73E9-456E-8BF6-4D884817C8F9}"/>
    <dgm:cxn modelId="{9C39A3A5-7C4C-4840-898A-7967D2C64C99}" type="presOf" srcId="{2EB308ED-F89E-4356-AC7C-962E8F94257F}" destId="{E0880D4E-F5A7-43C5-BC7F-2D06669A3B0D}" srcOrd="0" destOrd="0" presId="urn:bmdesigner.com/smartart/bmcanvas_basic_no_logo"/>
    <dgm:cxn modelId="{CFCD0E0E-D602-4D09-869B-BB81B7F26674}" srcId="{2EB308ED-F89E-4356-AC7C-962E8F94257F}" destId="{A8D3DFDE-B9A9-4A57-AFED-7C738133619A}" srcOrd="6" destOrd="0" parTransId="{6E81091A-3AF6-44AA-ADD6-7C431E926DBD}" sibTransId="{2213F3AD-43F6-4EDF-A663-BB3258BC193D}"/>
    <dgm:cxn modelId="{0AEB9468-C172-4DA9-B28D-1A19119CD431}" type="presOf" srcId="{9227AE83-2EFE-4505-A28C-548776CA3B87}" destId="{3E759FA7-CAD5-499D-BE57-596EAE84655F}" srcOrd="0" destOrd="0" presId="urn:bmdesigner.com/smartart/bmcanvas_basic_no_logo"/>
    <dgm:cxn modelId="{5CA2BB99-2C8E-4929-BEF7-9E31355808EA}" type="presOf" srcId="{D64890A7-C745-4EB7-BF41-1DED1B5BEC56}" destId="{4B274699-4016-4C38-B1BC-5625E4FDF233}" srcOrd="1" destOrd="0" presId="urn:bmdesigner.com/smartart/bmcanvas_basic_no_logo"/>
    <dgm:cxn modelId="{028EE6F7-251A-4494-88D5-4EFACE12B29C}" type="presOf" srcId="{CC951658-FC30-4D23-9A1A-8D651B766334}" destId="{2DA525DB-BD41-47A9-A947-90B334C4803A}" srcOrd="0" destOrd="1" presId="urn:bmdesigner.com/smartart/bmcanvas_basic_no_logo"/>
    <dgm:cxn modelId="{057D10FB-E531-4618-8D6B-FD143DC022EF}" srcId="{19AE3AF9-9E21-40F5-B6DE-15340B95D354}" destId="{0FCADE38-E43D-484F-AA65-295420831460}" srcOrd="0" destOrd="0" parTransId="{BA205BDB-864A-42AA-8663-A1C9DA90890A}" sibTransId="{0834DCEB-F00E-438F-97B4-FA18DB1FBCB5}"/>
    <dgm:cxn modelId="{1CF9897C-30B3-489A-AE24-843897B1EF15}" type="presOf" srcId="{4A0C1ABE-4D11-47F1-90CB-E6BF4A7EEFD6}" destId="{85CE2059-C9BA-497B-8563-0621F7EE0494}" srcOrd="0" destOrd="0" presId="urn:bmdesigner.com/smartart/bmcanvas_basic_no_logo"/>
    <dgm:cxn modelId="{78A04588-4A6D-4410-BA52-32EF2C8C8D3F}" type="presOf" srcId="{A8D3DFDE-B9A9-4A57-AFED-7C738133619A}" destId="{4123CDCC-DE04-4465-9750-E2136D1657B3}" srcOrd="1" destOrd="0" presId="urn:bmdesigner.com/smartart/bmcanvas_basic_no_logo"/>
    <dgm:cxn modelId="{C76B7334-60F2-4FC9-B85A-05B734516CDD}" type="presOf" srcId="{ACE95432-C487-4196-8A5C-2058FAA9A1DE}" destId="{2778925F-391E-4A48-B8CF-55AF9E2CC3FB}" srcOrd="0" destOrd="0" presId="urn:bmdesigner.com/smartart/bmcanvas_basic_no_logo"/>
    <dgm:cxn modelId="{BE9B7CFB-0FC2-41DF-A201-C8AE87C9DBAD}" srcId="{A8D3DFDE-B9A9-4A57-AFED-7C738133619A}" destId="{CC951658-FC30-4D23-9A1A-8D651B766334}" srcOrd="1" destOrd="0" parTransId="{A0D82A89-A676-449A-ADB9-88045C41D8C9}" sibTransId="{5A08000E-FCF5-4318-99A5-4BD948E552B1}"/>
    <dgm:cxn modelId="{8537C18C-2E46-4AF3-919F-454EBA47BB3A}" type="presOf" srcId="{80B28C7E-304A-472B-90D6-8612ECB9FD5A}" destId="{2DA525DB-BD41-47A9-A947-90B334C4803A}" srcOrd="0" destOrd="0" presId="urn:bmdesigner.com/smartart/bmcanvas_basic_no_logo"/>
    <dgm:cxn modelId="{3F25D85A-0177-4C56-90D4-2EEA51B33A0A}" srcId="{2EB308ED-F89E-4356-AC7C-962E8F94257F}" destId="{DB880BC6-9EB6-48A7-972C-DD447CE04A49}" srcOrd="1" destOrd="0" parTransId="{1D1A6CDE-DD8D-4EBA-A06E-0667392345FF}" sibTransId="{1578CE68-6BE9-4F97-8F93-DA4ADFE73D9D}"/>
    <dgm:cxn modelId="{D4488FED-58B0-4D49-A429-89358FB5941C}" srcId="{A8D3DFDE-B9A9-4A57-AFED-7C738133619A}" destId="{80B28C7E-304A-472B-90D6-8612ECB9FD5A}" srcOrd="0" destOrd="0" parTransId="{AACB83F7-6282-4EF5-9865-3FA52CFCCA02}" sibTransId="{EE85FB56-018B-4A88-B4A1-FE3AA87B16E4}"/>
    <dgm:cxn modelId="{143DFED1-3B87-4FE0-B223-7D2CF80433F8}" srcId="{2EB308ED-F89E-4356-AC7C-962E8F94257F}" destId="{19AE3AF9-9E21-40F5-B6DE-15340B95D354}" srcOrd="3" destOrd="0" parTransId="{D9CFD92E-96D9-4DD2-B730-EA4C9A840D65}" sibTransId="{9102B94B-34DD-4D20-A04D-64EF6F8F2E2D}"/>
    <dgm:cxn modelId="{E84A4FE6-55AE-4ECD-8A35-1C1A2518FE55}" srcId="{FDD57839-09BD-45AD-A932-C9E6E72FD278}" destId="{9227AE83-2EFE-4505-A28C-548776CA3B87}" srcOrd="0" destOrd="0" parTransId="{FDFF8208-5D1D-4681-BC13-A027EC3767D5}" sibTransId="{06DAFFF4-064D-4BA8-B0B1-78C571C55062}"/>
    <dgm:cxn modelId="{49BCC7DB-B7C9-469A-B25F-BEDF8CC72051}" type="presOf" srcId="{FDD57839-09BD-45AD-A932-C9E6E72FD278}" destId="{98F60E13-AA40-470E-B77A-DD423194B256}" srcOrd="0" destOrd="0" presId="urn:bmdesigner.com/smartart/bmcanvas_basic_no_logo"/>
    <dgm:cxn modelId="{DB5641EA-4334-4DEC-9A73-A2335E074209}" srcId="{DE750EC1-0CD3-4B88-A5C8-3D62B09417EF}" destId="{ACE95432-C487-4196-8A5C-2058FAA9A1DE}" srcOrd="0" destOrd="0" parTransId="{0B6F3694-CA49-4355-A85B-E324F3E6CEB5}" sibTransId="{4922E95D-D4EB-404B-A5C9-DC53B9F87E9A}"/>
    <dgm:cxn modelId="{CFC36720-9E5C-4E3D-94ED-A8850A4623CD}" type="presOf" srcId="{DEC179A7-A0DA-4E2F-887C-D2F63D2D9F00}" destId="{0F297E51-C6BB-4FFF-BD30-022486824AEB}" srcOrd="1" destOrd="0" presId="urn:bmdesigner.com/smartart/bmcanvas_basic_no_logo"/>
    <dgm:cxn modelId="{551EB5DB-3CD3-4FAE-86D1-7908CA4ADAE7}" type="presOf" srcId="{353C2D30-2E9B-485C-9B24-B7EF5ED60D15}" destId="{7D4B30EF-E443-4A97-8E00-58A442D369D5}" srcOrd="0" destOrd="0" presId="urn:bmdesigner.com/smartart/bmcanvas_basic_no_logo"/>
    <dgm:cxn modelId="{D27D3E83-CAE5-4524-87B1-9829A0EFA48C}" type="presOf" srcId="{DE750EC1-0CD3-4B88-A5C8-3D62B09417EF}" destId="{8C045033-EF70-4BAB-AFF7-6B36D2400289}" srcOrd="0" destOrd="0" presId="urn:bmdesigner.com/smartart/bmcanvas_basic_no_logo"/>
    <dgm:cxn modelId="{0E567C9D-04DB-46F9-93FF-4D502A9C4075}" srcId="{A8D3DFDE-B9A9-4A57-AFED-7C738133619A}" destId="{CF7CD953-320D-4D15-8A81-047D6A0C24B7}" srcOrd="3" destOrd="0" parTransId="{F8A6A5E5-57BC-430D-82A2-F37B29A6E862}" sibTransId="{3F5D8D47-CD38-4472-8FE9-1AE51E6661F2}"/>
    <dgm:cxn modelId="{71B78005-74D8-4A53-9AC6-BCC17D220896}" srcId="{2EB308ED-F89E-4356-AC7C-962E8F94257F}" destId="{5244A35C-4787-4A9D-BF3E-1248184F76FB}" srcOrd="0" destOrd="0" parTransId="{1D54E406-0B13-4791-9025-277A3A9EC0A7}" sibTransId="{170EC3B7-C949-4494-A227-AF19175E385B}"/>
    <dgm:cxn modelId="{1A3D5504-13F4-4AA0-A233-91AA914F64C8}" type="presOf" srcId="{B779E947-0215-4BFB-AE8E-3E4D7BE5AB6C}" destId="{2DA525DB-BD41-47A9-A947-90B334C4803A}" srcOrd="0" destOrd="2" presId="urn:bmdesigner.com/smartart/bmcanvas_basic_no_logo"/>
    <dgm:cxn modelId="{021DB198-6EC1-45A5-9993-A423B82888E5}" type="presOf" srcId="{712353C0-0522-48EB-BFE6-0EC1F87DD243}" destId="{86B5BC96-558E-4F09-8C39-49D64EDCB729}" srcOrd="0" destOrd="0" presId="urn:bmdesigner.com/smartart/bmcanvas_basic_no_logo"/>
    <dgm:cxn modelId="{9CEB107E-A357-489D-9EEC-AD00581C80B5}" type="presOf" srcId="{5244A35C-4787-4A9D-BF3E-1248184F76FB}" destId="{20243BD6-8526-4CB5-98A9-AFB11D80F23C}" srcOrd="0" destOrd="0" presId="urn:bmdesigner.com/smartart/bmcanvas_basic_no_logo"/>
    <dgm:cxn modelId="{F2AFA2B6-ACF8-4359-921D-CD521BE5F51F}" type="presOf" srcId="{DB880BC6-9EB6-48A7-972C-DD447CE04A49}" destId="{319E45DB-623B-43DD-B530-8C54755917A3}" srcOrd="1" destOrd="0" presId="urn:bmdesigner.com/smartart/bmcanvas_basic_no_logo"/>
    <dgm:cxn modelId="{43D3720A-AD74-4F8D-9486-DE8F17E9536D}" type="presOf" srcId="{FA5500AF-F5C2-421F-A840-99644F460C02}" destId="{FD9E14DD-3CA3-4D2F-9523-786F567ABC38}" srcOrd="0" destOrd="0" presId="urn:bmdesigner.com/smartart/bmcanvas_basic_no_logo"/>
    <dgm:cxn modelId="{CF5231BB-CAEA-4993-83EB-E420D4A60D15}" type="presOf" srcId="{DB880BC6-9EB6-48A7-972C-DD447CE04A49}" destId="{2A5BE760-1C77-41F5-8426-ADBE1EFF2277}" srcOrd="0" destOrd="0" presId="urn:bmdesigner.com/smartart/bmcanvas_basic_no_logo"/>
    <dgm:cxn modelId="{4C4B1501-6A1C-40CC-B9A7-C2B98FC3972A}" srcId="{2EB308ED-F89E-4356-AC7C-962E8F94257F}" destId="{DE750EC1-0CD3-4B88-A5C8-3D62B09417EF}" srcOrd="4" destOrd="0" parTransId="{F3A7E6EC-8083-46F0-B231-3853102327E3}" sibTransId="{CE922367-AA53-40F6-926A-11F8CA62BC80}"/>
    <dgm:cxn modelId="{62F7278D-0200-42EF-A94F-8032A3E16BE0}" srcId="{2EB308ED-F89E-4356-AC7C-962E8F94257F}" destId="{D64890A7-C745-4EB7-BF41-1DED1B5BEC56}" srcOrd="2" destOrd="0" parTransId="{A2CA404C-1A46-4C16-9054-FC6901B20BAD}" sibTransId="{BE677902-D4FD-47AF-9927-E29A6735A2F9}"/>
    <dgm:cxn modelId="{67183364-7816-4EE9-9695-7CEE039DA0F6}" type="presOf" srcId="{19AE3AF9-9E21-40F5-B6DE-15340B95D354}" destId="{2AC1F5AF-FEE0-4B05-A042-C2703A5D2E4C}" srcOrd="1" destOrd="0" presId="urn:bmdesigner.com/smartart/bmcanvas_basic_no_logo"/>
    <dgm:cxn modelId="{C24BC238-B066-4260-9AE4-DAC22DC452EE}" type="presParOf" srcId="{E0880D4E-F5A7-43C5-BC7F-2D06669A3B0D}" destId="{4009A4E0-791C-43AE-B3E2-26A862794946}" srcOrd="0" destOrd="0" presId="urn:bmdesigner.com/smartart/bmcanvas_basic_no_logo"/>
    <dgm:cxn modelId="{A46B6EC6-4A36-4FE5-B5B3-58D3345A526C}" type="presParOf" srcId="{4009A4E0-791C-43AE-B3E2-26A862794946}" destId="{86B5BC96-558E-4F09-8C39-49D64EDCB729}" srcOrd="0" destOrd="0" presId="urn:bmdesigner.com/smartart/bmcanvas_basic_no_logo"/>
    <dgm:cxn modelId="{988F856F-0E30-4189-B346-9C0B2290739A}" type="presParOf" srcId="{4009A4E0-791C-43AE-B3E2-26A862794946}" destId="{60A09743-7ACD-4810-B294-4492D5764502}" srcOrd="1" destOrd="0" presId="urn:bmdesigner.com/smartart/bmcanvas_basic_no_logo"/>
    <dgm:cxn modelId="{3D1CAFFF-E0F0-4F4A-9B5B-DB8D921215DB}" type="presParOf" srcId="{4009A4E0-791C-43AE-B3E2-26A862794946}" destId="{7D4B30EF-E443-4A97-8E00-58A442D369D5}" srcOrd="2" destOrd="0" presId="urn:bmdesigner.com/smartart/bmcanvas_basic_no_logo"/>
    <dgm:cxn modelId="{90940275-E692-4D0E-AEEF-106EF0F264D7}" type="presParOf" srcId="{E0880D4E-F5A7-43C5-BC7F-2D06669A3B0D}" destId="{0AF739DE-BF4E-4E49-A282-B684CA7CA5DA}" srcOrd="1" destOrd="0" presId="urn:bmdesigner.com/smartart/bmcanvas_basic_no_logo"/>
    <dgm:cxn modelId="{3C0BEF0F-4B83-4054-8801-4D2C68D25CFE}" type="presParOf" srcId="{0AF739DE-BF4E-4E49-A282-B684CA7CA5DA}" destId="{5A52ED35-92EB-497C-B5F0-FAFA8AF19107}" srcOrd="0" destOrd="0" presId="urn:bmdesigner.com/smartart/bmcanvas_basic_no_logo"/>
    <dgm:cxn modelId="{9C536686-F7CF-485C-8D77-8774AAD10A2E}" type="presParOf" srcId="{0AF739DE-BF4E-4E49-A282-B684CA7CA5DA}" destId="{4123CDCC-DE04-4465-9750-E2136D1657B3}" srcOrd="1" destOrd="0" presId="urn:bmdesigner.com/smartart/bmcanvas_basic_no_logo"/>
    <dgm:cxn modelId="{DAB3375F-04AB-4FBB-A16C-8312B9A1CC0D}" type="presParOf" srcId="{0AF739DE-BF4E-4E49-A282-B684CA7CA5DA}" destId="{2DA525DB-BD41-47A9-A947-90B334C4803A}" srcOrd="2" destOrd="0" presId="urn:bmdesigner.com/smartart/bmcanvas_basic_no_logo"/>
    <dgm:cxn modelId="{37CF5666-1FE3-4909-9009-A9096BBBA294}" type="presParOf" srcId="{E0880D4E-F5A7-43C5-BC7F-2D06669A3B0D}" destId="{200B0470-4BC4-4481-8514-D5984E99E697}" srcOrd="2" destOrd="0" presId="urn:bmdesigner.com/smartart/bmcanvas_basic_no_logo"/>
    <dgm:cxn modelId="{B5AF961C-6769-49BA-B639-FFD4B6316B93}" type="presParOf" srcId="{200B0470-4BC4-4481-8514-D5984E99E697}" destId="{20243BD6-8526-4CB5-98A9-AFB11D80F23C}" srcOrd="0" destOrd="0" presId="urn:bmdesigner.com/smartart/bmcanvas_basic_no_logo"/>
    <dgm:cxn modelId="{BCC86E7E-3043-4224-8252-C5753D6BD300}" type="presParOf" srcId="{200B0470-4BC4-4481-8514-D5984E99E697}" destId="{0A3EB2BF-C933-4633-B2CF-0502FF5B1E67}" srcOrd="1" destOrd="0" presId="urn:bmdesigner.com/smartart/bmcanvas_basic_no_logo"/>
    <dgm:cxn modelId="{75B8782A-6F16-42C8-8649-F1779AE30CB3}" type="presParOf" srcId="{200B0470-4BC4-4481-8514-D5984E99E697}" destId="{FD9E14DD-3CA3-4D2F-9523-786F567ABC38}" srcOrd="2" destOrd="0" presId="urn:bmdesigner.com/smartart/bmcanvas_basic_no_logo"/>
    <dgm:cxn modelId="{65878405-2666-49C0-A643-CD7E880C3EF6}" type="presParOf" srcId="{E0880D4E-F5A7-43C5-BC7F-2D06669A3B0D}" destId="{BCF76ABB-1090-4891-9751-EDD4C816FB06}" srcOrd="3" destOrd="0" presId="urn:bmdesigner.com/smartart/bmcanvas_basic_no_logo"/>
    <dgm:cxn modelId="{8ADDEDF0-1EB0-4593-B2A5-E1051C35A0BB}" type="presParOf" srcId="{BCF76ABB-1090-4891-9751-EDD4C816FB06}" destId="{352D139A-1C76-4765-A307-33DCEB83A5A3}" srcOrd="0" destOrd="0" presId="urn:bmdesigner.com/smartart/bmcanvas_basic_no_logo"/>
    <dgm:cxn modelId="{33D985A7-FC16-464E-90DD-FAC06640C92B}" type="presParOf" srcId="{BCF76ABB-1090-4891-9751-EDD4C816FB06}" destId="{2AC1F5AF-FEE0-4B05-A042-C2703A5D2E4C}" srcOrd="1" destOrd="0" presId="urn:bmdesigner.com/smartart/bmcanvas_basic_no_logo"/>
    <dgm:cxn modelId="{F99DCA65-2AD4-4766-A0EC-94DD9B3B84CF}" type="presParOf" srcId="{BCF76ABB-1090-4891-9751-EDD4C816FB06}" destId="{724290DF-4111-4BA4-82FA-9094565E67F8}" srcOrd="2" destOrd="0" presId="urn:bmdesigner.com/smartart/bmcanvas_basic_no_logo"/>
    <dgm:cxn modelId="{B665714A-9D8A-4AA0-ACC0-784D89EF53E4}" type="presParOf" srcId="{E0880D4E-F5A7-43C5-BC7F-2D06669A3B0D}" destId="{6876FF05-12B2-4246-930E-61F74B8FA0FA}" srcOrd="4" destOrd="0" presId="urn:bmdesigner.com/smartart/bmcanvas_basic_no_logo"/>
    <dgm:cxn modelId="{3906CFEA-F737-4CCF-9BDF-217B99D1206B}" type="presParOf" srcId="{6876FF05-12B2-4246-930E-61F74B8FA0FA}" destId="{2A5BE760-1C77-41F5-8426-ADBE1EFF2277}" srcOrd="0" destOrd="0" presId="urn:bmdesigner.com/smartart/bmcanvas_basic_no_logo"/>
    <dgm:cxn modelId="{F6146533-3D45-49C1-AC3B-22FC6A6EA756}" type="presParOf" srcId="{6876FF05-12B2-4246-930E-61F74B8FA0FA}" destId="{319E45DB-623B-43DD-B530-8C54755917A3}" srcOrd="1" destOrd="0" presId="urn:bmdesigner.com/smartart/bmcanvas_basic_no_logo"/>
    <dgm:cxn modelId="{B4B0E96A-A1C9-4AF2-ABD3-C7970B7876F1}" type="presParOf" srcId="{6876FF05-12B2-4246-930E-61F74B8FA0FA}" destId="{BD97A34C-F6FF-4A48-AF3C-9AB9317BBADD}" srcOrd="2" destOrd="0" presId="urn:bmdesigner.com/smartart/bmcanvas_basic_no_logo"/>
    <dgm:cxn modelId="{440C1A73-6D26-42C4-9E1B-794D96664AA5}" type="presParOf" srcId="{E0880D4E-F5A7-43C5-BC7F-2D06669A3B0D}" destId="{10469442-5980-40D9-B75D-5308007A5F31}" srcOrd="5" destOrd="0" presId="urn:bmdesigner.com/smartart/bmcanvas_basic_no_logo"/>
    <dgm:cxn modelId="{8958A16D-F170-4745-81BC-802A5E044401}" type="presParOf" srcId="{10469442-5980-40D9-B75D-5308007A5F31}" destId="{98F60E13-AA40-470E-B77A-DD423194B256}" srcOrd="0" destOrd="0" presId="urn:bmdesigner.com/smartart/bmcanvas_basic_no_logo"/>
    <dgm:cxn modelId="{3FF2C879-3D82-4014-8E5A-B4866B4B723F}" type="presParOf" srcId="{10469442-5980-40D9-B75D-5308007A5F31}" destId="{A41606DB-42B3-4896-9B81-2166C3E2FF0A}" srcOrd="1" destOrd="0" presId="urn:bmdesigner.com/smartart/bmcanvas_basic_no_logo"/>
    <dgm:cxn modelId="{E63C76C1-E104-4D31-BECB-98A9DE7DD6BB}" type="presParOf" srcId="{10469442-5980-40D9-B75D-5308007A5F31}" destId="{3E759FA7-CAD5-499D-BE57-596EAE84655F}" srcOrd="2" destOrd="0" presId="urn:bmdesigner.com/smartart/bmcanvas_basic_no_logo"/>
    <dgm:cxn modelId="{675A453D-3421-497C-91D7-79CC89BC6251}" type="presParOf" srcId="{E0880D4E-F5A7-43C5-BC7F-2D06669A3B0D}" destId="{CC810404-2338-4C61-98A5-E01DA06C26BC}" srcOrd="6" destOrd="0" presId="urn:bmdesigner.com/smartart/bmcanvas_basic_no_logo"/>
    <dgm:cxn modelId="{C6D1AF47-89F0-45A5-8BE2-FEC7C14490B0}" type="presParOf" srcId="{CC810404-2338-4C61-98A5-E01DA06C26BC}" destId="{C0345F99-8D80-4DA7-AA6B-BD1FBD0A8C45}" srcOrd="0" destOrd="0" presId="urn:bmdesigner.com/smartart/bmcanvas_basic_no_logo"/>
    <dgm:cxn modelId="{112D91AF-6636-4DD8-9508-EED899E64613}" type="presParOf" srcId="{CC810404-2338-4C61-98A5-E01DA06C26BC}" destId="{4B274699-4016-4C38-B1BC-5625E4FDF233}" srcOrd="1" destOrd="0" presId="urn:bmdesigner.com/smartart/bmcanvas_basic_no_logo"/>
    <dgm:cxn modelId="{AF107B8E-C04F-407C-95E5-89A7BFD828A8}" type="presParOf" srcId="{CC810404-2338-4C61-98A5-E01DA06C26BC}" destId="{9E43B61B-319B-4FCB-8B65-44C31A2D0184}" srcOrd="2" destOrd="0" presId="urn:bmdesigner.com/smartart/bmcanvas_basic_no_logo"/>
    <dgm:cxn modelId="{3C728469-C5D2-43E9-AF6B-4CB9A2A64B3B}" type="presParOf" srcId="{E0880D4E-F5A7-43C5-BC7F-2D06669A3B0D}" destId="{20E23B87-4846-4516-886B-85607FF5C322}" srcOrd="7" destOrd="0" presId="urn:bmdesigner.com/smartart/bmcanvas_basic_no_logo"/>
    <dgm:cxn modelId="{65F9E058-9605-434A-A0CD-2BA22C155392}" type="presParOf" srcId="{20E23B87-4846-4516-886B-85607FF5C322}" destId="{0517A83B-F5C6-4D8C-A78D-905B6774B851}" srcOrd="0" destOrd="0" presId="urn:bmdesigner.com/smartart/bmcanvas_basic_no_logo"/>
    <dgm:cxn modelId="{995C8F2A-8BCF-4790-8ECF-C33443AFAE5E}" type="presParOf" srcId="{20E23B87-4846-4516-886B-85607FF5C322}" destId="{0F297E51-C6BB-4FFF-BD30-022486824AEB}" srcOrd="1" destOrd="0" presId="urn:bmdesigner.com/smartart/bmcanvas_basic_no_logo"/>
    <dgm:cxn modelId="{27D5966D-9223-4004-A0A7-5744A2BB3760}" type="presParOf" srcId="{20E23B87-4846-4516-886B-85607FF5C322}" destId="{85CE2059-C9BA-497B-8563-0621F7EE0494}" srcOrd="2" destOrd="0" presId="urn:bmdesigner.com/smartart/bmcanvas_basic_no_logo"/>
    <dgm:cxn modelId="{D7BF1B2C-C45D-4D3C-9D69-C09CBC1AC974}" type="presParOf" srcId="{E0880D4E-F5A7-43C5-BC7F-2D06669A3B0D}" destId="{D866D3E7-BAFC-44DE-BA53-3085B77A54A3}" srcOrd="8" destOrd="0" presId="urn:bmdesigner.com/smartart/bmcanvas_basic_no_logo"/>
    <dgm:cxn modelId="{95F763CC-8CC7-40D0-A6EF-26107156F9B3}" type="presParOf" srcId="{D866D3E7-BAFC-44DE-BA53-3085B77A54A3}" destId="{8C045033-EF70-4BAB-AFF7-6B36D2400289}" srcOrd="0" destOrd="0" presId="urn:bmdesigner.com/smartart/bmcanvas_basic_no_logo"/>
    <dgm:cxn modelId="{6CEC7050-5C53-429C-ABD9-28697A9F9BFC}" type="presParOf" srcId="{D866D3E7-BAFC-44DE-BA53-3085B77A54A3}" destId="{5E971637-C280-4AE6-ACDA-97AB81C87965}" srcOrd="1" destOrd="0" presId="urn:bmdesigner.com/smartart/bmcanvas_basic_no_logo"/>
    <dgm:cxn modelId="{55C27562-CA33-4B84-9F58-6B12D8675C6D}" type="presParOf" srcId="{D866D3E7-BAFC-44DE-BA53-3085B77A54A3}" destId="{2778925F-391E-4A48-B8CF-55AF9E2CC3FB}" srcOrd="2" destOrd="0" presId="urn:bmdesigner.com/smartart/bmcanvas_basic_no_logo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25162C-1F00-4C87-86E3-FDE7A29D280D}" type="doc">
      <dgm:prSet loTypeId="urn:bmdesigner.com/smartart/bmcanvas_elements_questions" loCatId="other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CH"/>
        </a:p>
      </dgm:t>
    </dgm:pt>
    <dgm:pt modelId="{15C2EDD7-CF88-41D4-BFC0-156E7E12B37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Value Propositions</a:t>
          </a:r>
        </a:p>
      </dgm:t>
    </dgm:pt>
    <dgm:pt modelId="{A4A0AEE6-628B-4C7F-A9C5-9C62B46AEF42}" type="parTrans" cxnId="{21C6997D-DF37-4EE3-AE76-C98310E89544}">
      <dgm:prSet/>
      <dgm:spPr/>
      <dgm:t>
        <a:bodyPr/>
        <a:lstStyle/>
        <a:p>
          <a:endParaRPr lang="fr-CH"/>
        </a:p>
      </dgm:t>
    </dgm:pt>
    <dgm:pt modelId="{5BAB77F7-09F3-4372-806C-08CD4B20155C}" type="sibTrans" cxnId="{21C6997D-DF37-4EE3-AE76-C98310E89544}">
      <dgm:prSet/>
      <dgm:spPr/>
      <dgm:t>
        <a:bodyPr/>
        <a:lstStyle/>
        <a:p>
          <a:endParaRPr lang="fr-CH"/>
        </a:p>
      </dgm:t>
    </dgm:pt>
    <dgm:pt modelId="{AAB21371-B15A-49A0-836F-9A2D73DFF15A}">
      <dgm:prSet phldrT="Which one of your customers's problems are you solving and why will he work with you rather than with a competitor?" phldr="1"/>
      <dgm:spPr/>
      <dgm:t>
        <a:bodyPr/>
        <a:lstStyle/>
        <a:p>
          <a:endParaRPr lang="fr-CH"/>
        </a:p>
      </dgm:t>
    </dgm:pt>
    <dgm:pt modelId="{1B18FD4C-C53E-489F-8443-4D9628AB1B8E}" type="parTrans" cxnId="{F70D6EDF-FF71-4B0D-9678-C144AA35FA2F}">
      <dgm:prSet/>
      <dgm:spPr/>
      <dgm:t>
        <a:bodyPr/>
        <a:lstStyle/>
        <a:p>
          <a:endParaRPr lang="fr-CH"/>
        </a:p>
      </dgm:t>
    </dgm:pt>
    <dgm:pt modelId="{6B9EF983-7058-4345-9CAB-C57CD02B11F5}" type="sibTrans" cxnId="{F70D6EDF-FF71-4B0D-9678-C144AA35FA2F}">
      <dgm:prSet/>
      <dgm:spPr/>
      <dgm:t>
        <a:bodyPr/>
        <a:lstStyle/>
        <a:p>
          <a:endParaRPr lang="fr-CH"/>
        </a:p>
      </dgm:t>
    </dgm:pt>
    <dgm:pt modelId="{B91495F2-B3C1-4AF9-83A7-DC2E2A38173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Customer Segments</a:t>
          </a:r>
        </a:p>
      </dgm:t>
    </dgm:pt>
    <dgm:pt modelId="{40B16D46-256A-44A7-884D-039221508716}" type="parTrans" cxnId="{DEA00EEB-2929-47C0-BBE7-122C3E4AC4F7}">
      <dgm:prSet/>
      <dgm:spPr/>
      <dgm:t>
        <a:bodyPr/>
        <a:lstStyle/>
        <a:p>
          <a:endParaRPr lang="fr-CH"/>
        </a:p>
      </dgm:t>
    </dgm:pt>
    <dgm:pt modelId="{2D78B1AD-2BD6-4477-966C-4B6DEC8F058B}" type="sibTrans" cxnId="{DEA00EEB-2929-47C0-BBE7-122C3E4AC4F7}">
      <dgm:prSet/>
      <dgm:spPr/>
      <dgm:t>
        <a:bodyPr/>
        <a:lstStyle/>
        <a:p>
          <a:endParaRPr lang="fr-CH"/>
        </a:p>
      </dgm:t>
    </dgm:pt>
    <dgm:pt modelId="{2637871E-8CDD-4A90-ADA5-E7E4726F399E}">
      <dgm:prSet phldrT="Who are your customers? what are your customers’ needs, desires and ambitions?" phldr="1"/>
      <dgm:spPr/>
      <dgm:t>
        <a:bodyPr/>
        <a:lstStyle/>
        <a:p>
          <a:endParaRPr lang="fr-CH"/>
        </a:p>
      </dgm:t>
    </dgm:pt>
    <dgm:pt modelId="{899BEF49-8048-47BF-B514-0FEE0414DEBE}" type="parTrans" cxnId="{BCDE60C9-76BF-41EC-9CFC-B00C5BC445D5}">
      <dgm:prSet/>
      <dgm:spPr/>
      <dgm:t>
        <a:bodyPr/>
        <a:lstStyle/>
        <a:p>
          <a:endParaRPr lang="fr-CH"/>
        </a:p>
      </dgm:t>
    </dgm:pt>
    <dgm:pt modelId="{42869096-E321-4E96-B0A6-878C786BEE16}" type="sibTrans" cxnId="{BCDE60C9-76BF-41EC-9CFC-B00C5BC445D5}">
      <dgm:prSet/>
      <dgm:spPr/>
      <dgm:t>
        <a:bodyPr/>
        <a:lstStyle/>
        <a:p>
          <a:endParaRPr lang="fr-CH"/>
        </a:p>
      </dgm:t>
    </dgm:pt>
    <dgm:pt modelId="{DF5A6F04-70F0-45DA-880D-795E0E856B5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Channels</a:t>
          </a:r>
        </a:p>
      </dgm:t>
    </dgm:pt>
    <dgm:pt modelId="{E7A693C8-627A-4842-B972-6338BBE99593}" type="parTrans" cxnId="{5A4BB0AF-29A0-4C1C-8547-D3D2E239E37F}">
      <dgm:prSet/>
      <dgm:spPr/>
      <dgm:t>
        <a:bodyPr/>
        <a:lstStyle/>
        <a:p>
          <a:endParaRPr lang="fr-CH"/>
        </a:p>
      </dgm:t>
    </dgm:pt>
    <dgm:pt modelId="{45BB032B-43CE-4C1F-B919-C2A38CC5CF2C}" type="sibTrans" cxnId="{5A4BB0AF-29A0-4C1C-8547-D3D2E239E37F}">
      <dgm:prSet/>
      <dgm:spPr/>
      <dgm:t>
        <a:bodyPr/>
        <a:lstStyle/>
        <a:p>
          <a:endParaRPr lang="fr-CH"/>
        </a:p>
      </dgm:t>
    </dgm:pt>
    <dgm:pt modelId="{5C4520A7-7556-4D04-ADC2-BD9C1B3D6C63}">
      <dgm:prSet phldrT="Through which means does your customer want to be reached and addressed by you?" phldr="1"/>
      <dgm:spPr/>
      <dgm:t>
        <a:bodyPr/>
        <a:lstStyle/>
        <a:p>
          <a:endParaRPr lang="fr-CH"/>
        </a:p>
      </dgm:t>
    </dgm:pt>
    <dgm:pt modelId="{929D33B9-913C-46CA-B597-1F3ED6AB5C8B}" type="parTrans" cxnId="{BE763072-559F-419A-B688-C93D255A4C26}">
      <dgm:prSet/>
      <dgm:spPr/>
      <dgm:t>
        <a:bodyPr/>
        <a:lstStyle/>
        <a:p>
          <a:endParaRPr lang="fr-CH"/>
        </a:p>
      </dgm:t>
    </dgm:pt>
    <dgm:pt modelId="{4270AFB1-BF03-4480-845F-02D89E461A53}" type="sibTrans" cxnId="{BE763072-559F-419A-B688-C93D255A4C26}">
      <dgm:prSet/>
      <dgm:spPr/>
      <dgm:t>
        <a:bodyPr/>
        <a:lstStyle/>
        <a:p>
          <a:endParaRPr lang="fr-CH"/>
        </a:p>
      </dgm:t>
    </dgm:pt>
    <dgm:pt modelId="{E7671D5E-29F8-478A-815B-1B57B32459E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Customer Relationships</a:t>
          </a:r>
        </a:p>
      </dgm:t>
    </dgm:pt>
    <dgm:pt modelId="{D7BAF88B-5DC9-4DC1-AFC5-7D1FEEAE146E}" type="parTrans" cxnId="{E54BE593-7ECE-4EFC-BEA9-DCBC291E1281}">
      <dgm:prSet/>
      <dgm:spPr/>
      <dgm:t>
        <a:bodyPr/>
        <a:lstStyle/>
        <a:p>
          <a:endParaRPr lang="fr-CH"/>
        </a:p>
      </dgm:t>
    </dgm:pt>
    <dgm:pt modelId="{7408B5E2-0969-4C0C-B59C-FACF983B068A}" type="sibTrans" cxnId="{E54BE593-7ECE-4EFC-BEA9-DCBC291E1281}">
      <dgm:prSet/>
      <dgm:spPr/>
      <dgm:t>
        <a:bodyPr/>
        <a:lstStyle/>
        <a:p>
          <a:endParaRPr lang="fr-CH"/>
        </a:p>
      </dgm:t>
    </dgm:pt>
    <dgm:pt modelId="{EC59D962-68D2-479C-A3C0-A87052C153D1}">
      <dgm:prSet phldrT="What type of relationship does your customer expect you to establish and maintain with him?" phldr="1"/>
      <dgm:spPr/>
      <dgm:t>
        <a:bodyPr/>
        <a:lstStyle/>
        <a:p>
          <a:endParaRPr lang="fr-CH"/>
        </a:p>
      </dgm:t>
    </dgm:pt>
    <dgm:pt modelId="{5112A30D-6A0E-40B9-8595-04F8E97E2D28}" type="parTrans" cxnId="{98718244-6253-4E3E-A7D2-2B4537416766}">
      <dgm:prSet/>
      <dgm:spPr/>
      <dgm:t>
        <a:bodyPr/>
        <a:lstStyle/>
        <a:p>
          <a:endParaRPr lang="fr-CH"/>
        </a:p>
      </dgm:t>
    </dgm:pt>
    <dgm:pt modelId="{F5F3D0C0-CBD9-4D05-AECE-706442909EA3}" type="sibTrans" cxnId="{98718244-6253-4E3E-A7D2-2B4537416766}">
      <dgm:prSet/>
      <dgm:spPr/>
      <dgm:t>
        <a:bodyPr/>
        <a:lstStyle/>
        <a:p>
          <a:endParaRPr lang="fr-CH"/>
        </a:p>
      </dgm:t>
    </dgm:pt>
    <dgm:pt modelId="{C604E0D9-C07B-412B-A030-52458368399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Revenue Streams</a:t>
          </a:r>
        </a:p>
      </dgm:t>
    </dgm:pt>
    <dgm:pt modelId="{BB5EF594-C5E9-48D7-92BF-3DA85E6B154C}" type="parTrans" cxnId="{862460B3-16FC-4F20-B04B-09E633FEC51B}">
      <dgm:prSet/>
      <dgm:spPr/>
      <dgm:t>
        <a:bodyPr/>
        <a:lstStyle/>
        <a:p>
          <a:endParaRPr lang="fr-CH"/>
        </a:p>
      </dgm:t>
    </dgm:pt>
    <dgm:pt modelId="{78384D47-24F6-45F7-BC62-EB4A28AFF24A}" type="sibTrans" cxnId="{862460B3-16FC-4F20-B04B-09E633FEC51B}">
      <dgm:prSet/>
      <dgm:spPr/>
      <dgm:t>
        <a:bodyPr/>
        <a:lstStyle/>
        <a:p>
          <a:endParaRPr lang="fr-CH"/>
        </a:p>
      </dgm:t>
    </dgm:pt>
    <dgm:pt modelId="{884480B9-ABF5-4D95-BF56-6BB5C9C614A8}">
      <dgm:prSet phldrT="What value are your customers really willing to pay for and how will they pay for it?" phldr="1"/>
      <dgm:spPr/>
      <dgm:t>
        <a:bodyPr/>
        <a:lstStyle/>
        <a:p>
          <a:endParaRPr lang="fr-CH"/>
        </a:p>
      </dgm:t>
    </dgm:pt>
    <dgm:pt modelId="{EC0ECB3E-E1B8-42E8-85C1-5B11A636EFC6}" type="parTrans" cxnId="{A6C385E8-0E45-47FD-B0F4-DFC3309B28E7}">
      <dgm:prSet/>
      <dgm:spPr/>
      <dgm:t>
        <a:bodyPr/>
        <a:lstStyle/>
        <a:p>
          <a:endParaRPr lang="fr-CH"/>
        </a:p>
      </dgm:t>
    </dgm:pt>
    <dgm:pt modelId="{832EBC3D-651B-465E-A41F-50BE88ECDB19}" type="sibTrans" cxnId="{A6C385E8-0E45-47FD-B0F4-DFC3309B28E7}">
      <dgm:prSet/>
      <dgm:spPr/>
      <dgm:t>
        <a:bodyPr/>
        <a:lstStyle/>
        <a:p>
          <a:endParaRPr lang="fr-CH"/>
        </a:p>
      </dgm:t>
    </dgm:pt>
    <dgm:pt modelId="{7DD891F8-E988-44E5-B438-836B633E23A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Key Resources</a:t>
          </a:r>
        </a:p>
      </dgm:t>
    </dgm:pt>
    <dgm:pt modelId="{E5EBF7CB-C381-4F90-95EC-4C7DB2CB610E}" type="parTrans" cxnId="{DCBDAA5D-5BF5-4DCA-84B3-269AD60C5B93}">
      <dgm:prSet/>
      <dgm:spPr/>
      <dgm:t>
        <a:bodyPr/>
        <a:lstStyle/>
        <a:p>
          <a:endParaRPr lang="fr-CH"/>
        </a:p>
      </dgm:t>
    </dgm:pt>
    <dgm:pt modelId="{8529E53C-0BA3-4763-9B6A-8AF0CB6C56E1}" type="sibTrans" cxnId="{DCBDAA5D-5BF5-4DCA-84B3-269AD60C5B93}">
      <dgm:prSet/>
      <dgm:spPr/>
      <dgm:t>
        <a:bodyPr/>
        <a:lstStyle/>
        <a:p>
          <a:endParaRPr lang="fr-CH"/>
        </a:p>
      </dgm:t>
    </dgm:pt>
    <dgm:pt modelId="{20E0B341-8D0B-4A94-8141-4811679B3A2C}">
      <dgm:prSet phldrT="What are your key resources and how difficult are they to copy (by others)?" phldr="1"/>
      <dgm:spPr/>
      <dgm:t>
        <a:bodyPr/>
        <a:lstStyle/>
        <a:p>
          <a:endParaRPr lang="fr-CH"/>
        </a:p>
      </dgm:t>
    </dgm:pt>
    <dgm:pt modelId="{F33E4D82-7D37-4482-9D7F-F9BCD9188D72}" type="parTrans" cxnId="{BB3B602D-4FA6-4AE7-B4E5-B941400F82F0}">
      <dgm:prSet/>
      <dgm:spPr/>
      <dgm:t>
        <a:bodyPr/>
        <a:lstStyle/>
        <a:p>
          <a:endParaRPr lang="fr-CH"/>
        </a:p>
      </dgm:t>
    </dgm:pt>
    <dgm:pt modelId="{CA1D7966-8493-48B3-A286-3AF9BC7F1939}" type="sibTrans" cxnId="{BB3B602D-4FA6-4AE7-B4E5-B941400F82F0}">
      <dgm:prSet/>
      <dgm:spPr/>
      <dgm:t>
        <a:bodyPr/>
        <a:lstStyle/>
        <a:p>
          <a:endParaRPr lang="fr-CH"/>
        </a:p>
      </dgm:t>
    </dgm:pt>
    <dgm:pt modelId="{E8A1A6CE-4CE0-4DF0-8B2F-700CA88896B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Key Activities</a:t>
          </a:r>
        </a:p>
      </dgm:t>
    </dgm:pt>
    <dgm:pt modelId="{2090BBC4-70B6-4FF0-9D3A-2F27C4C5ACF7}" type="parTrans" cxnId="{7A7D817C-3408-4A8D-84B4-92D31E77E636}">
      <dgm:prSet/>
      <dgm:spPr/>
      <dgm:t>
        <a:bodyPr/>
        <a:lstStyle/>
        <a:p>
          <a:endParaRPr lang="fr-CH"/>
        </a:p>
      </dgm:t>
    </dgm:pt>
    <dgm:pt modelId="{613BCF6E-D4CA-4B95-8EF9-B196A4BBD008}" type="sibTrans" cxnId="{7A7D817C-3408-4A8D-84B4-92D31E77E636}">
      <dgm:prSet/>
      <dgm:spPr/>
      <dgm:t>
        <a:bodyPr/>
        <a:lstStyle/>
        <a:p>
          <a:endParaRPr lang="fr-CH"/>
        </a:p>
      </dgm:t>
    </dgm:pt>
    <dgm:pt modelId="{87B41FC5-D080-4E7D-B6D2-462E82183798}">
      <dgm:prSet phldrT="What are your key activities and how difficult are they to perform (by others)?" phldr="1"/>
      <dgm:spPr/>
      <dgm:t>
        <a:bodyPr/>
        <a:lstStyle/>
        <a:p>
          <a:endParaRPr lang="fr-CH"/>
        </a:p>
      </dgm:t>
    </dgm:pt>
    <dgm:pt modelId="{1EF356E0-71FA-40FD-BCC1-DDA5413CEE17}" type="parTrans" cxnId="{3D193FA1-BD61-423A-B4D7-1646025959A9}">
      <dgm:prSet/>
      <dgm:spPr/>
      <dgm:t>
        <a:bodyPr/>
        <a:lstStyle/>
        <a:p>
          <a:endParaRPr lang="fr-CH"/>
        </a:p>
      </dgm:t>
    </dgm:pt>
    <dgm:pt modelId="{9CD9923E-6165-4EA6-BF0B-414114BB2194}" type="sibTrans" cxnId="{3D193FA1-BD61-423A-B4D7-1646025959A9}">
      <dgm:prSet/>
      <dgm:spPr/>
      <dgm:t>
        <a:bodyPr/>
        <a:lstStyle/>
        <a:p>
          <a:endParaRPr lang="fr-CH"/>
        </a:p>
      </dgm:t>
    </dgm:pt>
    <dgm:pt modelId="{879566BC-BC01-42E7-B84E-C2019D19CD4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Key Partners</a:t>
          </a:r>
        </a:p>
      </dgm:t>
    </dgm:pt>
    <dgm:pt modelId="{396107E1-EB0D-48EA-A50D-EE51E730D054}" type="parTrans" cxnId="{FBA25B6F-D530-4610-A609-770099FFEC26}">
      <dgm:prSet/>
      <dgm:spPr/>
      <dgm:t>
        <a:bodyPr/>
        <a:lstStyle/>
        <a:p>
          <a:endParaRPr lang="fr-CH"/>
        </a:p>
      </dgm:t>
    </dgm:pt>
    <dgm:pt modelId="{8A080173-5EA1-486C-9027-DE0AE6D6F6CE}" type="sibTrans" cxnId="{FBA25B6F-D530-4610-A609-770099FFEC26}">
      <dgm:prSet/>
      <dgm:spPr/>
      <dgm:t>
        <a:bodyPr/>
        <a:lstStyle/>
        <a:p>
          <a:endParaRPr lang="fr-CH"/>
        </a:p>
      </dgm:t>
    </dgm:pt>
    <dgm:pt modelId="{D0C4F6AB-6D96-4D01-B2AA-B17889CCCD4F}">
      <dgm:prSet phldrT="What can partners do better than you or at a lower cost (and thus leverage your business model)?" phldr="1"/>
      <dgm:spPr/>
      <dgm:t>
        <a:bodyPr/>
        <a:lstStyle/>
        <a:p>
          <a:endParaRPr lang="fr-CH"/>
        </a:p>
      </dgm:t>
    </dgm:pt>
    <dgm:pt modelId="{13B844E2-3595-4799-90B0-137D48A11612}" type="parTrans" cxnId="{1D5FC3AC-3866-4582-B5BF-A0F5063F7763}">
      <dgm:prSet/>
      <dgm:spPr/>
      <dgm:t>
        <a:bodyPr/>
        <a:lstStyle/>
        <a:p>
          <a:endParaRPr lang="fr-CH"/>
        </a:p>
      </dgm:t>
    </dgm:pt>
    <dgm:pt modelId="{55D87792-259B-4203-B67A-A614F0DBA550}" type="sibTrans" cxnId="{1D5FC3AC-3866-4582-B5BF-A0F5063F7763}">
      <dgm:prSet/>
      <dgm:spPr/>
      <dgm:t>
        <a:bodyPr/>
        <a:lstStyle/>
        <a:p>
          <a:endParaRPr lang="fr-CH"/>
        </a:p>
      </dgm:t>
    </dgm:pt>
    <dgm:pt modelId="{00FC3ABB-F321-41BE-A2CE-87E8B6D1237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Cost Structure</a:t>
          </a:r>
        </a:p>
      </dgm:t>
    </dgm:pt>
    <dgm:pt modelId="{5AEB3FD3-931C-47A7-A425-CEE6E03AA06D}" type="parTrans" cxnId="{F93A0ADF-99DA-4398-9F7B-EAB6F58FD1F2}">
      <dgm:prSet/>
      <dgm:spPr/>
      <dgm:t>
        <a:bodyPr/>
        <a:lstStyle/>
        <a:p>
          <a:endParaRPr lang="fr-CH"/>
        </a:p>
      </dgm:t>
    </dgm:pt>
    <dgm:pt modelId="{7BAE5573-8CA8-4FFF-8E47-C4EE96251871}" type="sibTrans" cxnId="{F93A0ADF-99DA-4398-9F7B-EAB6F58FD1F2}">
      <dgm:prSet/>
      <dgm:spPr/>
      <dgm:t>
        <a:bodyPr/>
        <a:lstStyle/>
        <a:p>
          <a:endParaRPr lang="fr-CH"/>
        </a:p>
      </dgm:t>
    </dgm:pt>
    <dgm:pt modelId="{3B76FFEC-EFF7-4121-97EA-EBAAA66803A0}">
      <dgm:prSet phldrT="What is the cost structure of your business model and is it in harmony with the core idea of your business model?" phldr="1"/>
      <dgm:spPr/>
      <dgm:t>
        <a:bodyPr/>
        <a:lstStyle/>
        <a:p>
          <a:endParaRPr lang="fr-CH"/>
        </a:p>
      </dgm:t>
    </dgm:pt>
    <dgm:pt modelId="{309AB803-8607-480D-B7D1-2785C3EFA5F9}" type="parTrans" cxnId="{C0258164-FDB8-49F4-99F9-2CFBC98E3B60}">
      <dgm:prSet/>
      <dgm:spPr/>
      <dgm:t>
        <a:bodyPr/>
        <a:lstStyle/>
        <a:p>
          <a:endParaRPr lang="fr-CH"/>
        </a:p>
      </dgm:t>
    </dgm:pt>
    <dgm:pt modelId="{344B6050-A5BA-4B34-A2A9-20FA2CA87102}" type="sibTrans" cxnId="{C0258164-FDB8-49F4-99F9-2CFBC98E3B60}">
      <dgm:prSet/>
      <dgm:spPr/>
      <dgm:t>
        <a:bodyPr/>
        <a:lstStyle/>
        <a:p>
          <a:endParaRPr lang="fr-CH"/>
        </a:p>
      </dgm:t>
    </dgm:pt>
    <dgm:pt modelId="{0C9C4F2A-9663-49BC-9F76-21F790983A44}">
      <dgm:prSet phldrT="logo" phldr="1"/>
      <dgm:spPr/>
      <dgm:t>
        <a:bodyPr/>
        <a:lstStyle/>
        <a:p>
          <a:endParaRPr lang="fr-CH"/>
        </a:p>
      </dgm:t>
    </dgm:pt>
    <dgm:pt modelId="{4F9126B2-8FA4-49AD-AABB-92CD949410A5}" type="parTrans" cxnId="{A235A1AC-F085-4F70-8E22-EFA3AA09B132}">
      <dgm:prSet/>
      <dgm:spPr/>
      <dgm:t>
        <a:bodyPr/>
        <a:lstStyle/>
        <a:p>
          <a:endParaRPr lang="fr-CH"/>
        </a:p>
      </dgm:t>
    </dgm:pt>
    <dgm:pt modelId="{81B5C944-A344-4346-8005-F279D451EF5A}" type="sibTrans" cxnId="{A235A1AC-F085-4F70-8E22-EFA3AA09B132}">
      <dgm:prSet/>
      <dgm:spPr/>
      <dgm:t>
        <a:bodyPr/>
        <a:lstStyle/>
        <a:p>
          <a:endParaRPr lang="fr-CH"/>
        </a:p>
      </dgm:t>
    </dgm:pt>
    <dgm:pt modelId="{DD1B00FD-C6DC-4438-89E5-E54F0A126552}" type="pres">
      <dgm:prSet presAssocID="{9525162C-1F00-4C87-86E3-FDE7A29D280D}" presName="root" presStyleCnt="0">
        <dgm:presLayoutVars>
          <dgm:animOne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819ADD3-1799-470D-9084-0F2B0C99FB08}" type="pres">
      <dgm:prSet presAssocID="{879566BC-BC01-42E7-B84E-C2019D19CD4E}" presName="partner" presStyleCnt="0"/>
      <dgm:spPr/>
    </dgm:pt>
    <dgm:pt modelId="{92CC8711-4ECA-46AE-9BA6-A0E7944BAA14}" type="pres">
      <dgm:prSet presAssocID="{879566BC-BC01-42E7-B84E-C2019D19CD4E}" presName="partnerBlockElement" presStyleLbl="node1" presStyleIdx="0" presStyleCnt="9"/>
      <dgm:spPr/>
      <dgm:t>
        <a:bodyPr/>
        <a:lstStyle/>
        <a:p>
          <a:endParaRPr lang="fr-CH"/>
        </a:p>
      </dgm:t>
    </dgm:pt>
    <dgm:pt modelId="{2BC24100-2BCF-460F-AF06-442763EAA28F}" type="pres">
      <dgm:prSet presAssocID="{879566BC-BC01-42E7-B84E-C2019D19CD4E}" presName="partnerParentText" presStyleLbl="node1" presStyleIdx="0" presStyleCnt="9"/>
      <dgm:spPr/>
      <dgm:t>
        <a:bodyPr/>
        <a:lstStyle/>
        <a:p>
          <a:endParaRPr lang="fr-CH"/>
        </a:p>
      </dgm:t>
    </dgm:pt>
    <dgm:pt modelId="{EE41F99E-CDCA-4764-9BA1-3E0DE8B4339C}" type="pres">
      <dgm:prSet presAssocID="{879566BC-BC01-42E7-B84E-C2019D19CD4E}" presName="partnerChildText" presStyleCnt="0"/>
      <dgm:spPr/>
    </dgm:pt>
    <dgm:pt modelId="{3246754C-D45C-4D52-AB2C-C28B7D596300}" type="pres">
      <dgm:prSet presAssocID="{D0C4F6AB-6D96-4D01-B2AA-B17889CCCD4F}" presName="partnerPost" presStyleLbl="fgAccFollowNode1" presStyleIdx="0" presStyleCnt="9"/>
      <dgm:spPr/>
      <dgm:t>
        <a:bodyPr/>
        <a:lstStyle/>
        <a:p>
          <a:endParaRPr lang="en-US"/>
        </a:p>
      </dgm:t>
    </dgm:pt>
    <dgm:pt modelId="{71DA4BE1-2C17-4A5E-8F36-C89EF98421F7}" type="pres">
      <dgm:prSet presAssocID="{55D87792-259B-4203-B67A-A614F0DBA550}" presName="partnerSpace" presStyleCnt="0"/>
      <dgm:spPr/>
    </dgm:pt>
    <dgm:pt modelId="{CAF3AB46-604B-4F5D-B244-29ACF409157F}" type="pres">
      <dgm:prSet presAssocID="{E8A1A6CE-4CE0-4DF0-8B2F-700CA88896BE}" presName="activity" presStyleCnt="0"/>
      <dgm:spPr/>
    </dgm:pt>
    <dgm:pt modelId="{43342A20-6D62-4E20-B62F-0E5ED6C789B0}" type="pres">
      <dgm:prSet presAssocID="{E8A1A6CE-4CE0-4DF0-8B2F-700CA88896BE}" presName="activityBlockElement" presStyleLbl="node1" presStyleIdx="1" presStyleCnt="9"/>
      <dgm:spPr/>
      <dgm:t>
        <a:bodyPr/>
        <a:lstStyle/>
        <a:p>
          <a:endParaRPr lang="fr-CH"/>
        </a:p>
      </dgm:t>
    </dgm:pt>
    <dgm:pt modelId="{DCD07BD7-2ACC-46E3-B5C7-D28D63091132}" type="pres">
      <dgm:prSet presAssocID="{E8A1A6CE-4CE0-4DF0-8B2F-700CA88896BE}" presName="activityParentText" presStyleLbl="node1" presStyleIdx="1" presStyleCnt="9"/>
      <dgm:spPr/>
      <dgm:t>
        <a:bodyPr/>
        <a:lstStyle/>
        <a:p>
          <a:endParaRPr lang="fr-CH"/>
        </a:p>
      </dgm:t>
    </dgm:pt>
    <dgm:pt modelId="{259AA144-A08C-4106-B61F-9F7C44B21385}" type="pres">
      <dgm:prSet presAssocID="{E8A1A6CE-4CE0-4DF0-8B2F-700CA88896BE}" presName="activityChildText" presStyleCnt="0"/>
      <dgm:spPr/>
    </dgm:pt>
    <dgm:pt modelId="{CD496C06-E47B-427A-A3B9-5121FA267037}" type="pres">
      <dgm:prSet presAssocID="{87B41FC5-D080-4E7D-B6D2-462E82183798}" presName="activityPost" presStyleLbl="fgAccFollowNode1" presStyleIdx="1" presStyleCnt="9"/>
      <dgm:spPr/>
      <dgm:t>
        <a:bodyPr/>
        <a:lstStyle/>
        <a:p>
          <a:endParaRPr lang="en-US"/>
        </a:p>
      </dgm:t>
    </dgm:pt>
    <dgm:pt modelId="{87A74680-A7AB-4EC0-857B-B20C226539E4}" type="pres">
      <dgm:prSet presAssocID="{9CD9923E-6165-4EA6-BF0B-414114BB2194}" presName="space" presStyleCnt="0"/>
      <dgm:spPr/>
    </dgm:pt>
    <dgm:pt modelId="{55997D99-D5A8-4415-B46E-0E47F6723C7F}" type="pres">
      <dgm:prSet presAssocID="{15C2EDD7-CF88-41D4-BFC0-156E7E12B37E}" presName="offer" presStyleCnt="0"/>
      <dgm:spPr/>
    </dgm:pt>
    <dgm:pt modelId="{3DB2E03F-4541-415C-A72D-399ED7283CB1}" type="pres">
      <dgm:prSet presAssocID="{15C2EDD7-CF88-41D4-BFC0-156E7E12B37E}" presName="offerBlockElement" presStyleLbl="node1" presStyleIdx="2" presStyleCnt="9"/>
      <dgm:spPr/>
      <dgm:t>
        <a:bodyPr/>
        <a:lstStyle/>
        <a:p>
          <a:endParaRPr lang="fr-CH"/>
        </a:p>
      </dgm:t>
    </dgm:pt>
    <dgm:pt modelId="{45B514FB-3169-4476-AE8A-F12A5123A226}" type="pres">
      <dgm:prSet presAssocID="{15C2EDD7-CF88-41D4-BFC0-156E7E12B37E}" presName="offerParentText" presStyleLbl="node1" presStyleIdx="2" presStyleCnt="9"/>
      <dgm:spPr/>
      <dgm:t>
        <a:bodyPr/>
        <a:lstStyle/>
        <a:p>
          <a:endParaRPr lang="fr-CH"/>
        </a:p>
      </dgm:t>
    </dgm:pt>
    <dgm:pt modelId="{5C794A8F-D7B0-4EA1-9BF8-B2E462F41E8A}" type="pres">
      <dgm:prSet presAssocID="{15C2EDD7-CF88-41D4-BFC0-156E7E12B37E}" presName="offerChildText" presStyleCnt="0"/>
      <dgm:spPr/>
    </dgm:pt>
    <dgm:pt modelId="{A84C1DAD-E238-4DED-A72D-EE11C6D74CC5}" type="pres">
      <dgm:prSet presAssocID="{AAB21371-B15A-49A0-836F-9A2D73DFF15A}" presName="offerPost" presStyleLbl="fgAccFollowNode1" presStyleIdx="2" presStyleCnt="9"/>
      <dgm:spPr/>
      <dgm:t>
        <a:bodyPr/>
        <a:lstStyle/>
        <a:p>
          <a:endParaRPr lang="en-US"/>
        </a:p>
      </dgm:t>
    </dgm:pt>
    <dgm:pt modelId="{D2D3CBC3-EA15-44FC-87D1-F2405150670B}" type="pres">
      <dgm:prSet presAssocID="{6B9EF983-7058-4345-9CAB-C57CD02B11F5}" presName="offerSpace" presStyleCnt="0"/>
      <dgm:spPr/>
    </dgm:pt>
    <dgm:pt modelId="{8CF5B33B-7CD0-4B67-944E-DBECEACB254E}" type="pres">
      <dgm:prSet presAssocID="{E7671D5E-29F8-478A-815B-1B57B32459E8}" presName="relationship" presStyleCnt="0"/>
      <dgm:spPr/>
    </dgm:pt>
    <dgm:pt modelId="{F2BAAE71-8BA6-476C-9D94-3D8F43C14B0C}" type="pres">
      <dgm:prSet presAssocID="{E7671D5E-29F8-478A-815B-1B57B32459E8}" presName="relationshipBlockElement" presStyleLbl="node1" presStyleIdx="3" presStyleCnt="9"/>
      <dgm:spPr/>
      <dgm:t>
        <a:bodyPr/>
        <a:lstStyle/>
        <a:p>
          <a:endParaRPr lang="fr-CH"/>
        </a:p>
      </dgm:t>
    </dgm:pt>
    <dgm:pt modelId="{41C54C83-5276-4BC4-86E5-9DAA1E0DD888}" type="pres">
      <dgm:prSet presAssocID="{E7671D5E-29F8-478A-815B-1B57B32459E8}" presName="relationshipParentText" presStyleLbl="node1" presStyleIdx="3" presStyleCnt="9"/>
      <dgm:spPr/>
      <dgm:t>
        <a:bodyPr/>
        <a:lstStyle/>
        <a:p>
          <a:endParaRPr lang="fr-CH"/>
        </a:p>
      </dgm:t>
    </dgm:pt>
    <dgm:pt modelId="{49F930D4-82DC-4BD6-AEBB-E80C5D7F08B3}" type="pres">
      <dgm:prSet presAssocID="{E7671D5E-29F8-478A-815B-1B57B32459E8}" presName="relationshipChildText" presStyleCnt="0"/>
      <dgm:spPr/>
    </dgm:pt>
    <dgm:pt modelId="{635718C6-F436-4084-B8EA-38F0E13FE419}" type="pres">
      <dgm:prSet presAssocID="{EC59D962-68D2-479C-A3C0-A87052C153D1}" presName="relationshipPost" presStyleLbl="fgAccFollowNode1" presStyleIdx="3" presStyleCnt="9"/>
      <dgm:spPr/>
      <dgm:t>
        <a:bodyPr/>
        <a:lstStyle/>
        <a:p>
          <a:endParaRPr lang="en-US"/>
        </a:p>
      </dgm:t>
    </dgm:pt>
    <dgm:pt modelId="{67CE66C5-A3DE-4A8A-817A-DDBA471F039D}" type="pres">
      <dgm:prSet presAssocID="{F5F3D0C0-CBD9-4D05-AECE-706442909EA3}" presName="relationshipSpace" presStyleCnt="0"/>
      <dgm:spPr/>
    </dgm:pt>
    <dgm:pt modelId="{25077364-F7E4-47D3-9D3A-65BCEB55B7C9}" type="pres">
      <dgm:prSet presAssocID="{B91495F2-B3C1-4AF9-83A7-DC2E2A38173B}" presName="client" presStyleCnt="0"/>
      <dgm:spPr/>
    </dgm:pt>
    <dgm:pt modelId="{CAF7AB3A-98DD-4F45-A7EB-CCC9BDDB8C6E}" type="pres">
      <dgm:prSet presAssocID="{B91495F2-B3C1-4AF9-83A7-DC2E2A38173B}" presName="clientBlockElement" presStyleLbl="node1" presStyleIdx="4" presStyleCnt="9"/>
      <dgm:spPr/>
      <dgm:t>
        <a:bodyPr/>
        <a:lstStyle/>
        <a:p>
          <a:endParaRPr lang="fr-CH"/>
        </a:p>
      </dgm:t>
    </dgm:pt>
    <dgm:pt modelId="{6884B714-10D7-4E24-A83F-F5DF63791E0D}" type="pres">
      <dgm:prSet presAssocID="{B91495F2-B3C1-4AF9-83A7-DC2E2A38173B}" presName="clientParentText" presStyleLbl="node1" presStyleIdx="4" presStyleCnt="9"/>
      <dgm:spPr/>
      <dgm:t>
        <a:bodyPr/>
        <a:lstStyle/>
        <a:p>
          <a:endParaRPr lang="fr-CH"/>
        </a:p>
      </dgm:t>
    </dgm:pt>
    <dgm:pt modelId="{C23463A6-F232-4E66-8EC8-FCFBA666615A}" type="pres">
      <dgm:prSet presAssocID="{B91495F2-B3C1-4AF9-83A7-DC2E2A38173B}" presName="clientChildText" presStyleCnt="0"/>
      <dgm:spPr/>
    </dgm:pt>
    <dgm:pt modelId="{F107834B-45FD-400F-B8D4-3A77F56B3230}" type="pres">
      <dgm:prSet presAssocID="{2637871E-8CDD-4A90-ADA5-E7E4726F399E}" presName="clientPost" presStyleLbl="fgAccFollowNode1" presStyleIdx="4" presStyleCnt="9"/>
      <dgm:spPr/>
      <dgm:t>
        <a:bodyPr/>
        <a:lstStyle/>
        <a:p>
          <a:endParaRPr lang="en-US"/>
        </a:p>
      </dgm:t>
    </dgm:pt>
    <dgm:pt modelId="{C42E91FB-5557-4C55-A33D-A506DFE62CB9}" type="pres">
      <dgm:prSet presAssocID="{42869096-E321-4E96-B0A6-878C786BEE16}" presName="clientSpace" presStyleCnt="0"/>
      <dgm:spPr/>
    </dgm:pt>
    <dgm:pt modelId="{19EF4A36-329D-41FA-BBF1-684350534911}" type="pres">
      <dgm:prSet presAssocID="{7DD891F8-E988-44E5-B438-836B633E23A4}" presName="resource" presStyleCnt="0"/>
      <dgm:spPr/>
    </dgm:pt>
    <dgm:pt modelId="{7D91BC23-4CA6-47A7-9B9A-CCEE26B6D6A4}" type="pres">
      <dgm:prSet presAssocID="{7DD891F8-E988-44E5-B438-836B633E23A4}" presName="resourceBlockElement" presStyleLbl="node1" presStyleIdx="5" presStyleCnt="9"/>
      <dgm:spPr/>
      <dgm:t>
        <a:bodyPr/>
        <a:lstStyle/>
        <a:p>
          <a:endParaRPr lang="fr-CH"/>
        </a:p>
      </dgm:t>
    </dgm:pt>
    <dgm:pt modelId="{1794B145-3D28-40D6-9AEC-0F2549BF30CD}" type="pres">
      <dgm:prSet presAssocID="{7DD891F8-E988-44E5-B438-836B633E23A4}" presName="resourceParentText" presStyleLbl="node1" presStyleIdx="5" presStyleCnt="9"/>
      <dgm:spPr/>
      <dgm:t>
        <a:bodyPr/>
        <a:lstStyle/>
        <a:p>
          <a:endParaRPr lang="fr-CH"/>
        </a:p>
      </dgm:t>
    </dgm:pt>
    <dgm:pt modelId="{1C4EB8D0-D016-472F-9925-C0DCDD64D957}" type="pres">
      <dgm:prSet presAssocID="{7DD891F8-E988-44E5-B438-836B633E23A4}" presName="resourceChildText" presStyleCnt="0"/>
      <dgm:spPr/>
    </dgm:pt>
    <dgm:pt modelId="{4F16A606-0BAD-4130-AB53-5AEA2D14FA4E}" type="pres">
      <dgm:prSet presAssocID="{20E0B341-8D0B-4A94-8141-4811679B3A2C}" presName="resourcePost" presStyleLbl="fgAccFollowNode1" presStyleIdx="5" presStyleCnt="9"/>
      <dgm:spPr/>
      <dgm:t>
        <a:bodyPr/>
        <a:lstStyle/>
        <a:p>
          <a:endParaRPr lang="en-US"/>
        </a:p>
      </dgm:t>
    </dgm:pt>
    <dgm:pt modelId="{68D37264-C165-4EF2-9798-F6B05FD1304A}" type="pres">
      <dgm:prSet presAssocID="{CA1D7966-8493-48B3-A286-3AF9BC7F1939}" presName="resourceSpace" presStyleCnt="0"/>
      <dgm:spPr/>
    </dgm:pt>
    <dgm:pt modelId="{F20C79B2-B682-4B2C-8A63-2C4940DC7270}" type="pres">
      <dgm:prSet presAssocID="{DF5A6F04-70F0-45DA-880D-795E0E856B54}" presName="channel" presStyleCnt="0"/>
      <dgm:spPr/>
    </dgm:pt>
    <dgm:pt modelId="{2CF15BA1-2C7B-4B58-A625-0FE7021F160F}" type="pres">
      <dgm:prSet presAssocID="{DF5A6F04-70F0-45DA-880D-795E0E856B54}" presName="channelBlockElement" presStyleLbl="node1" presStyleIdx="6" presStyleCnt="9"/>
      <dgm:spPr/>
      <dgm:t>
        <a:bodyPr/>
        <a:lstStyle/>
        <a:p>
          <a:endParaRPr lang="fr-CH"/>
        </a:p>
      </dgm:t>
    </dgm:pt>
    <dgm:pt modelId="{C78CF929-F339-4896-8F96-6B682A80991F}" type="pres">
      <dgm:prSet presAssocID="{DF5A6F04-70F0-45DA-880D-795E0E856B54}" presName="channelParentText" presStyleLbl="node1" presStyleIdx="6" presStyleCnt="9"/>
      <dgm:spPr/>
      <dgm:t>
        <a:bodyPr/>
        <a:lstStyle/>
        <a:p>
          <a:endParaRPr lang="fr-CH"/>
        </a:p>
      </dgm:t>
    </dgm:pt>
    <dgm:pt modelId="{4CBB1547-0169-4A93-8CB5-88E64141D619}" type="pres">
      <dgm:prSet presAssocID="{DF5A6F04-70F0-45DA-880D-795E0E856B54}" presName="channelChildText" presStyleCnt="0"/>
      <dgm:spPr/>
    </dgm:pt>
    <dgm:pt modelId="{EC5D26E8-703B-450E-B9A3-04DBA4AC3588}" type="pres">
      <dgm:prSet presAssocID="{5C4520A7-7556-4D04-ADC2-BD9C1B3D6C63}" presName="channelPost" presStyleLbl="fgAccFollowNode1" presStyleIdx="6" presStyleCnt="9"/>
      <dgm:spPr/>
      <dgm:t>
        <a:bodyPr/>
        <a:lstStyle/>
        <a:p>
          <a:endParaRPr lang="en-US"/>
        </a:p>
      </dgm:t>
    </dgm:pt>
    <dgm:pt modelId="{F9BB54F6-EABF-43AE-815C-987E4A8A05D4}" type="pres">
      <dgm:prSet presAssocID="{4270AFB1-BF03-4480-845F-02D89E461A53}" presName="channelSpace" presStyleCnt="0"/>
      <dgm:spPr/>
    </dgm:pt>
    <dgm:pt modelId="{7ED29622-A9C1-447A-93BA-55274182BF48}" type="pres">
      <dgm:prSet presAssocID="{00FC3ABB-F321-41BE-A2CE-87E8B6D12376}" presName="cost" presStyleCnt="0"/>
      <dgm:spPr/>
    </dgm:pt>
    <dgm:pt modelId="{2ED0AC0C-F03D-474F-BEB4-D254E0DA7327}" type="pres">
      <dgm:prSet presAssocID="{00FC3ABB-F321-41BE-A2CE-87E8B6D12376}" presName="costBlockElement" presStyleLbl="node1" presStyleIdx="7" presStyleCnt="9"/>
      <dgm:spPr/>
      <dgm:t>
        <a:bodyPr/>
        <a:lstStyle/>
        <a:p>
          <a:endParaRPr lang="fr-CH"/>
        </a:p>
      </dgm:t>
    </dgm:pt>
    <dgm:pt modelId="{E58A0CBF-92D0-475F-9B83-670904078E09}" type="pres">
      <dgm:prSet presAssocID="{00FC3ABB-F321-41BE-A2CE-87E8B6D12376}" presName="costParentText" presStyleLbl="node1" presStyleIdx="7" presStyleCnt="9"/>
      <dgm:spPr/>
      <dgm:t>
        <a:bodyPr/>
        <a:lstStyle/>
        <a:p>
          <a:endParaRPr lang="fr-CH"/>
        </a:p>
      </dgm:t>
    </dgm:pt>
    <dgm:pt modelId="{591FC020-7B62-4977-9A80-498BE85479C5}" type="pres">
      <dgm:prSet presAssocID="{00FC3ABB-F321-41BE-A2CE-87E8B6D12376}" presName="costChildText" presStyleCnt="0"/>
      <dgm:spPr/>
    </dgm:pt>
    <dgm:pt modelId="{D8B8A983-4F9F-4E22-A16D-60CBD7BA6C02}" type="pres">
      <dgm:prSet presAssocID="{3B76FFEC-EFF7-4121-97EA-EBAAA66803A0}" presName="costPost" presStyleLbl="fgAccFollowNode1" presStyleIdx="7" presStyleCnt="9"/>
      <dgm:spPr/>
      <dgm:t>
        <a:bodyPr/>
        <a:lstStyle/>
        <a:p>
          <a:endParaRPr lang="en-US"/>
        </a:p>
      </dgm:t>
    </dgm:pt>
    <dgm:pt modelId="{DE661666-FDDB-4D57-A49E-EE54E1A9CFF6}" type="pres">
      <dgm:prSet presAssocID="{344B6050-A5BA-4B34-A2A9-20FA2CA87102}" presName="costSpace" presStyleCnt="0"/>
      <dgm:spPr/>
    </dgm:pt>
    <dgm:pt modelId="{5F0363E5-4097-48DD-923C-E5100FE08A06}" type="pres">
      <dgm:prSet presAssocID="{C604E0D9-C07B-412B-A030-524583683998}" presName="revenue" presStyleCnt="0"/>
      <dgm:spPr/>
    </dgm:pt>
    <dgm:pt modelId="{848C9CB7-6F8C-4B26-8FFC-4426A1934750}" type="pres">
      <dgm:prSet presAssocID="{C604E0D9-C07B-412B-A030-524583683998}" presName="revenueBlockElement" presStyleLbl="node1" presStyleIdx="8" presStyleCnt="9"/>
      <dgm:spPr/>
      <dgm:t>
        <a:bodyPr/>
        <a:lstStyle/>
        <a:p>
          <a:endParaRPr lang="fr-CH"/>
        </a:p>
      </dgm:t>
    </dgm:pt>
    <dgm:pt modelId="{93EBF020-240C-42CC-AEBD-CA7ED01F08C7}" type="pres">
      <dgm:prSet presAssocID="{C604E0D9-C07B-412B-A030-524583683998}" presName="revenueParentText" presStyleLbl="node1" presStyleIdx="8" presStyleCnt="9"/>
      <dgm:spPr/>
      <dgm:t>
        <a:bodyPr/>
        <a:lstStyle/>
        <a:p>
          <a:endParaRPr lang="fr-CH"/>
        </a:p>
      </dgm:t>
    </dgm:pt>
    <dgm:pt modelId="{8B64D3A3-1761-4CD6-A058-97D268FA1DA3}" type="pres">
      <dgm:prSet presAssocID="{C604E0D9-C07B-412B-A030-524583683998}" presName="revenueChildText" presStyleCnt="0"/>
      <dgm:spPr/>
    </dgm:pt>
    <dgm:pt modelId="{27AA0C9D-C03E-44D2-99BC-6C1F4443F5FD}" type="pres">
      <dgm:prSet presAssocID="{884480B9-ABF5-4D95-BF56-6BB5C9C614A8}" presName="revenuePost" presStyleLbl="fgAccFollowNode1" presStyleIdx="8" presStyleCnt="9"/>
      <dgm:spPr/>
      <dgm:t>
        <a:bodyPr/>
        <a:lstStyle/>
        <a:p>
          <a:endParaRPr lang="en-US"/>
        </a:p>
      </dgm:t>
    </dgm:pt>
    <dgm:pt modelId="{5918EBF3-F7A5-4A1F-8E9A-B36288BE378C}" type="pres">
      <dgm:prSet presAssocID="{832EBC3D-651B-465E-A41F-50BE88ECDB19}" presName="revenueSpace" presStyleCnt="0"/>
      <dgm:spPr/>
    </dgm:pt>
    <dgm:pt modelId="{3492CB28-F680-439F-884D-2CEEC8298C48}" type="pres">
      <dgm:prSet presAssocID="{0C9C4F2A-9663-49BC-9F76-21F790983A44}" presName="logo" presStyleCnt="0"/>
      <dgm:spPr/>
    </dgm:pt>
    <dgm:pt modelId="{C9F0AD68-28F7-46E2-99CE-AE4A4331CD02}" type="pres">
      <dgm:prSet presAssocID="{0C9C4F2A-9663-49BC-9F76-21F790983A44}" presName="logotext" presStyleLbl="node1" presStyleIdx="8" presStyleCnt="9"/>
      <dgm:spPr/>
      <dgm:t>
        <a:bodyPr/>
        <a:lstStyle/>
        <a:p>
          <a:endParaRPr lang="en-US"/>
        </a:p>
      </dgm:t>
    </dgm:pt>
    <dgm:pt modelId="{0C88AA4A-3D28-44F5-A91C-59845B0A3B9D}" type="pres">
      <dgm:prSet presAssocID="{0C9C4F2A-9663-49BC-9F76-21F790983A44}" presName="logoimg" presStyleLbl="alignImgPlace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</dgm:ptLst>
  <dgm:cxnLst>
    <dgm:cxn modelId="{FB271E58-B967-4B03-AF62-A915D3E61BF5}" type="presOf" srcId="{879566BC-BC01-42E7-B84E-C2019D19CD4E}" destId="{2BC24100-2BCF-460F-AF06-442763EAA28F}" srcOrd="1" destOrd="0" presId="urn:bmdesigner.com/smartart/bmcanvas_elements_questions"/>
    <dgm:cxn modelId="{3D193FA1-BD61-423A-B4D7-1646025959A9}" srcId="{E8A1A6CE-4CE0-4DF0-8B2F-700CA88896BE}" destId="{87B41FC5-D080-4E7D-B6D2-462E82183798}" srcOrd="0" destOrd="0" parTransId="{1EF356E0-71FA-40FD-BCC1-DDA5413CEE17}" sibTransId="{9CD9923E-6165-4EA6-BF0B-414114BB2194}"/>
    <dgm:cxn modelId="{B188E4ED-A032-4CDF-AEF1-94CE257E0CAE}" type="presOf" srcId="{2637871E-8CDD-4A90-ADA5-E7E4726F399E}" destId="{F107834B-45FD-400F-B8D4-3A77F56B3230}" srcOrd="0" destOrd="0" presId="urn:bmdesigner.com/smartart/bmcanvas_elements_questions"/>
    <dgm:cxn modelId="{A235A1AC-F085-4F70-8E22-EFA3AA09B132}" srcId="{9525162C-1F00-4C87-86E3-FDE7A29D280D}" destId="{0C9C4F2A-9663-49BC-9F76-21F790983A44}" srcOrd="9" destOrd="0" parTransId="{4F9126B2-8FA4-49AD-AABB-92CD949410A5}" sibTransId="{81B5C944-A344-4346-8005-F279D451EF5A}"/>
    <dgm:cxn modelId="{1FE516FB-5D0A-44FF-AB79-AC89216DCB9C}" type="presOf" srcId="{7DD891F8-E988-44E5-B438-836B633E23A4}" destId="{1794B145-3D28-40D6-9AEC-0F2549BF30CD}" srcOrd="1" destOrd="0" presId="urn:bmdesigner.com/smartart/bmcanvas_elements_questions"/>
    <dgm:cxn modelId="{8D3B5AFA-302A-4C5F-835F-4766C05FF7AD}" type="presOf" srcId="{B91495F2-B3C1-4AF9-83A7-DC2E2A38173B}" destId="{CAF7AB3A-98DD-4F45-A7EB-CCC9BDDB8C6E}" srcOrd="0" destOrd="0" presId="urn:bmdesigner.com/smartart/bmcanvas_elements_questions"/>
    <dgm:cxn modelId="{DEA00EEB-2929-47C0-BBE7-122C3E4AC4F7}" srcId="{9525162C-1F00-4C87-86E3-FDE7A29D280D}" destId="{B91495F2-B3C1-4AF9-83A7-DC2E2A38173B}" srcOrd="1" destOrd="0" parTransId="{40B16D46-256A-44A7-884D-039221508716}" sibTransId="{2D78B1AD-2BD6-4477-966C-4B6DEC8F058B}"/>
    <dgm:cxn modelId="{FBA25B6F-D530-4610-A609-770099FFEC26}" srcId="{9525162C-1F00-4C87-86E3-FDE7A29D280D}" destId="{879566BC-BC01-42E7-B84E-C2019D19CD4E}" srcOrd="7" destOrd="0" parTransId="{396107E1-EB0D-48EA-A50D-EE51E730D054}" sibTransId="{8A080173-5EA1-486C-9027-DE0AE6D6F6CE}"/>
    <dgm:cxn modelId="{62B7AB5E-5097-48D9-99FB-51FE96A9B4EE}" type="presOf" srcId="{0C9C4F2A-9663-49BC-9F76-21F790983A44}" destId="{C9F0AD68-28F7-46E2-99CE-AE4A4331CD02}" srcOrd="0" destOrd="0" presId="urn:bmdesigner.com/smartart/bmcanvas_elements_questions"/>
    <dgm:cxn modelId="{C0735B40-F120-41EA-A5BA-27577CE5A316}" type="presOf" srcId="{C604E0D9-C07B-412B-A030-524583683998}" destId="{93EBF020-240C-42CC-AEBD-CA7ED01F08C7}" srcOrd="1" destOrd="0" presId="urn:bmdesigner.com/smartart/bmcanvas_elements_questions"/>
    <dgm:cxn modelId="{F126821F-73A4-45EE-8FE0-3923973F7171}" type="presOf" srcId="{87B41FC5-D080-4E7D-B6D2-462E82183798}" destId="{CD496C06-E47B-427A-A3B9-5121FA267037}" srcOrd="0" destOrd="0" presId="urn:bmdesigner.com/smartart/bmcanvas_elements_questions"/>
    <dgm:cxn modelId="{DCBDAA5D-5BF5-4DCA-84B3-269AD60C5B93}" srcId="{9525162C-1F00-4C87-86E3-FDE7A29D280D}" destId="{7DD891F8-E988-44E5-B438-836B633E23A4}" srcOrd="5" destOrd="0" parTransId="{E5EBF7CB-C381-4F90-95EC-4C7DB2CB610E}" sibTransId="{8529E53C-0BA3-4763-9B6A-8AF0CB6C56E1}"/>
    <dgm:cxn modelId="{63F27508-2F70-4FB1-B325-3E7B5E8295D0}" type="presOf" srcId="{00FC3ABB-F321-41BE-A2CE-87E8B6D12376}" destId="{E58A0CBF-92D0-475F-9B83-670904078E09}" srcOrd="1" destOrd="0" presId="urn:bmdesigner.com/smartart/bmcanvas_elements_questions"/>
    <dgm:cxn modelId="{EC547E37-13D6-4277-B298-418F3B375AB2}" type="presOf" srcId="{E7671D5E-29F8-478A-815B-1B57B32459E8}" destId="{41C54C83-5276-4BC4-86E5-9DAA1E0DD888}" srcOrd="1" destOrd="0" presId="urn:bmdesigner.com/smartart/bmcanvas_elements_questions"/>
    <dgm:cxn modelId="{1D5FC3AC-3866-4582-B5BF-A0F5063F7763}" srcId="{879566BC-BC01-42E7-B84E-C2019D19CD4E}" destId="{D0C4F6AB-6D96-4D01-B2AA-B17889CCCD4F}" srcOrd="0" destOrd="0" parTransId="{13B844E2-3595-4799-90B0-137D48A11612}" sibTransId="{55D87792-259B-4203-B67A-A614F0DBA550}"/>
    <dgm:cxn modelId="{E69305A3-5B34-48D5-975D-F777FAE63E2B}" type="presOf" srcId="{EC59D962-68D2-479C-A3C0-A87052C153D1}" destId="{635718C6-F436-4084-B8EA-38F0E13FE419}" srcOrd="0" destOrd="0" presId="urn:bmdesigner.com/smartart/bmcanvas_elements_questions"/>
    <dgm:cxn modelId="{04EE7077-FE02-4DBF-B2B5-932175A7A3F3}" type="presOf" srcId="{3B76FFEC-EFF7-4121-97EA-EBAAA66803A0}" destId="{D8B8A983-4F9F-4E22-A16D-60CBD7BA6C02}" srcOrd="0" destOrd="0" presId="urn:bmdesigner.com/smartart/bmcanvas_elements_questions"/>
    <dgm:cxn modelId="{9E36B475-47BF-425F-9B2E-83A2972E173C}" type="presOf" srcId="{E7671D5E-29F8-478A-815B-1B57B32459E8}" destId="{F2BAAE71-8BA6-476C-9D94-3D8F43C14B0C}" srcOrd="0" destOrd="0" presId="urn:bmdesigner.com/smartart/bmcanvas_elements_questions"/>
    <dgm:cxn modelId="{A6C385E8-0E45-47FD-B0F4-DFC3309B28E7}" srcId="{C604E0D9-C07B-412B-A030-524583683998}" destId="{884480B9-ABF5-4D95-BF56-6BB5C9C614A8}" srcOrd="0" destOrd="0" parTransId="{EC0ECB3E-E1B8-42E8-85C1-5B11A636EFC6}" sibTransId="{832EBC3D-651B-465E-A41F-50BE88ECDB19}"/>
    <dgm:cxn modelId="{2C336666-464E-441D-AA70-084788C17D83}" type="presOf" srcId="{DF5A6F04-70F0-45DA-880D-795E0E856B54}" destId="{2CF15BA1-2C7B-4B58-A625-0FE7021F160F}" srcOrd="0" destOrd="0" presId="urn:bmdesigner.com/smartart/bmcanvas_elements_questions"/>
    <dgm:cxn modelId="{C7EF7066-BC58-46DF-B816-58D59B0B475F}" type="presOf" srcId="{E8A1A6CE-4CE0-4DF0-8B2F-700CA88896BE}" destId="{43342A20-6D62-4E20-B62F-0E5ED6C789B0}" srcOrd="0" destOrd="0" presId="urn:bmdesigner.com/smartart/bmcanvas_elements_questions"/>
    <dgm:cxn modelId="{BCDE60C9-76BF-41EC-9CFC-B00C5BC445D5}" srcId="{B91495F2-B3C1-4AF9-83A7-DC2E2A38173B}" destId="{2637871E-8CDD-4A90-ADA5-E7E4726F399E}" srcOrd="0" destOrd="0" parTransId="{899BEF49-8048-47BF-B514-0FEE0414DEBE}" sibTransId="{42869096-E321-4E96-B0A6-878C786BEE16}"/>
    <dgm:cxn modelId="{F93A0ADF-99DA-4398-9F7B-EAB6F58FD1F2}" srcId="{9525162C-1F00-4C87-86E3-FDE7A29D280D}" destId="{00FC3ABB-F321-41BE-A2CE-87E8B6D12376}" srcOrd="8" destOrd="0" parTransId="{5AEB3FD3-931C-47A7-A425-CEE6E03AA06D}" sibTransId="{7BAE5573-8CA8-4FFF-8E47-C4EE96251871}"/>
    <dgm:cxn modelId="{4932F334-CC39-4C18-9F26-AD94BE4DF60B}" type="presOf" srcId="{B91495F2-B3C1-4AF9-83A7-DC2E2A38173B}" destId="{6884B714-10D7-4E24-A83F-F5DF63791E0D}" srcOrd="1" destOrd="0" presId="urn:bmdesigner.com/smartart/bmcanvas_elements_questions"/>
    <dgm:cxn modelId="{CD8BEFD6-405B-4424-BA34-4E90CF61112B}" type="presOf" srcId="{879566BC-BC01-42E7-B84E-C2019D19CD4E}" destId="{92CC8711-4ECA-46AE-9BA6-A0E7944BAA14}" srcOrd="0" destOrd="0" presId="urn:bmdesigner.com/smartart/bmcanvas_elements_questions"/>
    <dgm:cxn modelId="{A6E59AFB-4DDB-464B-8DC7-DCD6A3DEE715}" type="presOf" srcId="{884480B9-ABF5-4D95-BF56-6BB5C9C614A8}" destId="{27AA0C9D-C03E-44D2-99BC-6C1F4443F5FD}" srcOrd="0" destOrd="0" presId="urn:bmdesigner.com/smartart/bmcanvas_elements_questions"/>
    <dgm:cxn modelId="{F70D6EDF-FF71-4B0D-9678-C144AA35FA2F}" srcId="{15C2EDD7-CF88-41D4-BFC0-156E7E12B37E}" destId="{AAB21371-B15A-49A0-836F-9A2D73DFF15A}" srcOrd="0" destOrd="0" parTransId="{1B18FD4C-C53E-489F-8443-4D9628AB1B8E}" sibTransId="{6B9EF983-7058-4345-9CAB-C57CD02B11F5}"/>
    <dgm:cxn modelId="{F60FCA86-3274-4337-8910-13B607C572F8}" type="presOf" srcId="{C604E0D9-C07B-412B-A030-524583683998}" destId="{848C9CB7-6F8C-4B26-8FFC-4426A1934750}" srcOrd="0" destOrd="0" presId="urn:bmdesigner.com/smartart/bmcanvas_elements_questions"/>
    <dgm:cxn modelId="{5F43DAA3-1ACB-429E-B032-F7FFA93AFF31}" type="presOf" srcId="{15C2EDD7-CF88-41D4-BFC0-156E7E12B37E}" destId="{45B514FB-3169-4476-AE8A-F12A5123A226}" srcOrd="1" destOrd="0" presId="urn:bmdesigner.com/smartart/bmcanvas_elements_questions"/>
    <dgm:cxn modelId="{44BFCF60-B30F-4986-8320-3D6D3831E524}" type="presOf" srcId="{15C2EDD7-CF88-41D4-BFC0-156E7E12B37E}" destId="{3DB2E03F-4541-415C-A72D-399ED7283CB1}" srcOrd="0" destOrd="0" presId="urn:bmdesigner.com/smartart/bmcanvas_elements_questions"/>
    <dgm:cxn modelId="{F9494707-FD26-4CCB-B521-2072BF57E509}" type="presOf" srcId="{E8A1A6CE-4CE0-4DF0-8B2F-700CA88896BE}" destId="{DCD07BD7-2ACC-46E3-B5C7-D28D63091132}" srcOrd="1" destOrd="0" presId="urn:bmdesigner.com/smartart/bmcanvas_elements_questions"/>
    <dgm:cxn modelId="{E54BE593-7ECE-4EFC-BEA9-DCBC291E1281}" srcId="{9525162C-1F00-4C87-86E3-FDE7A29D280D}" destId="{E7671D5E-29F8-478A-815B-1B57B32459E8}" srcOrd="3" destOrd="0" parTransId="{D7BAF88B-5DC9-4DC1-AFC5-7D1FEEAE146E}" sibTransId="{7408B5E2-0969-4C0C-B59C-FACF983B068A}"/>
    <dgm:cxn modelId="{5A4BB0AF-29A0-4C1C-8547-D3D2E239E37F}" srcId="{9525162C-1F00-4C87-86E3-FDE7A29D280D}" destId="{DF5A6F04-70F0-45DA-880D-795E0E856B54}" srcOrd="2" destOrd="0" parTransId="{E7A693C8-627A-4842-B972-6338BBE99593}" sibTransId="{45BB032B-43CE-4C1F-B919-C2A38CC5CF2C}"/>
    <dgm:cxn modelId="{06B13777-A55C-4535-AC05-5A8961AC1580}" type="presOf" srcId="{5C4520A7-7556-4D04-ADC2-BD9C1B3D6C63}" destId="{EC5D26E8-703B-450E-B9A3-04DBA4AC3588}" srcOrd="0" destOrd="0" presId="urn:bmdesigner.com/smartart/bmcanvas_elements_questions"/>
    <dgm:cxn modelId="{595B8FC5-F14C-4AFE-8E57-2DBEA77769EF}" type="presOf" srcId="{D0C4F6AB-6D96-4D01-B2AA-B17889CCCD4F}" destId="{3246754C-D45C-4D52-AB2C-C28B7D596300}" srcOrd="0" destOrd="0" presId="urn:bmdesigner.com/smartart/bmcanvas_elements_questions"/>
    <dgm:cxn modelId="{21C6997D-DF37-4EE3-AE76-C98310E89544}" srcId="{9525162C-1F00-4C87-86E3-FDE7A29D280D}" destId="{15C2EDD7-CF88-41D4-BFC0-156E7E12B37E}" srcOrd="0" destOrd="0" parTransId="{A4A0AEE6-628B-4C7F-A9C5-9C62B46AEF42}" sibTransId="{5BAB77F7-09F3-4372-806C-08CD4B20155C}"/>
    <dgm:cxn modelId="{98718244-6253-4E3E-A7D2-2B4537416766}" srcId="{E7671D5E-29F8-478A-815B-1B57B32459E8}" destId="{EC59D962-68D2-479C-A3C0-A87052C153D1}" srcOrd="0" destOrd="0" parTransId="{5112A30D-6A0E-40B9-8595-04F8E97E2D28}" sibTransId="{F5F3D0C0-CBD9-4D05-AECE-706442909EA3}"/>
    <dgm:cxn modelId="{EAFDEB57-EEFE-4306-8311-0F980B62F110}" type="presOf" srcId="{9525162C-1F00-4C87-86E3-FDE7A29D280D}" destId="{DD1B00FD-C6DC-4438-89E5-E54F0A126552}" srcOrd="0" destOrd="0" presId="urn:bmdesigner.com/smartart/bmcanvas_elements_questions"/>
    <dgm:cxn modelId="{862460B3-16FC-4F20-B04B-09E633FEC51B}" srcId="{9525162C-1F00-4C87-86E3-FDE7A29D280D}" destId="{C604E0D9-C07B-412B-A030-524583683998}" srcOrd="4" destOrd="0" parTransId="{BB5EF594-C5E9-48D7-92BF-3DA85E6B154C}" sibTransId="{78384D47-24F6-45F7-BC62-EB4A28AFF24A}"/>
    <dgm:cxn modelId="{473853F4-BACE-4D09-8539-2CD79D5031FA}" type="presOf" srcId="{AAB21371-B15A-49A0-836F-9A2D73DFF15A}" destId="{A84C1DAD-E238-4DED-A72D-EE11C6D74CC5}" srcOrd="0" destOrd="0" presId="urn:bmdesigner.com/smartart/bmcanvas_elements_questions"/>
    <dgm:cxn modelId="{3457E05D-4ACE-40E3-9C92-AC6AE610A947}" type="presOf" srcId="{DF5A6F04-70F0-45DA-880D-795E0E856B54}" destId="{C78CF929-F339-4896-8F96-6B682A80991F}" srcOrd="1" destOrd="0" presId="urn:bmdesigner.com/smartart/bmcanvas_elements_questions"/>
    <dgm:cxn modelId="{7A7D817C-3408-4A8D-84B4-92D31E77E636}" srcId="{9525162C-1F00-4C87-86E3-FDE7A29D280D}" destId="{E8A1A6CE-4CE0-4DF0-8B2F-700CA88896BE}" srcOrd="6" destOrd="0" parTransId="{2090BBC4-70B6-4FF0-9D3A-2F27C4C5ACF7}" sibTransId="{613BCF6E-D4CA-4B95-8EF9-B196A4BBD008}"/>
    <dgm:cxn modelId="{C0258164-FDB8-49F4-99F9-2CFBC98E3B60}" srcId="{00FC3ABB-F321-41BE-A2CE-87E8B6D12376}" destId="{3B76FFEC-EFF7-4121-97EA-EBAAA66803A0}" srcOrd="0" destOrd="0" parTransId="{309AB803-8607-480D-B7D1-2785C3EFA5F9}" sibTransId="{344B6050-A5BA-4B34-A2A9-20FA2CA87102}"/>
    <dgm:cxn modelId="{BB3B602D-4FA6-4AE7-B4E5-B941400F82F0}" srcId="{7DD891F8-E988-44E5-B438-836B633E23A4}" destId="{20E0B341-8D0B-4A94-8141-4811679B3A2C}" srcOrd="0" destOrd="0" parTransId="{F33E4D82-7D37-4482-9D7F-F9BCD9188D72}" sibTransId="{CA1D7966-8493-48B3-A286-3AF9BC7F1939}"/>
    <dgm:cxn modelId="{442ABD37-C00D-4C88-9714-260E76B6D6B7}" type="presOf" srcId="{7DD891F8-E988-44E5-B438-836B633E23A4}" destId="{7D91BC23-4CA6-47A7-9B9A-CCEE26B6D6A4}" srcOrd="0" destOrd="0" presId="urn:bmdesigner.com/smartart/bmcanvas_elements_questions"/>
    <dgm:cxn modelId="{BE763072-559F-419A-B688-C93D255A4C26}" srcId="{DF5A6F04-70F0-45DA-880D-795E0E856B54}" destId="{5C4520A7-7556-4D04-ADC2-BD9C1B3D6C63}" srcOrd="0" destOrd="0" parTransId="{929D33B9-913C-46CA-B597-1F3ED6AB5C8B}" sibTransId="{4270AFB1-BF03-4480-845F-02D89E461A53}"/>
    <dgm:cxn modelId="{21C5D49C-49BB-4026-839F-9BE1EC13DC06}" type="presOf" srcId="{00FC3ABB-F321-41BE-A2CE-87E8B6D12376}" destId="{2ED0AC0C-F03D-474F-BEB4-D254E0DA7327}" srcOrd="0" destOrd="0" presId="urn:bmdesigner.com/smartart/bmcanvas_elements_questions"/>
    <dgm:cxn modelId="{BEFF8C00-41D6-4D14-9F52-C1D654135440}" type="presOf" srcId="{20E0B341-8D0B-4A94-8141-4811679B3A2C}" destId="{4F16A606-0BAD-4130-AB53-5AEA2D14FA4E}" srcOrd="0" destOrd="0" presId="urn:bmdesigner.com/smartart/bmcanvas_elements_questions"/>
    <dgm:cxn modelId="{D7855176-D041-469C-A27B-9500B4CAF9E4}" type="presParOf" srcId="{DD1B00FD-C6DC-4438-89E5-E54F0A126552}" destId="{7819ADD3-1799-470D-9084-0F2B0C99FB08}" srcOrd="0" destOrd="0" presId="urn:bmdesigner.com/smartart/bmcanvas_elements_questions"/>
    <dgm:cxn modelId="{B280F099-A6D1-4030-BAE8-D4ADC671CB98}" type="presParOf" srcId="{7819ADD3-1799-470D-9084-0F2B0C99FB08}" destId="{92CC8711-4ECA-46AE-9BA6-A0E7944BAA14}" srcOrd="0" destOrd="0" presId="urn:bmdesigner.com/smartart/bmcanvas_elements_questions"/>
    <dgm:cxn modelId="{DDF6660A-4A8F-41C8-94F7-44CBFC2EE236}" type="presParOf" srcId="{7819ADD3-1799-470D-9084-0F2B0C99FB08}" destId="{2BC24100-2BCF-460F-AF06-442763EAA28F}" srcOrd="1" destOrd="0" presId="urn:bmdesigner.com/smartart/bmcanvas_elements_questions"/>
    <dgm:cxn modelId="{E5386774-4776-4872-920C-EE1AA12BF634}" type="presParOf" srcId="{7819ADD3-1799-470D-9084-0F2B0C99FB08}" destId="{EE41F99E-CDCA-4764-9BA1-3E0DE8B4339C}" srcOrd="2" destOrd="0" presId="urn:bmdesigner.com/smartart/bmcanvas_elements_questions"/>
    <dgm:cxn modelId="{F6C57537-31E7-4745-ABE0-E1D8D759C936}" type="presParOf" srcId="{EE41F99E-CDCA-4764-9BA1-3E0DE8B4339C}" destId="{3246754C-D45C-4D52-AB2C-C28B7D596300}" srcOrd="0" destOrd="0" presId="urn:bmdesigner.com/smartart/bmcanvas_elements_questions"/>
    <dgm:cxn modelId="{8232C3CD-5A35-415C-9304-9D456BA7E55C}" type="presParOf" srcId="{EE41F99E-CDCA-4764-9BA1-3E0DE8B4339C}" destId="{71DA4BE1-2C17-4A5E-8F36-C89EF98421F7}" srcOrd="1" destOrd="0" presId="urn:bmdesigner.com/smartart/bmcanvas_elements_questions"/>
    <dgm:cxn modelId="{0B6F6E5B-E007-43DA-B6B6-7BD610A0E5D7}" type="presParOf" srcId="{DD1B00FD-C6DC-4438-89E5-E54F0A126552}" destId="{CAF3AB46-604B-4F5D-B244-29ACF409157F}" srcOrd="1" destOrd="0" presId="urn:bmdesigner.com/smartart/bmcanvas_elements_questions"/>
    <dgm:cxn modelId="{83225622-68DF-4A57-8F8F-4D0F7A63A0CD}" type="presParOf" srcId="{CAF3AB46-604B-4F5D-B244-29ACF409157F}" destId="{43342A20-6D62-4E20-B62F-0E5ED6C789B0}" srcOrd="0" destOrd="0" presId="urn:bmdesigner.com/smartart/bmcanvas_elements_questions"/>
    <dgm:cxn modelId="{3AE24858-A79C-47CE-AD30-0BC040730D2E}" type="presParOf" srcId="{CAF3AB46-604B-4F5D-B244-29ACF409157F}" destId="{DCD07BD7-2ACC-46E3-B5C7-D28D63091132}" srcOrd="1" destOrd="0" presId="urn:bmdesigner.com/smartart/bmcanvas_elements_questions"/>
    <dgm:cxn modelId="{FD8DF9E3-BC01-4DBA-B4D1-66937F989BAE}" type="presParOf" srcId="{CAF3AB46-604B-4F5D-B244-29ACF409157F}" destId="{259AA144-A08C-4106-B61F-9F7C44B21385}" srcOrd="2" destOrd="0" presId="urn:bmdesigner.com/smartart/bmcanvas_elements_questions"/>
    <dgm:cxn modelId="{9FD35C10-20FA-421D-8CDB-603671C3C1C1}" type="presParOf" srcId="{259AA144-A08C-4106-B61F-9F7C44B21385}" destId="{CD496C06-E47B-427A-A3B9-5121FA267037}" srcOrd="0" destOrd="0" presId="urn:bmdesigner.com/smartart/bmcanvas_elements_questions"/>
    <dgm:cxn modelId="{1D07CA1E-6677-4CD9-922D-69ABD7B5598C}" type="presParOf" srcId="{259AA144-A08C-4106-B61F-9F7C44B21385}" destId="{87A74680-A7AB-4EC0-857B-B20C226539E4}" srcOrd="1" destOrd="0" presId="urn:bmdesigner.com/smartart/bmcanvas_elements_questions"/>
    <dgm:cxn modelId="{9FE7F786-583A-4F44-B70C-F83643ED5DD6}" type="presParOf" srcId="{DD1B00FD-C6DC-4438-89E5-E54F0A126552}" destId="{55997D99-D5A8-4415-B46E-0E47F6723C7F}" srcOrd="2" destOrd="0" presId="urn:bmdesigner.com/smartart/bmcanvas_elements_questions"/>
    <dgm:cxn modelId="{3744A971-9967-4937-A5BC-D522B953AD1A}" type="presParOf" srcId="{55997D99-D5A8-4415-B46E-0E47F6723C7F}" destId="{3DB2E03F-4541-415C-A72D-399ED7283CB1}" srcOrd="0" destOrd="0" presId="urn:bmdesigner.com/smartart/bmcanvas_elements_questions"/>
    <dgm:cxn modelId="{A616CD1A-C20B-4DD8-BE6A-B8F88E048565}" type="presParOf" srcId="{55997D99-D5A8-4415-B46E-0E47F6723C7F}" destId="{45B514FB-3169-4476-AE8A-F12A5123A226}" srcOrd="1" destOrd="0" presId="urn:bmdesigner.com/smartart/bmcanvas_elements_questions"/>
    <dgm:cxn modelId="{3B98909E-48CF-463E-BD90-77B2B7F12AD0}" type="presParOf" srcId="{55997D99-D5A8-4415-B46E-0E47F6723C7F}" destId="{5C794A8F-D7B0-4EA1-9BF8-B2E462F41E8A}" srcOrd="2" destOrd="0" presId="urn:bmdesigner.com/smartart/bmcanvas_elements_questions"/>
    <dgm:cxn modelId="{09D4CE1C-F37D-49B6-BBA6-92732AD46277}" type="presParOf" srcId="{5C794A8F-D7B0-4EA1-9BF8-B2E462F41E8A}" destId="{A84C1DAD-E238-4DED-A72D-EE11C6D74CC5}" srcOrd="0" destOrd="0" presId="urn:bmdesigner.com/smartart/bmcanvas_elements_questions"/>
    <dgm:cxn modelId="{8638CBDB-E724-42BA-A7A3-3EA6C172F3E6}" type="presParOf" srcId="{5C794A8F-D7B0-4EA1-9BF8-B2E462F41E8A}" destId="{D2D3CBC3-EA15-44FC-87D1-F2405150670B}" srcOrd="1" destOrd="0" presId="urn:bmdesigner.com/smartart/bmcanvas_elements_questions"/>
    <dgm:cxn modelId="{43BE8874-CFE1-4D71-8A05-F2A0FC72F432}" type="presParOf" srcId="{DD1B00FD-C6DC-4438-89E5-E54F0A126552}" destId="{8CF5B33B-7CD0-4B67-944E-DBECEACB254E}" srcOrd="3" destOrd="0" presId="urn:bmdesigner.com/smartart/bmcanvas_elements_questions"/>
    <dgm:cxn modelId="{032ECA78-48F0-4C0B-9F2C-62BFF055A26E}" type="presParOf" srcId="{8CF5B33B-7CD0-4B67-944E-DBECEACB254E}" destId="{F2BAAE71-8BA6-476C-9D94-3D8F43C14B0C}" srcOrd="0" destOrd="0" presId="urn:bmdesigner.com/smartart/bmcanvas_elements_questions"/>
    <dgm:cxn modelId="{01A193BE-4FD0-4395-9ACC-7F6CBDBA7347}" type="presParOf" srcId="{8CF5B33B-7CD0-4B67-944E-DBECEACB254E}" destId="{41C54C83-5276-4BC4-86E5-9DAA1E0DD888}" srcOrd="1" destOrd="0" presId="urn:bmdesigner.com/smartart/bmcanvas_elements_questions"/>
    <dgm:cxn modelId="{25483AB9-FE6D-44C7-B725-157B80E44B05}" type="presParOf" srcId="{8CF5B33B-7CD0-4B67-944E-DBECEACB254E}" destId="{49F930D4-82DC-4BD6-AEBB-E80C5D7F08B3}" srcOrd="2" destOrd="0" presId="urn:bmdesigner.com/smartart/bmcanvas_elements_questions"/>
    <dgm:cxn modelId="{41D1C7D4-0CD7-4D87-9B37-A61FF2779365}" type="presParOf" srcId="{49F930D4-82DC-4BD6-AEBB-E80C5D7F08B3}" destId="{635718C6-F436-4084-B8EA-38F0E13FE419}" srcOrd="0" destOrd="0" presId="urn:bmdesigner.com/smartart/bmcanvas_elements_questions"/>
    <dgm:cxn modelId="{CCF71AF3-0AC8-4FFE-B2BD-CBD028B3BFE1}" type="presParOf" srcId="{49F930D4-82DC-4BD6-AEBB-E80C5D7F08B3}" destId="{67CE66C5-A3DE-4A8A-817A-DDBA471F039D}" srcOrd="1" destOrd="0" presId="urn:bmdesigner.com/smartart/bmcanvas_elements_questions"/>
    <dgm:cxn modelId="{94294467-F37A-4F28-87CC-E0DE49EC332C}" type="presParOf" srcId="{DD1B00FD-C6DC-4438-89E5-E54F0A126552}" destId="{25077364-F7E4-47D3-9D3A-65BCEB55B7C9}" srcOrd="4" destOrd="0" presId="urn:bmdesigner.com/smartart/bmcanvas_elements_questions"/>
    <dgm:cxn modelId="{0A85AF46-E49A-4481-8ACA-639F7ECB47C9}" type="presParOf" srcId="{25077364-F7E4-47D3-9D3A-65BCEB55B7C9}" destId="{CAF7AB3A-98DD-4F45-A7EB-CCC9BDDB8C6E}" srcOrd="0" destOrd="0" presId="urn:bmdesigner.com/smartart/bmcanvas_elements_questions"/>
    <dgm:cxn modelId="{781A44BF-823C-40C3-B4C9-DD4308B7F079}" type="presParOf" srcId="{25077364-F7E4-47D3-9D3A-65BCEB55B7C9}" destId="{6884B714-10D7-4E24-A83F-F5DF63791E0D}" srcOrd="1" destOrd="0" presId="urn:bmdesigner.com/smartart/bmcanvas_elements_questions"/>
    <dgm:cxn modelId="{EE6359AB-1CBD-4E6A-B891-DA17B9DF46D7}" type="presParOf" srcId="{25077364-F7E4-47D3-9D3A-65BCEB55B7C9}" destId="{C23463A6-F232-4E66-8EC8-FCFBA666615A}" srcOrd="2" destOrd="0" presId="urn:bmdesigner.com/smartart/bmcanvas_elements_questions"/>
    <dgm:cxn modelId="{F1308A20-6584-49DB-8471-3925AE595494}" type="presParOf" srcId="{C23463A6-F232-4E66-8EC8-FCFBA666615A}" destId="{F107834B-45FD-400F-B8D4-3A77F56B3230}" srcOrd="0" destOrd="0" presId="urn:bmdesigner.com/smartart/bmcanvas_elements_questions"/>
    <dgm:cxn modelId="{210D461B-8FAC-4558-8348-37072FFDE229}" type="presParOf" srcId="{C23463A6-F232-4E66-8EC8-FCFBA666615A}" destId="{C42E91FB-5557-4C55-A33D-A506DFE62CB9}" srcOrd="1" destOrd="0" presId="urn:bmdesigner.com/smartart/bmcanvas_elements_questions"/>
    <dgm:cxn modelId="{DE504E99-60C1-4032-B7AF-ED3CAA0EB8D1}" type="presParOf" srcId="{DD1B00FD-C6DC-4438-89E5-E54F0A126552}" destId="{19EF4A36-329D-41FA-BBF1-684350534911}" srcOrd="5" destOrd="0" presId="urn:bmdesigner.com/smartart/bmcanvas_elements_questions"/>
    <dgm:cxn modelId="{282CA80B-A5E4-4379-AB2E-9A6D7DCBFD41}" type="presParOf" srcId="{19EF4A36-329D-41FA-BBF1-684350534911}" destId="{7D91BC23-4CA6-47A7-9B9A-CCEE26B6D6A4}" srcOrd="0" destOrd="0" presId="urn:bmdesigner.com/smartart/bmcanvas_elements_questions"/>
    <dgm:cxn modelId="{B6B2FF70-7BC3-4E1E-888D-3BED865DFFA6}" type="presParOf" srcId="{19EF4A36-329D-41FA-BBF1-684350534911}" destId="{1794B145-3D28-40D6-9AEC-0F2549BF30CD}" srcOrd="1" destOrd="0" presId="urn:bmdesigner.com/smartart/bmcanvas_elements_questions"/>
    <dgm:cxn modelId="{71D6B0AD-96CB-4E97-B2DD-DE339CDF6840}" type="presParOf" srcId="{19EF4A36-329D-41FA-BBF1-684350534911}" destId="{1C4EB8D0-D016-472F-9925-C0DCDD64D957}" srcOrd="2" destOrd="0" presId="urn:bmdesigner.com/smartart/bmcanvas_elements_questions"/>
    <dgm:cxn modelId="{5A64AD3D-F124-4531-86CE-C9C04FD3BEDE}" type="presParOf" srcId="{1C4EB8D0-D016-472F-9925-C0DCDD64D957}" destId="{4F16A606-0BAD-4130-AB53-5AEA2D14FA4E}" srcOrd="0" destOrd="0" presId="urn:bmdesigner.com/smartart/bmcanvas_elements_questions"/>
    <dgm:cxn modelId="{B7AF6097-D762-47FD-89C3-758745E85C99}" type="presParOf" srcId="{1C4EB8D0-D016-472F-9925-C0DCDD64D957}" destId="{68D37264-C165-4EF2-9798-F6B05FD1304A}" srcOrd="1" destOrd="0" presId="urn:bmdesigner.com/smartart/bmcanvas_elements_questions"/>
    <dgm:cxn modelId="{150BD99A-2A7B-4012-9A1E-E1E6FFA90835}" type="presParOf" srcId="{DD1B00FD-C6DC-4438-89E5-E54F0A126552}" destId="{F20C79B2-B682-4B2C-8A63-2C4940DC7270}" srcOrd="6" destOrd="0" presId="urn:bmdesigner.com/smartart/bmcanvas_elements_questions"/>
    <dgm:cxn modelId="{01A18335-995B-4900-9C0E-F2E22626D662}" type="presParOf" srcId="{F20C79B2-B682-4B2C-8A63-2C4940DC7270}" destId="{2CF15BA1-2C7B-4B58-A625-0FE7021F160F}" srcOrd="0" destOrd="0" presId="urn:bmdesigner.com/smartart/bmcanvas_elements_questions"/>
    <dgm:cxn modelId="{3782B940-AA1A-41B8-A924-28C54D9D7D82}" type="presParOf" srcId="{F20C79B2-B682-4B2C-8A63-2C4940DC7270}" destId="{C78CF929-F339-4896-8F96-6B682A80991F}" srcOrd="1" destOrd="0" presId="urn:bmdesigner.com/smartart/bmcanvas_elements_questions"/>
    <dgm:cxn modelId="{46D1EC62-5671-4A5E-92CA-ED12A702ED4C}" type="presParOf" srcId="{F20C79B2-B682-4B2C-8A63-2C4940DC7270}" destId="{4CBB1547-0169-4A93-8CB5-88E64141D619}" srcOrd="2" destOrd="0" presId="urn:bmdesigner.com/smartart/bmcanvas_elements_questions"/>
    <dgm:cxn modelId="{C5138B08-41EB-4847-BA6C-236B54C054A1}" type="presParOf" srcId="{4CBB1547-0169-4A93-8CB5-88E64141D619}" destId="{EC5D26E8-703B-450E-B9A3-04DBA4AC3588}" srcOrd="0" destOrd="0" presId="urn:bmdesigner.com/smartart/bmcanvas_elements_questions"/>
    <dgm:cxn modelId="{5AEBC82D-ECB7-4EC3-BD02-B130D991DD99}" type="presParOf" srcId="{4CBB1547-0169-4A93-8CB5-88E64141D619}" destId="{F9BB54F6-EABF-43AE-815C-987E4A8A05D4}" srcOrd="1" destOrd="0" presId="urn:bmdesigner.com/smartart/bmcanvas_elements_questions"/>
    <dgm:cxn modelId="{57467DA2-E770-4B64-89A0-25D93F63BE34}" type="presParOf" srcId="{DD1B00FD-C6DC-4438-89E5-E54F0A126552}" destId="{7ED29622-A9C1-447A-93BA-55274182BF48}" srcOrd="7" destOrd="0" presId="urn:bmdesigner.com/smartart/bmcanvas_elements_questions"/>
    <dgm:cxn modelId="{49CA97B3-4652-419D-AFE3-E9926A86C520}" type="presParOf" srcId="{7ED29622-A9C1-447A-93BA-55274182BF48}" destId="{2ED0AC0C-F03D-474F-BEB4-D254E0DA7327}" srcOrd="0" destOrd="0" presId="urn:bmdesigner.com/smartart/bmcanvas_elements_questions"/>
    <dgm:cxn modelId="{5A9BB6D8-5951-4549-8D86-34F64C150BA1}" type="presParOf" srcId="{7ED29622-A9C1-447A-93BA-55274182BF48}" destId="{E58A0CBF-92D0-475F-9B83-670904078E09}" srcOrd="1" destOrd="0" presId="urn:bmdesigner.com/smartart/bmcanvas_elements_questions"/>
    <dgm:cxn modelId="{C54A8E12-D85F-4038-A8FB-A4D4BF7941C7}" type="presParOf" srcId="{7ED29622-A9C1-447A-93BA-55274182BF48}" destId="{591FC020-7B62-4977-9A80-498BE85479C5}" srcOrd="2" destOrd="0" presId="urn:bmdesigner.com/smartart/bmcanvas_elements_questions"/>
    <dgm:cxn modelId="{A0E04DF6-2341-4EBC-BC90-E7D6D64A12D6}" type="presParOf" srcId="{591FC020-7B62-4977-9A80-498BE85479C5}" destId="{D8B8A983-4F9F-4E22-A16D-60CBD7BA6C02}" srcOrd="0" destOrd="0" presId="urn:bmdesigner.com/smartart/bmcanvas_elements_questions"/>
    <dgm:cxn modelId="{0CE6B246-7B97-4FC3-9327-DAA9FC3DF901}" type="presParOf" srcId="{591FC020-7B62-4977-9A80-498BE85479C5}" destId="{DE661666-FDDB-4D57-A49E-EE54E1A9CFF6}" srcOrd="1" destOrd="0" presId="urn:bmdesigner.com/smartart/bmcanvas_elements_questions"/>
    <dgm:cxn modelId="{15C1A97B-9A49-451E-96D4-876D266E31B4}" type="presParOf" srcId="{DD1B00FD-C6DC-4438-89E5-E54F0A126552}" destId="{5F0363E5-4097-48DD-923C-E5100FE08A06}" srcOrd="8" destOrd="0" presId="urn:bmdesigner.com/smartart/bmcanvas_elements_questions"/>
    <dgm:cxn modelId="{CF9C9F1D-3EE7-4BF7-9F08-BB2212574C9B}" type="presParOf" srcId="{5F0363E5-4097-48DD-923C-E5100FE08A06}" destId="{848C9CB7-6F8C-4B26-8FFC-4426A1934750}" srcOrd="0" destOrd="0" presId="urn:bmdesigner.com/smartart/bmcanvas_elements_questions"/>
    <dgm:cxn modelId="{1F428675-CAA2-4D8E-B1DF-5187E17BC2F9}" type="presParOf" srcId="{5F0363E5-4097-48DD-923C-E5100FE08A06}" destId="{93EBF020-240C-42CC-AEBD-CA7ED01F08C7}" srcOrd="1" destOrd="0" presId="urn:bmdesigner.com/smartart/bmcanvas_elements_questions"/>
    <dgm:cxn modelId="{3D538B47-8FAC-4E89-86E6-AF726FA402D4}" type="presParOf" srcId="{5F0363E5-4097-48DD-923C-E5100FE08A06}" destId="{8B64D3A3-1761-4CD6-A058-97D268FA1DA3}" srcOrd="2" destOrd="0" presId="urn:bmdesigner.com/smartart/bmcanvas_elements_questions"/>
    <dgm:cxn modelId="{D8EFEF0F-CF91-48CC-9E07-1D441310670A}" type="presParOf" srcId="{8B64D3A3-1761-4CD6-A058-97D268FA1DA3}" destId="{27AA0C9D-C03E-44D2-99BC-6C1F4443F5FD}" srcOrd="0" destOrd="0" presId="urn:bmdesigner.com/smartart/bmcanvas_elements_questions"/>
    <dgm:cxn modelId="{08A47000-0986-45E1-8D7A-72C73CF0179B}" type="presParOf" srcId="{8B64D3A3-1761-4CD6-A058-97D268FA1DA3}" destId="{5918EBF3-F7A5-4A1F-8E9A-B36288BE378C}" srcOrd="1" destOrd="0" presId="urn:bmdesigner.com/smartart/bmcanvas_elements_questions"/>
    <dgm:cxn modelId="{9B43BE7E-4673-4396-8A8F-568E4EEC5AF1}" type="presParOf" srcId="{DD1B00FD-C6DC-4438-89E5-E54F0A126552}" destId="{3492CB28-F680-439F-884D-2CEEC8298C48}" srcOrd="9" destOrd="0" presId="urn:bmdesigner.com/smartart/bmcanvas_elements_questions"/>
    <dgm:cxn modelId="{A4A26734-85AD-441E-BF80-349544DC32E3}" type="presParOf" srcId="{3492CB28-F680-439F-884D-2CEEC8298C48}" destId="{C9F0AD68-28F7-46E2-99CE-AE4A4331CD02}" srcOrd="0" destOrd="0" presId="urn:bmdesigner.com/smartart/bmcanvas_elements_questions"/>
    <dgm:cxn modelId="{4FDD41CB-015F-4E48-AA48-6301E3FFA04C}" type="presParOf" srcId="{3492CB28-F680-439F-884D-2CEEC8298C48}" destId="{0C88AA4A-3D28-44F5-A91C-59845B0A3B9D}" srcOrd="1" destOrd="0" presId="urn:bmdesigner.com/smartart/bmcanvas_elements_questi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C8711-4ECA-46AE-9BA6-A0E7944BAA14}">
      <dsp:nvSpPr>
        <dsp:cNvPr id="0" name=""/>
        <dsp:cNvSpPr/>
      </dsp:nvSpPr>
      <dsp:spPr>
        <a:xfrm>
          <a:off x="0" y="31683"/>
          <a:ext cx="1754499" cy="41822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Key Partners</a:t>
          </a:r>
          <a:endParaRPr lang="en-US" sz="1200" b="1" kern="1200" noProof="0" dirty="0"/>
        </a:p>
      </dsp:txBody>
      <dsp:txXfrm>
        <a:off x="0" y="31683"/>
        <a:ext cx="1754499" cy="418222"/>
      </dsp:txXfrm>
    </dsp:sp>
    <dsp:sp modelId="{3246754C-D45C-4D52-AB2C-C28B7D596300}">
      <dsp:nvSpPr>
        <dsp:cNvPr id="0" name=""/>
        <dsp:cNvSpPr/>
      </dsp:nvSpPr>
      <dsp:spPr>
        <a:xfrm>
          <a:off x="87724" y="1156282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Manufacturer</a:t>
          </a:r>
          <a:endParaRPr lang="en-US" sz="1600" b="1" kern="1200" noProof="0" dirty="0"/>
        </a:p>
      </dsp:txBody>
      <dsp:txXfrm>
        <a:off x="87724" y="1156282"/>
        <a:ext cx="1579049" cy="461250"/>
      </dsp:txXfrm>
    </dsp:sp>
    <dsp:sp modelId="{78471AFE-55C7-4420-8DD4-DD4ABF4B3403}">
      <dsp:nvSpPr>
        <dsp:cNvPr id="0" name=""/>
        <dsp:cNvSpPr/>
      </dsp:nvSpPr>
      <dsp:spPr>
        <a:xfrm>
          <a:off x="87724" y="1797532"/>
          <a:ext cx="1579049" cy="675000"/>
        </a:xfrm>
        <a:prstGeom prst="rect">
          <a:avLst/>
        </a:prstGeom>
        <a:solidFill>
          <a:schemeClr val="accent5">
            <a:tint val="40000"/>
            <a:alpha val="90000"/>
            <a:hueOff val="-397796"/>
            <a:satOff val="1787"/>
            <a:lumOff val="123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Raw resources producer</a:t>
          </a:r>
          <a:endParaRPr lang="en-US" sz="1600" b="1" kern="1200" noProof="0" dirty="0"/>
        </a:p>
      </dsp:txBody>
      <dsp:txXfrm>
        <a:off x="87724" y="1797532"/>
        <a:ext cx="1579049" cy="675000"/>
      </dsp:txXfrm>
    </dsp:sp>
    <dsp:sp modelId="{6D218EBA-8B28-408F-AF32-DBB1BD694174}">
      <dsp:nvSpPr>
        <dsp:cNvPr id="0" name=""/>
        <dsp:cNvSpPr/>
      </dsp:nvSpPr>
      <dsp:spPr>
        <a:xfrm>
          <a:off x="87724" y="2652532"/>
          <a:ext cx="1579049" cy="675000"/>
        </a:xfrm>
        <a:prstGeom prst="rect">
          <a:avLst/>
        </a:prstGeom>
        <a:solidFill>
          <a:schemeClr val="accent5">
            <a:tint val="40000"/>
            <a:alpha val="90000"/>
            <a:hueOff val="-795591"/>
            <a:satOff val="3574"/>
            <a:lumOff val="24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Logistics companies</a:t>
          </a:r>
          <a:endParaRPr lang="en-US" sz="1600" b="1" kern="1200" noProof="0" dirty="0"/>
        </a:p>
      </dsp:txBody>
      <dsp:txXfrm>
        <a:off x="87724" y="2652532"/>
        <a:ext cx="1579049" cy="675000"/>
      </dsp:txXfrm>
    </dsp:sp>
    <dsp:sp modelId="{43342A20-6D62-4E20-B62F-0E5ED6C789B0}">
      <dsp:nvSpPr>
        <dsp:cNvPr id="0" name=""/>
        <dsp:cNvSpPr/>
      </dsp:nvSpPr>
      <dsp:spPr>
        <a:xfrm>
          <a:off x="1754499" y="31683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Key Activities</a:t>
          </a:r>
          <a:endParaRPr lang="en-US" sz="1200" b="1" kern="1200" noProof="0" dirty="0"/>
        </a:p>
      </dsp:txBody>
      <dsp:txXfrm>
        <a:off x="1754499" y="31683"/>
        <a:ext cx="1754499" cy="418222"/>
      </dsp:txXfrm>
    </dsp:sp>
    <dsp:sp modelId="{CD496C06-E47B-427A-A3B9-5121FA267037}">
      <dsp:nvSpPr>
        <dsp:cNvPr id="0" name=""/>
        <dsp:cNvSpPr/>
      </dsp:nvSpPr>
      <dsp:spPr>
        <a:xfrm>
          <a:off x="1842224" y="450555"/>
          <a:ext cx="1579049" cy="479882"/>
        </a:xfrm>
        <a:prstGeom prst="rect">
          <a:avLst/>
        </a:prstGeom>
        <a:solidFill>
          <a:schemeClr val="accent5">
            <a:tint val="40000"/>
            <a:alpha val="90000"/>
            <a:hueOff val="-1193387"/>
            <a:satOff val="5361"/>
            <a:lumOff val="369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Value Chain Coordination</a:t>
          </a:r>
          <a:endParaRPr lang="en-US" sz="1600" b="1" kern="1200" noProof="0" dirty="0"/>
        </a:p>
      </dsp:txBody>
      <dsp:txXfrm>
        <a:off x="1842224" y="450555"/>
        <a:ext cx="1579049" cy="479882"/>
      </dsp:txXfrm>
    </dsp:sp>
    <dsp:sp modelId="{41E046CE-33AA-45CD-8671-9CDAD2C7A337}">
      <dsp:nvSpPr>
        <dsp:cNvPr id="0" name=""/>
        <dsp:cNvSpPr/>
      </dsp:nvSpPr>
      <dsp:spPr>
        <a:xfrm>
          <a:off x="1842224" y="1058406"/>
          <a:ext cx="1579049" cy="327919"/>
        </a:xfrm>
        <a:prstGeom prst="rect">
          <a:avLst/>
        </a:prstGeom>
        <a:solidFill>
          <a:schemeClr val="accent5">
            <a:tint val="40000"/>
            <a:alpha val="90000"/>
            <a:hueOff val="-1591183"/>
            <a:satOff val="7149"/>
            <a:lumOff val="491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Logistics</a:t>
          </a:r>
          <a:endParaRPr lang="en-US" sz="1600" b="1" kern="1200" noProof="0" dirty="0"/>
        </a:p>
      </dsp:txBody>
      <dsp:txXfrm>
        <a:off x="1842224" y="1058406"/>
        <a:ext cx="1579049" cy="327919"/>
      </dsp:txXfrm>
    </dsp:sp>
    <dsp:sp modelId="{B8A46005-D696-47FE-9861-9CDBA0D56FA9}">
      <dsp:nvSpPr>
        <dsp:cNvPr id="0" name=""/>
        <dsp:cNvSpPr/>
      </dsp:nvSpPr>
      <dsp:spPr>
        <a:xfrm>
          <a:off x="1842224" y="1514295"/>
          <a:ext cx="1579049" cy="479882"/>
        </a:xfrm>
        <a:prstGeom prst="rect">
          <a:avLst/>
        </a:prstGeom>
        <a:solidFill>
          <a:schemeClr val="accent5">
            <a:tint val="40000"/>
            <a:alpha val="90000"/>
            <a:hueOff val="-1988978"/>
            <a:satOff val="8936"/>
            <a:lumOff val="614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Sustainable Development</a:t>
          </a:r>
          <a:endParaRPr lang="en-US" sz="1600" b="1" kern="1200" noProof="0" dirty="0"/>
        </a:p>
      </dsp:txBody>
      <dsp:txXfrm>
        <a:off x="1842224" y="1514295"/>
        <a:ext cx="1579049" cy="479882"/>
      </dsp:txXfrm>
    </dsp:sp>
    <dsp:sp modelId="{3DB2E03F-4541-415C-A72D-399ED7283CB1}">
      <dsp:nvSpPr>
        <dsp:cNvPr id="0" name=""/>
        <dsp:cNvSpPr/>
      </dsp:nvSpPr>
      <dsp:spPr>
        <a:xfrm>
          <a:off x="3508999" y="31683"/>
          <a:ext cx="1754499" cy="41822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Value Propositions</a:t>
          </a:r>
          <a:endParaRPr lang="en-US" sz="1200" b="1" kern="1200" noProof="0" dirty="0"/>
        </a:p>
      </dsp:txBody>
      <dsp:txXfrm>
        <a:off x="3508999" y="31683"/>
        <a:ext cx="1754499" cy="418222"/>
      </dsp:txXfrm>
    </dsp:sp>
    <dsp:sp modelId="{A84C1DAD-E238-4DED-A72D-EE11C6D74CC5}">
      <dsp:nvSpPr>
        <dsp:cNvPr id="0" name=""/>
        <dsp:cNvSpPr/>
      </dsp:nvSpPr>
      <dsp:spPr>
        <a:xfrm>
          <a:off x="3596724" y="451706"/>
          <a:ext cx="1579049" cy="1093139"/>
        </a:xfrm>
        <a:prstGeom prst="rect">
          <a:avLst/>
        </a:prstGeom>
        <a:solidFill>
          <a:schemeClr val="accent5">
            <a:tint val="40000"/>
            <a:alpha val="90000"/>
            <a:hueOff val="-2386774"/>
            <a:satOff val="10723"/>
            <a:lumOff val="737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Ecologically and socially responsible garment</a:t>
          </a:r>
          <a:endParaRPr lang="en-US" sz="1600" b="1" kern="1200" noProof="0" dirty="0"/>
        </a:p>
      </dsp:txBody>
      <dsp:txXfrm>
        <a:off x="3596724" y="451706"/>
        <a:ext cx="1579049" cy="1093139"/>
      </dsp:txXfrm>
    </dsp:sp>
    <dsp:sp modelId="{8167A097-9AFE-42D8-8E47-5B4EF4C2EE90}">
      <dsp:nvSpPr>
        <dsp:cNvPr id="0" name=""/>
        <dsp:cNvSpPr/>
      </dsp:nvSpPr>
      <dsp:spPr>
        <a:xfrm>
          <a:off x="3596724" y="1719748"/>
          <a:ext cx="1579049" cy="448187"/>
        </a:xfrm>
        <a:prstGeom prst="rect">
          <a:avLst/>
        </a:prstGeom>
        <a:solidFill>
          <a:schemeClr val="accent5">
            <a:tint val="40000"/>
            <a:alpha val="90000"/>
            <a:hueOff val="-2784569"/>
            <a:satOff val="12510"/>
            <a:lumOff val="86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Quality</a:t>
          </a:r>
          <a:endParaRPr lang="en-US" sz="1600" b="1" kern="1200" noProof="0" dirty="0"/>
        </a:p>
      </dsp:txBody>
      <dsp:txXfrm>
        <a:off x="3596724" y="1719748"/>
        <a:ext cx="1579049" cy="448187"/>
      </dsp:txXfrm>
    </dsp:sp>
    <dsp:sp modelId="{32135442-EF8C-4FC6-9E4F-40E61AB99B31}">
      <dsp:nvSpPr>
        <dsp:cNvPr id="0" name=""/>
        <dsp:cNvSpPr/>
      </dsp:nvSpPr>
      <dsp:spPr>
        <a:xfrm>
          <a:off x="3596724" y="2342838"/>
          <a:ext cx="1579049" cy="448187"/>
        </a:xfrm>
        <a:prstGeom prst="rect">
          <a:avLst/>
        </a:prstGeom>
        <a:solidFill>
          <a:schemeClr val="accent5">
            <a:tint val="40000"/>
            <a:alpha val="90000"/>
            <a:hueOff val="-3182365"/>
            <a:satOff val="14297"/>
            <a:lumOff val="983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Familial pricing</a:t>
          </a:r>
          <a:endParaRPr lang="en-US" sz="1600" b="1" kern="1200" noProof="0" dirty="0"/>
        </a:p>
      </dsp:txBody>
      <dsp:txXfrm>
        <a:off x="3596724" y="2342838"/>
        <a:ext cx="1579049" cy="448187"/>
      </dsp:txXfrm>
    </dsp:sp>
    <dsp:sp modelId="{A252604A-88B3-4782-A278-BF7FCF1D583C}">
      <dsp:nvSpPr>
        <dsp:cNvPr id="0" name=""/>
        <dsp:cNvSpPr/>
      </dsp:nvSpPr>
      <dsp:spPr>
        <a:xfrm>
          <a:off x="3596724" y="2965928"/>
          <a:ext cx="1579049" cy="448187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Ethics</a:t>
          </a:r>
          <a:endParaRPr lang="en-US" sz="1600" b="1" kern="1200" noProof="0" dirty="0"/>
        </a:p>
      </dsp:txBody>
      <dsp:txXfrm>
        <a:off x="3596724" y="2965928"/>
        <a:ext cx="1579049" cy="448187"/>
      </dsp:txXfrm>
    </dsp:sp>
    <dsp:sp modelId="{7C509B79-B1B2-4EE7-BECC-C41B457A7D20}">
      <dsp:nvSpPr>
        <dsp:cNvPr id="0" name=""/>
        <dsp:cNvSpPr/>
      </dsp:nvSpPr>
      <dsp:spPr>
        <a:xfrm>
          <a:off x="3596724" y="3589017"/>
          <a:ext cx="1579049" cy="448187"/>
        </a:xfrm>
        <a:prstGeom prst="rect">
          <a:avLst/>
        </a:prstGeom>
        <a:solidFill>
          <a:schemeClr val="accent5">
            <a:tint val="40000"/>
            <a:alpha val="90000"/>
            <a:hueOff val="-3977956"/>
            <a:satOff val="17871"/>
            <a:lumOff val="1229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Traceability</a:t>
          </a:r>
          <a:endParaRPr lang="en-US" sz="1600" b="1" kern="1200" noProof="0" dirty="0"/>
        </a:p>
      </dsp:txBody>
      <dsp:txXfrm>
        <a:off x="3596724" y="3589017"/>
        <a:ext cx="1579049" cy="448187"/>
      </dsp:txXfrm>
    </dsp:sp>
    <dsp:sp modelId="{F2BAAE71-8BA6-476C-9D94-3D8F43C14B0C}">
      <dsp:nvSpPr>
        <dsp:cNvPr id="0" name=""/>
        <dsp:cNvSpPr/>
      </dsp:nvSpPr>
      <dsp:spPr>
        <a:xfrm>
          <a:off x="5263498" y="31683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Customer Relationships</a:t>
          </a:r>
          <a:endParaRPr lang="en-US" sz="1200" b="1" kern="1200" noProof="0" dirty="0"/>
        </a:p>
      </dsp:txBody>
      <dsp:txXfrm>
        <a:off x="5263498" y="31683"/>
        <a:ext cx="1754499" cy="418222"/>
      </dsp:txXfrm>
    </dsp:sp>
    <dsp:sp modelId="{635718C6-F436-4084-B8EA-38F0E13FE419}">
      <dsp:nvSpPr>
        <dsp:cNvPr id="0" name=""/>
        <dsp:cNvSpPr/>
      </dsp:nvSpPr>
      <dsp:spPr>
        <a:xfrm>
          <a:off x="5351223" y="449983"/>
          <a:ext cx="1579049" cy="871215"/>
        </a:xfrm>
        <a:prstGeom prst="rect">
          <a:avLst/>
        </a:prstGeom>
        <a:solidFill>
          <a:schemeClr val="accent5">
            <a:tint val="40000"/>
            <a:alpha val="90000"/>
            <a:hueOff val="-4375751"/>
            <a:satOff val="19659"/>
            <a:lumOff val="1351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Loyalty program (Switcher friends)</a:t>
          </a:r>
          <a:endParaRPr lang="en-US" sz="1600" b="1" kern="1200" noProof="0" dirty="0"/>
        </a:p>
      </dsp:txBody>
      <dsp:txXfrm>
        <a:off x="5351223" y="449983"/>
        <a:ext cx="1579049" cy="871215"/>
      </dsp:txXfrm>
    </dsp:sp>
    <dsp:sp modelId="{20A88628-5BDD-4E15-BB7F-74EBCAFCA0F9}">
      <dsp:nvSpPr>
        <dsp:cNvPr id="0" name=""/>
        <dsp:cNvSpPr/>
      </dsp:nvSpPr>
      <dsp:spPr>
        <a:xfrm>
          <a:off x="5351223" y="1460594"/>
          <a:ext cx="1579049" cy="522729"/>
        </a:xfrm>
        <a:prstGeom prst="rect">
          <a:avLst/>
        </a:prstGeom>
        <a:solidFill>
          <a:schemeClr val="accent5">
            <a:tint val="40000"/>
            <a:alpha val="90000"/>
            <a:hueOff val="-4773547"/>
            <a:satOff val="21446"/>
            <a:lumOff val="1474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Event sponsoring</a:t>
          </a:r>
          <a:endParaRPr lang="en-US" sz="1600" b="1" kern="1200" noProof="0" dirty="0"/>
        </a:p>
      </dsp:txBody>
      <dsp:txXfrm>
        <a:off x="5351223" y="1460594"/>
        <a:ext cx="1579049" cy="522729"/>
      </dsp:txXfrm>
    </dsp:sp>
    <dsp:sp modelId="{CAF7AB3A-98DD-4F45-A7EB-CCC9BDDB8C6E}">
      <dsp:nvSpPr>
        <dsp:cNvPr id="0" name=""/>
        <dsp:cNvSpPr/>
      </dsp:nvSpPr>
      <dsp:spPr>
        <a:xfrm>
          <a:off x="7017998" y="31683"/>
          <a:ext cx="1754499" cy="41822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Customer Segments</a:t>
          </a:r>
          <a:endParaRPr lang="en-US" sz="1200" b="1" kern="1200" noProof="0" dirty="0"/>
        </a:p>
      </dsp:txBody>
      <dsp:txXfrm>
        <a:off x="7017998" y="31683"/>
        <a:ext cx="1754499" cy="418222"/>
      </dsp:txXfrm>
    </dsp:sp>
    <dsp:sp modelId="{F107834B-45FD-400F-B8D4-3A77F56B3230}">
      <dsp:nvSpPr>
        <dsp:cNvPr id="0" name=""/>
        <dsp:cNvSpPr/>
      </dsp:nvSpPr>
      <dsp:spPr>
        <a:xfrm>
          <a:off x="7105723" y="621907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5171343"/>
            <a:satOff val="23233"/>
            <a:lumOff val="1597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Families</a:t>
          </a:r>
          <a:endParaRPr lang="en-US" sz="1600" b="1" kern="1200" noProof="0" dirty="0"/>
        </a:p>
      </dsp:txBody>
      <dsp:txXfrm>
        <a:off x="7105723" y="621907"/>
        <a:ext cx="1579049" cy="461250"/>
      </dsp:txXfrm>
    </dsp:sp>
    <dsp:sp modelId="{65E89637-6CC9-447F-BAA3-2084577D6EAF}">
      <dsp:nvSpPr>
        <dsp:cNvPr id="0" name=""/>
        <dsp:cNvSpPr/>
      </dsp:nvSpPr>
      <dsp:spPr>
        <a:xfrm>
          <a:off x="7105723" y="1263157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5569139"/>
            <a:satOff val="25020"/>
            <a:lumOff val="172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Clubs</a:t>
          </a:r>
          <a:endParaRPr lang="en-US" sz="1600" b="1" kern="1200" noProof="0" dirty="0"/>
        </a:p>
      </dsp:txBody>
      <dsp:txXfrm>
        <a:off x="7105723" y="1263157"/>
        <a:ext cx="1579049" cy="461250"/>
      </dsp:txXfrm>
    </dsp:sp>
    <dsp:sp modelId="{75F857DF-6A62-400C-B19F-E7543F00CB88}">
      <dsp:nvSpPr>
        <dsp:cNvPr id="0" name=""/>
        <dsp:cNvSpPr/>
      </dsp:nvSpPr>
      <dsp:spPr>
        <a:xfrm>
          <a:off x="7105723" y="1904407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5966934"/>
            <a:satOff val="26807"/>
            <a:lumOff val="1843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Enterprises</a:t>
          </a:r>
          <a:endParaRPr lang="en-US" sz="1600" b="1" kern="1200" noProof="0" dirty="0"/>
        </a:p>
      </dsp:txBody>
      <dsp:txXfrm>
        <a:off x="7105723" y="1904407"/>
        <a:ext cx="1579049" cy="461250"/>
      </dsp:txXfrm>
    </dsp:sp>
    <dsp:sp modelId="{2C2E8C6E-FA0E-4F9E-BA38-D6EE36923424}">
      <dsp:nvSpPr>
        <dsp:cNvPr id="0" name=""/>
        <dsp:cNvSpPr/>
      </dsp:nvSpPr>
      <dsp:spPr>
        <a:xfrm>
          <a:off x="7105723" y="2545657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6364730"/>
            <a:satOff val="28594"/>
            <a:lumOff val="196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Events</a:t>
          </a:r>
          <a:endParaRPr lang="en-US" sz="1600" b="1" kern="1200" noProof="0" dirty="0"/>
        </a:p>
      </dsp:txBody>
      <dsp:txXfrm>
        <a:off x="7105723" y="2545657"/>
        <a:ext cx="1579049" cy="461250"/>
      </dsp:txXfrm>
    </dsp:sp>
    <dsp:sp modelId="{0B4B0E78-2F01-4031-A240-DAA85DFCEADF}">
      <dsp:nvSpPr>
        <dsp:cNvPr id="0" name=""/>
        <dsp:cNvSpPr/>
      </dsp:nvSpPr>
      <dsp:spPr>
        <a:xfrm>
          <a:off x="7105723" y="3186907"/>
          <a:ext cx="1579049" cy="675000"/>
        </a:xfrm>
        <a:prstGeom prst="rect">
          <a:avLst/>
        </a:prstGeom>
        <a:solidFill>
          <a:schemeClr val="accent5">
            <a:tint val="40000"/>
            <a:alpha val="90000"/>
            <a:hueOff val="-6762525"/>
            <a:satOff val="30382"/>
            <a:lumOff val="2088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Sustainable aware buyers</a:t>
          </a:r>
          <a:endParaRPr lang="en-US" sz="1600" b="1" kern="1200" noProof="0" dirty="0"/>
        </a:p>
      </dsp:txBody>
      <dsp:txXfrm>
        <a:off x="7105723" y="3186907"/>
        <a:ext cx="1579049" cy="675000"/>
      </dsp:txXfrm>
    </dsp:sp>
    <dsp:sp modelId="{7D91BC23-4CA6-47A7-9B9A-CCEE26B6D6A4}">
      <dsp:nvSpPr>
        <dsp:cNvPr id="0" name=""/>
        <dsp:cNvSpPr/>
      </dsp:nvSpPr>
      <dsp:spPr>
        <a:xfrm>
          <a:off x="1754499" y="2122795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Key Resources</a:t>
          </a:r>
          <a:endParaRPr lang="en-US" sz="1200" b="1" kern="1200" noProof="0" dirty="0"/>
        </a:p>
      </dsp:txBody>
      <dsp:txXfrm>
        <a:off x="1754499" y="2122795"/>
        <a:ext cx="1754499" cy="418222"/>
      </dsp:txXfrm>
    </dsp:sp>
    <dsp:sp modelId="{4F16A606-0BAD-4130-AB53-5AEA2D14FA4E}">
      <dsp:nvSpPr>
        <dsp:cNvPr id="0" name=""/>
        <dsp:cNvSpPr/>
      </dsp:nvSpPr>
      <dsp:spPr>
        <a:xfrm>
          <a:off x="1842224" y="2629338"/>
          <a:ext cx="1579049" cy="675000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Custom ERP (Kookaburra)</a:t>
          </a:r>
          <a:endParaRPr lang="en-US" sz="1600" b="1" kern="1200" noProof="0" dirty="0"/>
        </a:p>
      </dsp:txBody>
      <dsp:txXfrm>
        <a:off x="1842224" y="2629338"/>
        <a:ext cx="1579049" cy="675000"/>
      </dsp:txXfrm>
    </dsp:sp>
    <dsp:sp modelId="{17E2A061-FD7C-417A-95E2-8D6119931897}">
      <dsp:nvSpPr>
        <dsp:cNvPr id="0" name=""/>
        <dsp:cNvSpPr/>
      </dsp:nvSpPr>
      <dsp:spPr>
        <a:xfrm>
          <a:off x="1842224" y="3484338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7558117"/>
            <a:satOff val="33956"/>
            <a:lumOff val="2334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err="1" smtClean="0"/>
            <a:t>PoS</a:t>
          </a:r>
          <a:r>
            <a:rPr lang="en-US" sz="1600" b="1" kern="1200" noProof="0" dirty="0" smtClean="0"/>
            <a:t> System</a:t>
          </a:r>
          <a:endParaRPr lang="en-US" sz="1600" b="1" kern="1200" noProof="0" dirty="0"/>
        </a:p>
      </dsp:txBody>
      <dsp:txXfrm>
        <a:off x="1842224" y="3484338"/>
        <a:ext cx="1579049" cy="461250"/>
      </dsp:txXfrm>
    </dsp:sp>
    <dsp:sp modelId="{2CF15BA1-2C7B-4B58-A625-0FE7021F160F}">
      <dsp:nvSpPr>
        <dsp:cNvPr id="0" name=""/>
        <dsp:cNvSpPr/>
      </dsp:nvSpPr>
      <dsp:spPr>
        <a:xfrm>
          <a:off x="5263498" y="2122795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Channels</a:t>
          </a:r>
          <a:endParaRPr lang="en-US" sz="1200" b="1" kern="1200" noProof="0" dirty="0"/>
        </a:p>
      </dsp:txBody>
      <dsp:txXfrm>
        <a:off x="5263498" y="2122795"/>
        <a:ext cx="1754499" cy="418222"/>
      </dsp:txXfrm>
    </dsp:sp>
    <dsp:sp modelId="{EC5D26E8-703B-450E-B9A3-04DBA4AC3588}">
      <dsp:nvSpPr>
        <dsp:cNvPr id="0" name=""/>
        <dsp:cNvSpPr/>
      </dsp:nvSpPr>
      <dsp:spPr>
        <a:xfrm>
          <a:off x="5351223" y="2541458"/>
          <a:ext cx="1579049" cy="400891"/>
        </a:xfrm>
        <a:prstGeom prst="rect">
          <a:avLst/>
        </a:prstGeom>
        <a:solidFill>
          <a:schemeClr val="accent5">
            <a:tint val="40000"/>
            <a:alpha val="90000"/>
            <a:hueOff val="-7955912"/>
            <a:satOff val="35743"/>
            <a:lumOff val="2457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Internet</a:t>
          </a:r>
          <a:endParaRPr lang="en-US" sz="1600" b="1" kern="1200" noProof="0" dirty="0"/>
        </a:p>
      </dsp:txBody>
      <dsp:txXfrm>
        <a:off x="5351223" y="2541458"/>
        <a:ext cx="1579049" cy="400891"/>
      </dsp:txXfrm>
    </dsp:sp>
    <dsp:sp modelId="{B592C35D-EDC1-438D-A06F-5F4ECDC10052}">
      <dsp:nvSpPr>
        <dsp:cNvPr id="0" name=""/>
        <dsp:cNvSpPr/>
      </dsp:nvSpPr>
      <dsp:spPr>
        <a:xfrm>
          <a:off x="5351223" y="3098795"/>
          <a:ext cx="1579049" cy="400891"/>
        </a:xfrm>
        <a:prstGeom prst="rect">
          <a:avLst/>
        </a:prstGeom>
        <a:solidFill>
          <a:schemeClr val="accent5">
            <a:tint val="40000"/>
            <a:alpha val="90000"/>
            <a:hueOff val="-8353708"/>
            <a:satOff val="37530"/>
            <a:lumOff val="258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Stores</a:t>
          </a:r>
          <a:endParaRPr lang="en-US" sz="1600" b="1" kern="1200" noProof="0" dirty="0"/>
        </a:p>
      </dsp:txBody>
      <dsp:txXfrm>
        <a:off x="5351223" y="3098795"/>
        <a:ext cx="1579049" cy="400891"/>
      </dsp:txXfrm>
    </dsp:sp>
    <dsp:sp modelId="{048399EF-0258-4EC2-811E-9B5D1F07DDAC}">
      <dsp:nvSpPr>
        <dsp:cNvPr id="0" name=""/>
        <dsp:cNvSpPr/>
      </dsp:nvSpPr>
      <dsp:spPr>
        <a:xfrm>
          <a:off x="5351223" y="3656131"/>
          <a:ext cx="1579049" cy="400891"/>
        </a:xfrm>
        <a:prstGeom prst="rect">
          <a:avLst/>
        </a:prstGeom>
        <a:solidFill>
          <a:schemeClr val="accent5">
            <a:tint val="40000"/>
            <a:alpha val="90000"/>
            <a:hueOff val="-8751503"/>
            <a:satOff val="39317"/>
            <a:lumOff val="2703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Printers</a:t>
          </a:r>
          <a:endParaRPr lang="en-US" sz="1600" b="1" kern="1200" noProof="0" dirty="0"/>
        </a:p>
      </dsp:txBody>
      <dsp:txXfrm>
        <a:off x="5351223" y="3656131"/>
        <a:ext cx="1579049" cy="400891"/>
      </dsp:txXfrm>
    </dsp:sp>
    <dsp:sp modelId="{2ED0AC0C-F03D-474F-BEB4-D254E0DA7327}">
      <dsp:nvSpPr>
        <dsp:cNvPr id="0" name=""/>
        <dsp:cNvSpPr/>
      </dsp:nvSpPr>
      <dsp:spPr>
        <a:xfrm>
          <a:off x="0" y="4213908"/>
          <a:ext cx="35089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Cost Structure</a:t>
          </a:r>
          <a:endParaRPr lang="en-US" sz="1200" b="1" kern="1200" noProof="0" dirty="0"/>
        </a:p>
      </dsp:txBody>
      <dsp:txXfrm>
        <a:off x="0" y="4213908"/>
        <a:ext cx="3508999" cy="418222"/>
      </dsp:txXfrm>
    </dsp:sp>
    <dsp:sp modelId="{D8B8A983-4F9F-4E22-A16D-60CBD7BA6C02}">
      <dsp:nvSpPr>
        <dsp:cNvPr id="0" name=""/>
        <dsp:cNvSpPr/>
      </dsp:nvSpPr>
      <dsp:spPr>
        <a:xfrm>
          <a:off x="175449" y="4633197"/>
          <a:ext cx="3158099" cy="300443"/>
        </a:xfrm>
        <a:prstGeom prst="rect">
          <a:avLst/>
        </a:prstGeom>
        <a:solidFill>
          <a:schemeClr val="accent5">
            <a:tint val="40000"/>
            <a:alpha val="90000"/>
            <a:hueOff val="-9149300"/>
            <a:satOff val="41104"/>
            <a:lumOff val="282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Garment manufacture</a:t>
          </a:r>
          <a:endParaRPr lang="en-US" sz="1600" b="1" kern="1200" noProof="0" dirty="0"/>
        </a:p>
      </dsp:txBody>
      <dsp:txXfrm>
        <a:off x="175449" y="4633197"/>
        <a:ext cx="3158099" cy="300443"/>
      </dsp:txXfrm>
    </dsp:sp>
    <dsp:sp modelId="{32C412F5-B015-4C14-89C0-171A8F4979AB}">
      <dsp:nvSpPr>
        <dsp:cNvPr id="0" name=""/>
        <dsp:cNvSpPr/>
      </dsp:nvSpPr>
      <dsp:spPr>
        <a:xfrm>
          <a:off x="175449" y="5050886"/>
          <a:ext cx="3158099" cy="300443"/>
        </a:xfrm>
        <a:prstGeom prst="rect">
          <a:avLst/>
        </a:prstGeom>
        <a:solidFill>
          <a:schemeClr val="accent5">
            <a:tint val="40000"/>
            <a:alpha val="90000"/>
            <a:hueOff val="-9547094"/>
            <a:satOff val="42892"/>
            <a:lumOff val="2948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Quality and certification </a:t>
          </a:r>
          <a:r>
            <a:rPr lang="en-US" sz="1600" b="1" kern="1200" noProof="0" dirty="0" err="1" smtClean="0"/>
            <a:t>mgmt</a:t>
          </a:r>
          <a:endParaRPr lang="en-US" sz="1600" b="1" kern="1200" noProof="0" dirty="0"/>
        </a:p>
      </dsp:txBody>
      <dsp:txXfrm>
        <a:off x="175449" y="5050886"/>
        <a:ext cx="3158099" cy="300443"/>
      </dsp:txXfrm>
    </dsp:sp>
    <dsp:sp modelId="{4E02D025-B4AD-49FF-814F-2AED3E7BD833}">
      <dsp:nvSpPr>
        <dsp:cNvPr id="0" name=""/>
        <dsp:cNvSpPr/>
      </dsp:nvSpPr>
      <dsp:spPr>
        <a:xfrm>
          <a:off x="175449" y="5468575"/>
          <a:ext cx="3158099" cy="300443"/>
        </a:xfrm>
        <a:prstGeom prst="rect">
          <a:avLst/>
        </a:prstGeom>
        <a:solidFill>
          <a:schemeClr val="accent5">
            <a:tint val="40000"/>
            <a:alpha val="90000"/>
            <a:hueOff val="-9944890"/>
            <a:satOff val="44679"/>
            <a:lumOff val="3071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Partner coordination</a:t>
          </a:r>
          <a:endParaRPr lang="en-US" sz="1600" b="1" kern="1200" noProof="0" dirty="0"/>
        </a:p>
      </dsp:txBody>
      <dsp:txXfrm>
        <a:off x="175449" y="5468575"/>
        <a:ext cx="3158099" cy="300443"/>
      </dsp:txXfrm>
    </dsp:sp>
    <dsp:sp modelId="{89933FC5-0291-4064-97CD-7BC85B4F9952}">
      <dsp:nvSpPr>
        <dsp:cNvPr id="0" name=""/>
        <dsp:cNvSpPr/>
      </dsp:nvSpPr>
      <dsp:spPr>
        <a:xfrm>
          <a:off x="175449" y="5886264"/>
          <a:ext cx="3158099" cy="300443"/>
        </a:xfrm>
        <a:prstGeom prst="rect">
          <a:avLst/>
        </a:prstGeom>
        <a:solidFill>
          <a:schemeClr val="accent5">
            <a:tint val="40000"/>
            <a:alpha val="90000"/>
            <a:hueOff val="-10342686"/>
            <a:satOff val="46466"/>
            <a:lumOff val="3194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Brand </a:t>
          </a:r>
          <a:r>
            <a:rPr lang="en-US" sz="1600" b="1" kern="1200" noProof="0" dirty="0" err="1" smtClean="0"/>
            <a:t>mgmt</a:t>
          </a:r>
          <a:endParaRPr lang="en-US" sz="1600" b="1" kern="1200" noProof="0" dirty="0"/>
        </a:p>
      </dsp:txBody>
      <dsp:txXfrm>
        <a:off x="175449" y="5886264"/>
        <a:ext cx="3158099" cy="300443"/>
      </dsp:txXfrm>
    </dsp:sp>
    <dsp:sp modelId="{848C9CB7-6F8C-4B26-8FFC-4426A1934750}">
      <dsp:nvSpPr>
        <dsp:cNvPr id="0" name=""/>
        <dsp:cNvSpPr/>
      </dsp:nvSpPr>
      <dsp:spPr>
        <a:xfrm>
          <a:off x="5263498" y="4213908"/>
          <a:ext cx="35089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Revenue Streams</a:t>
          </a:r>
          <a:endParaRPr lang="en-US" sz="1200" b="1" kern="1200" noProof="0" dirty="0"/>
        </a:p>
      </dsp:txBody>
      <dsp:txXfrm>
        <a:off x="5263498" y="4213908"/>
        <a:ext cx="3508999" cy="418222"/>
      </dsp:txXfrm>
    </dsp:sp>
    <dsp:sp modelId="{27AA0C9D-C03E-44D2-99BC-6C1F4443F5FD}">
      <dsp:nvSpPr>
        <dsp:cNvPr id="0" name=""/>
        <dsp:cNvSpPr/>
      </dsp:nvSpPr>
      <dsp:spPr>
        <a:xfrm>
          <a:off x="5438948" y="5147950"/>
          <a:ext cx="3158099" cy="46125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/>
            <a:t>Garment sales</a:t>
          </a:r>
          <a:endParaRPr lang="en-US" sz="1600" b="1" kern="1200" noProof="0" dirty="0"/>
        </a:p>
      </dsp:txBody>
      <dsp:txXfrm>
        <a:off x="5438948" y="5147950"/>
        <a:ext cx="3158099" cy="461250"/>
      </dsp:txXfrm>
    </dsp:sp>
    <dsp:sp modelId="{AD653C06-6841-4F1B-B378-AF1C9DAABB80}">
      <dsp:nvSpPr>
        <dsp:cNvPr id="0" name=""/>
        <dsp:cNvSpPr/>
      </dsp:nvSpPr>
      <dsp:spPr>
        <a:xfrm>
          <a:off x="3508999" y="4213908"/>
          <a:ext cx="1754499" cy="20911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noProof="0" dirty="0"/>
        </a:p>
      </dsp:txBody>
      <dsp:txXfrm>
        <a:off x="3508999" y="4213908"/>
        <a:ext cx="1754499" cy="2091112"/>
      </dsp:txXfrm>
    </dsp:sp>
    <dsp:sp modelId="{717A4F37-8572-450F-8E8B-B7DE7FF99000}">
      <dsp:nvSpPr>
        <dsp:cNvPr id="0" name=""/>
        <dsp:cNvSpPr/>
      </dsp:nvSpPr>
      <dsp:spPr>
        <a:xfrm>
          <a:off x="3508999" y="4213908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bmdesigner.com/smartart/bmcanvas_elements_questions">
  <dgm:title val="Business Model Canvas (elements and questions)"/>
  <dgm:desc val="description todo"/>
  <dgm:catLst>
    <dgm:cat type="other" pri="1703"/>
  </dgm:catLst>
  <dgm:sampData>
    <dgm:dataModel>
      <dgm:ptLst>
        <dgm:pt modelId="0" type="doc"/>
        <dgm:pt modelId="1">
          <dgm:t>
            <a:bodyPr/>
            <a:lstStyle/>
            <a:p>
              <a:r>
                <a:rPr b="1"/>
                <a:t>Value Propositions</a:t>
              </a:r>
            </a:p>
          </dgm:t>
        </dgm:pt>
        <dgm:pt modelId="11">
          <dgm:prSet phldrT="Which one of your customers's problems are you solving and why will he work with you rather than with a competitor?" phldr="1"/>
        </dgm:pt>
        <dgm:pt modelId="2">
          <dgm:t>
            <a:bodyPr/>
            <a:lstStyle/>
            <a:p>
              <a:r>
                <a:rPr b="1"/>
                <a:t>Customer Segments</a:t>
              </a:r>
            </a:p>
          </dgm:t>
        </dgm:pt>
        <dgm:pt modelId="21">
          <dgm:prSet phldrT="Who are your customers? what are your customers’ needs, desires and ambitions?" phldr="1"/>
        </dgm:pt>
        <dgm:pt modelId="3">
          <dgm:t>
            <a:bodyPr/>
            <a:lstStyle/>
            <a:p>
              <a:r>
                <a:rPr b="1"/>
                <a:t>Channels</a:t>
              </a:r>
            </a:p>
          </dgm:t>
        </dgm:pt>
        <dgm:pt modelId="31">
          <dgm:prSet phldrT="Through which means does your customer want to be reached and addressed by you?" phldr="1"/>
        </dgm:pt>
        <dgm:pt modelId="4">
          <dgm:t>
            <a:bodyPr/>
            <a:lstStyle/>
            <a:p>
              <a:r>
                <a:rPr b="1"/>
                <a:t>Customer Relationships</a:t>
              </a:r>
            </a:p>
          </dgm:t>
        </dgm:pt>
        <dgm:pt modelId="41">
          <dgm:prSet phldrT="What type of relationship does your customer expect you to establish and maintain with him?" phldr="1"/>
        </dgm:pt>
        <dgm:pt modelId="5">
          <dgm:t>
            <a:bodyPr/>
            <a:lstStyle/>
            <a:p>
              <a:r>
                <a:rPr b="1"/>
                <a:t>Revenue Streams</a:t>
              </a:r>
            </a:p>
          </dgm:t>
        </dgm:pt>
        <dgm:pt modelId="51">
          <dgm:prSet phldrT="What value are your customers really willing to pay for and how will they pay for it?" phldr="1"/>
        </dgm:pt>
        <dgm:pt modelId="6">
          <dgm:t>
            <a:bodyPr/>
            <a:lstStyle/>
            <a:p>
              <a:r>
                <a:rPr b="1"/>
                <a:t>Key Resources</a:t>
              </a:r>
            </a:p>
          </dgm:t>
        </dgm:pt>
        <dgm:pt modelId="61">
          <dgm:prSet phldrT="What are your key resources and how difficult are they to copy (by others)?" phldr="1"/>
        </dgm:pt>
        <dgm:pt modelId="7">
          <dgm:t>
            <a:bodyPr/>
            <a:lstStyle/>
            <a:p>
              <a:r>
                <a:rPr b="1"/>
                <a:t>Key Activities</a:t>
              </a:r>
            </a:p>
          </dgm:t>
        </dgm:pt>
        <dgm:pt modelId="71">
          <dgm:prSet phldrT="What are your key activities and how difficult are they to perform (by others)?" phldr="1"/>
        </dgm:pt>
        <dgm:pt modelId="8">
          <dgm:t>
            <a:bodyPr/>
            <a:lstStyle/>
            <a:p>
              <a:r>
                <a:rPr b="1"/>
                <a:t>Key Partners</a:t>
              </a:r>
            </a:p>
          </dgm:t>
        </dgm:pt>
        <dgm:pt modelId="81">
          <dgm:prSet phldrT="What can partners do better than you or at a lower cost (and thus leverage your business model)?" phldr="1"/>
        </dgm:pt>
        <dgm:pt modelId="9">
          <dgm:t>
            <a:bodyPr/>
            <a:lstStyle/>
            <a:p>
              <a:r>
                <a:rPr b="1"/>
                <a:t>Cost Structure</a:t>
              </a:r>
            </a:p>
          </dgm:t>
        </dgm:pt>
        <dgm:pt modelId="91">
          <dgm:prSet phldrT="What is the cost structure of your business model and is it in harmony with the core idea of your business model?" phldr="1"/>
        </dgm:pt>
        <dgm:pt modelId="10">
          <dgm:prSet phldrT="logo" phldr="1"/>
        </dgm:pt>
      </dgm:ptLst>
      <dgm:cxnLst>
        <dgm:cxn modelId="100" srcId="0" destId="1" srcOrd="0" destOrd="0"/>
        <dgm:cxn modelId="101" srcId="1" destId="11" srcOrd="0" destOrd="0"/>
        <dgm:cxn modelId="200" srcId="0" destId="2" srcOrd="1" destOrd="0"/>
        <dgm:cxn modelId="201" srcId="2" destId="21" srcOrd="0" destOrd="0"/>
        <dgm:cxn modelId="300" srcId="0" destId="3" srcOrd="2" destOrd="0"/>
        <dgm:cxn modelId="301" srcId="3" destId="31" srcOrd="0" destOrd="0"/>
        <dgm:cxn modelId="400" srcId="0" destId="4" srcOrd="3" destOrd="0"/>
        <dgm:cxn modelId="401" srcId="4" destId="41" srcOrd="0" destOrd="0"/>
        <dgm:cxn modelId="500" srcId="0" destId="5" srcOrd="4" destOrd="0"/>
        <dgm:cxn modelId="501" srcId="5" destId="51" srcOrd="0" destOrd="0"/>
        <dgm:cxn modelId="600" srcId="0" destId="6" srcOrd="5" destOrd="0"/>
        <dgm:cxn modelId="601" srcId="6" destId="61" srcOrd="0" destOrd="0"/>
        <dgm:cxn modelId="700" srcId="0" destId="7" srcOrd="6" destOrd="0"/>
        <dgm:cxn modelId="701" srcId="7" destId="71" srcOrd="0" destOrd="0"/>
        <dgm:cxn modelId="800" srcId="0" destId="8" srcOrd="7" destOrd="0"/>
        <dgm:cxn modelId="801" srcId="8" destId="81" srcOrd="0" destOrd="0"/>
        <dgm:cxn modelId="900" srcId="0" destId="9" srcOrd="8" destOrd="0"/>
        <dgm:cxn modelId="901" srcId="9" destId="91" srcOrd="0" destOrd="0"/>
        <dgm:cxn modelId="1000" srcId="0" destId="10" srcOrd="9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clrData>
  <dgm:layoutNode name="root">
    <dgm:varLst>
      <dgm:animOne/>
      <dgm:animLvl val="lvl"/>
    </dgm:varLst>
    <dgm:alg type="composite"/>
    <dgm:presOf/>
    <dgm:shape xmlns:r="http://schemas.openxmlformats.org/officeDocument/2006/relationships" r:blip="">
      <dgm:adjLst/>
    </dgm:shape>
    <dgm:constrLst>
      <dgm:constr type="w" for="ch" forName="partner" refType="w" fact="0.2"/>
      <dgm:constr type="h" for="ch" forName="partner" refType="h" fact="0.66"/>
      <dgm:constr type="l" for="ch" forName="partner"/>
      <dgm:constr type="t" for="ch" forName="partner"/>
      <dgm:constr type="w" for="ch" forName="activity" refType="w" fact="0.2"/>
      <dgm:constr type="h" for="ch" forName="activity" refType="h" fact="0.33"/>
      <dgm:constr type="l" for="ch" forName="activity" refType="w" fact="0.2"/>
      <dgm:constr type="t" for="ch" forName="activity"/>
      <dgm:constr type="w" for="ch" forName="offer" refType="w" fact="0.2"/>
      <dgm:constr type="h" for="ch" forName="offer" refType="h" fact="0.66"/>
      <dgm:constr type="l" for="ch" forName="offer" refType="w" fact="0.4"/>
      <dgm:constr type="t" for="ch" forName="offer"/>
      <dgm:constr type="w" for="ch" forName="relationship" refType="w" fact="0.2"/>
      <dgm:constr type="h" for="ch" forName="relationship" refType="h" fact="0.33"/>
      <dgm:constr type="l" for="ch" forName="relationship" refType="w" fact="0.6"/>
      <dgm:constr type="t" for="ch" forName="relationship"/>
      <dgm:constr type="w" for="ch" forName="client" refType="w" fact="0.2"/>
      <dgm:constr type="h" for="ch" forName="client" refType="h" fact="0.66"/>
      <dgm:constr type="l" for="ch" forName="client" refType="w" fact="0.8"/>
      <dgm:constr type="t" for="ch" forName="client"/>
      <dgm:constr type="w" for="ch" forName="resource" refType="w" fact="0.2"/>
      <dgm:constr type="h" for="ch" forName="resource" refType="h" fact="0.33"/>
      <dgm:constr type="l" for="ch" forName="resource" refType="w" fact="0.2"/>
      <dgm:constr type="t" for="ch" forName="resource" refType="h" fact="0.33"/>
      <dgm:constr type="w" for="ch" forName="channel" refType="w" fact="0.2"/>
      <dgm:constr type="h" for="ch" forName="channel" refType="h" fact="0.33"/>
      <dgm:constr type="l" for="ch" forName="channel" refType="w" fact="0.6"/>
      <dgm:constr type="t" for="ch" forName="channel" refType="h" fact="0.33"/>
      <dgm:constr type="w" for="ch" forName="cost" refType="w" fact="0.4"/>
      <dgm:constr type="h" for="ch" forName="cost" refType="h" fact="0.33"/>
      <dgm:constr type="l" for="ch" forName="cost"/>
      <dgm:constr type="t" for="ch" forName="cost" refType="h" fact="0.66"/>
      <dgm:constr type="w" for="ch" forName="revenue" refType="w" fact="0.4"/>
      <dgm:constr type="h" for="ch" forName="revenue" refType="h" fact="0.33"/>
      <dgm:constr type="l" for="ch" forName="revenue" refType="w" fact="0.6"/>
      <dgm:constr type="t" for="ch" forName="revenue" refType="h" fact="0.66"/>
      <dgm:constr type="w" for="ch" forName="logo" refType="w" fact="0.2"/>
      <dgm:constr type="h" for="ch" forName="logo" refType="h" fact="0.33"/>
      <dgm:constr type="l" for="ch" forName="logo" refType="w" fact="0.4"/>
      <dgm:constr type="t" for="ch" forName="logo" refType="h" fact="0.66"/>
      <dgm:constr type="primFontSz" for="des" ptType="node" op="equ" val="65"/>
    </dgm:constrLst>
    <dgm:ruleLst/>
    <dgm:forEach name="Name0" axis="ch" ptType="node" st="8" cnt="1">
      <dgm:layoutNode name="partn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partnerBlockElement" refType="w"/>
          <dgm:constr type="h" for="ch" forName="partnerBlockElement" refType="h"/>
          <dgm:constr type="l" for="ch" forName="partnerBlockElement"/>
          <dgm:constr type="t" for="ch" forName="partnerBlockElement"/>
          <dgm:constr type="w" for="ch" forName="partnerParentText" refType="w"/>
          <dgm:constr type="h" for="ch" forName="partnerParentText" refType="h" fact="0.1"/>
          <dgm:constr type="l" for="ch" forName="partnerParentText"/>
          <dgm:constr type="t" for="ch" forName="partnerParentText"/>
          <dgm:constr type="w" for="ch" forName="partnerChildText" refType="w"/>
          <dgm:constr type="h" for="ch" forName="partnerChildText" refType="h" fact="0.9"/>
          <dgm:constr type="l" for="ch" forName="partnerChildText"/>
          <dgm:constr type="t" for="ch" forName="partnerChildText" refType="h" fact="0.1"/>
        </dgm:constrLst>
        <dgm:ruleLst/>
        <dgm:layoutNode name="partn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partn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partner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partnerPost" refType="w" fact="0.9"/>
            <dgm:constr type="h" for="ch" forName="partnerSpace" val="5"/>
          </dgm:constrLst>
          <dgm:ruleLst/>
          <dgm:forEach name="Name1" axis="ch" ptType="node">
            <dgm:layoutNode name="partner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" axis="followSib" ptType="sibTrans" hideLastTrans="0" cnt="1">
              <dgm:layoutNode name="partner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3" axis="ch" ptType="node" st="7" cnt="1">
      <dgm:layoutNode name="activity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activityBlockElement" refType="w"/>
          <dgm:constr type="h" for="ch" forName="activityBlockElement" refType="h"/>
          <dgm:constr type="l" for="ch" forName="activityBlockElement"/>
          <dgm:constr type="t" for="ch" forName="activityBlockElement"/>
          <dgm:constr type="w" for="ch" forName="activityParentText" refType="w"/>
          <dgm:constr type="h" for="ch" forName="activityParentText" refType="h" fact="0.2"/>
          <dgm:constr type="l" for="ch" forName="activityParentText"/>
          <dgm:constr type="t" for="ch" forName="activityParentText"/>
          <dgm:constr type="w" for="ch" forName="activityChildText" refType="w"/>
          <dgm:constr type="h" for="ch" forName="activityChildText" refType="h" fact="0.8"/>
          <dgm:constr type="l" for="ch" forName="activityChildText"/>
          <dgm:constr type="t" for="ch" forName="activityChildText" refType="h" fact="0.2"/>
        </dgm:constrLst>
        <dgm:ruleLst/>
        <dgm:layoutNode name="activity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activity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activity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activityPost" refType="w" fact="0.9"/>
            <dgm:constr type="h" for="ch" forName="space" val="5"/>
          </dgm:constrLst>
          <dgm:ruleLst/>
          <dgm:forEach name="Name4" axis="ch" ptType="node">
            <dgm:layoutNode name="activity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5" axis="followSib" ptType="sibTrans" hideLastTrans="0" cnt="1">
              <dgm:layoutNode name="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6" axis="ch" ptType="node" cnt="1">
      <dgm:layoutNode name="off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offerBlockElement" refType="w"/>
          <dgm:constr type="h" for="ch" forName="offerBlockElement" refType="h"/>
          <dgm:constr type="l" for="ch" forName="offerBlockElement"/>
          <dgm:constr type="t" for="ch" forName="offerBlockElement"/>
          <dgm:constr type="w" for="ch" forName="offerParentText" refType="w"/>
          <dgm:constr type="h" for="ch" forName="offerParentText" refType="h" fact="0.1"/>
          <dgm:constr type="l" for="ch" forName="offerParentText"/>
          <dgm:constr type="t" for="ch" forName="offerParentText"/>
          <dgm:constr type="w" for="ch" forName="offerChildText" refType="w"/>
          <dgm:constr type="h" for="ch" forName="offerChildText" refType="h" fact="0.9"/>
          <dgm:constr type="l" for="ch" forName="offerChildText"/>
          <dgm:constr type="t" for="ch" forName="offerChildText" refType="h" fact="0.1"/>
        </dgm:constrLst>
        <dgm:ruleLst/>
        <dgm:layoutNode name="off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off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offer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offerPost" refType="w" fact="0.9"/>
            <dgm:constr type="h" for="ch" forName="offerSpace" val="5"/>
          </dgm:constrLst>
          <dgm:ruleLst/>
          <dgm:forEach name="Name7" axis="ch" ptType="node">
            <dgm:layoutNode name="offer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8" axis="followSib" ptType="sibTrans" hideLastTrans="0" cnt="1">
              <dgm:layoutNode name="offer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9" axis="ch" ptType="node" st="4" cnt="1">
      <dgm:layoutNode name="relationship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lationshipBlockElement" refType="w"/>
          <dgm:constr type="h" for="ch" forName="relationshipBlockElement" refType="h"/>
          <dgm:constr type="l" for="ch" forName="relationshipBlockElement"/>
          <dgm:constr type="t" for="ch" forName="relationshipBlockElement"/>
          <dgm:constr type="w" for="ch" forName="relationshipParentText" refType="w"/>
          <dgm:constr type="h" for="ch" forName="relationshipParentText" refType="h" fact="0.2"/>
          <dgm:constr type="l" for="ch" forName="relationshipParentText"/>
          <dgm:constr type="t" for="ch" forName="relationshipParentText"/>
          <dgm:constr type="w" for="ch" forName="relationshipChildText" refType="w"/>
          <dgm:constr type="h" for="ch" forName="relationshipChildText" refType="h" fact="0.8"/>
          <dgm:constr type="l" for="ch" forName="relationshipChildText"/>
          <dgm:constr type="t" for="ch" forName="relationshipChildText" refType="h" fact="0.2"/>
        </dgm:constrLst>
        <dgm:ruleLst/>
        <dgm:layoutNode name="relationship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lationship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lationship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lationshipPost" refType="w" fact="0.9"/>
            <dgm:constr type="h" for="ch" forName="relationshipSpace" val="5"/>
          </dgm:constrLst>
          <dgm:ruleLst/>
          <dgm:forEach name="Name10" axis="ch" ptType="node">
            <dgm:layoutNode name="relationship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1" axis="followSib" ptType="sibTrans" hideLastTrans="0" cnt="1">
              <dgm:layoutNode name="relationship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2" axis="ch" ptType="node" st="2" cnt="1">
      <dgm:layoutNode name="clien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lientBlockElement" refType="w"/>
          <dgm:constr type="h" for="ch" forName="clientBlockElement" refType="h"/>
          <dgm:constr type="l" for="ch" forName="clientBlockElement"/>
          <dgm:constr type="t" for="ch" forName="clientBlockElement"/>
          <dgm:constr type="w" for="ch" forName="clientParentText" refType="w"/>
          <dgm:constr type="h" for="ch" forName="clientParentText" refType="h" fact="0.1"/>
          <dgm:constr type="l" for="ch" forName="clientParentText"/>
          <dgm:constr type="t" for="ch" forName="clientParentText"/>
          <dgm:constr type="w" for="ch" forName="clientChildText" refType="w"/>
          <dgm:constr type="h" for="ch" forName="clientChildText" refType="h" fact="0.9"/>
          <dgm:constr type="l" for="ch" forName="clientChildText"/>
          <dgm:constr type="t" for="ch" forName="clientChildText" refType="h" fact="0.1"/>
        </dgm:constrLst>
        <dgm:ruleLst/>
        <dgm:layoutNode name="clien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lien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lient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lientPost" refType="w" fact="0.9"/>
            <dgm:constr type="h" for="ch" forName="clientSpace" val="5"/>
          </dgm:constrLst>
          <dgm:ruleLst/>
          <dgm:forEach name="Name13" axis="ch" ptType="node">
            <dgm:layoutNode name="client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4" axis="followSib" ptType="sibTrans" hideLastTrans="0" cnt="1">
              <dgm:layoutNode name="client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5" axis="ch" ptType="node" st="6" cnt="1">
      <dgm:layoutNode name="resourc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sourceBlockElement" refType="w"/>
          <dgm:constr type="h" for="ch" forName="resourceBlockElement" refType="h"/>
          <dgm:constr type="l" for="ch" forName="resourceBlockElement"/>
          <dgm:constr type="t" for="ch" forName="resourceBlockElement"/>
          <dgm:constr type="w" for="ch" forName="resourceParentText" refType="w"/>
          <dgm:constr type="h" for="ch" forName="resourceParentText" refType="h" fact="0.2"/>
          <dgm:constr type="l" for="ch" forName="resourceParentText"/>
          <dgm:constr type="t" for="ch" forName="resourceParentText"/>
          <dgm:constr type="w" for="ch" forName="resourceChildText" refType="w"/>
          <dgm:constr type="h" for="ch" forName="resourceChildText" refType="h" fact="0.8"/>
          <dgm:constr type="l" for="ch" forName="resourceChildText"/>
          <dgm:constr type="t" for="ch" forName="resourceChildText" refType="h" fact="0.2"/>
        </dgm:constrLst>
        <dgm:ruleLst/>
        <dgm:layoutNode name="resourc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sourc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source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sourcePost" refType="w" fact="0.9"/>
            <dgm:constr type="h" for="ch" forName="resourceSpace" val="5"/>
          </dgm:constrLst>
          <dgm:ruleLst/>
          <dgm:forEach name="Name16" axis="ch" ptType="node">
            <dgm:layoutNode name="resource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7" axis="followSib" ptType="sibTrans" hideLastTrans="0" cnt="1">
              <dgm:layoutNode name="resource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8" axis="ch" ptType="node" st="3" cnt="1">
      <dgm:layoutNode name="channel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hannelBlockElement" refType="w"/>
          <dgm:constr type="h" for="ch" forName="channelBlockElement" refType="h"/>
          <dgm:constr type="l" for="ch" forName="channelBlockElement"/>
          <dgm:constr type="t" for="ch" forName="channelBlockElement"/>
          <dgm:constr type="w" for="ch" forName="channelParentText" refType="w"/>
          <dgm:constr type="h" for="ch" forName="channelParentText" refType="h" fact="0.2"/>
          <dgm:constr type="l" for="ch" forName="channelParentText"/>
          <dgm:constr type="t" for="ch" forName="channelParentText"/>
          <dgm:constr type="w" for="ch" forName="channelChildText" refType="w"/>
          <dgm:constr type="h" for="ch" forName="channelChildText" refType="h" fact="0.8"/>
          <dgm:constr type="l" for="ch" forName="channelChildText"/>
          <dgm:constr type="t" for="ch" forName="channelChildText" refType="h" fact="0.2"/>
        </dgm:constrLst>
        <dgm:ruleLst/>
        <dgm:layoutNode name="channel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hannel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hannel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hannelPost" refType="w" fact="0.9"/>
            <dgm:constr type="h" for="ch" forName="channelSpace" val="5"/>
          </dgm:constrLst>
          <dgm:ruleLst/>
          <dgm:forEach name="Name19" axis="ch" ptType="node">
            <dgm:layoutNode name="channel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0" axis="followSib" ptType="sibTrans" hideLastTrans="0" cnt="1">
              <dgm:layoutNode name="channel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1" axis="ch" ptType="node" st="9" cnt="1">
      <dgm:layoutNode name="cos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ostBlockElement" refType="w"/>
          <dgm:constr type="h" for="ch" forName="costBlockElement" refType="h"/>
          <dgm:constr type="l" for="ch" forName="costBlockElement"/>
          <dgm:constr type="t" for="ch" forName="costBlockElement"/>
          <dgm:constr type="w" for="ch" forName="costParentText" refType="w"/>
          <dgm:constr type="h" for="ch" forName="costParentText" refType="h" fact="0.2"/>
          <dgm:constr type="l" for="ch" forName="costParentText"/>
          <dgm:constr type="t" for="ch" forName="costParentText"/>
          <dgm:constr type="w" for="ch" forName="costChildText" refType="w"/>
          <dgm:constr type="h" for="ch" forName="costChildText" refType="h" fact="0.8"/>
          <dgm:constr type="l" for="ch" forName="costChildText"/>
          <dgm:constr type="t" for="ch" forName="costChildText" refType="h" fact="0.2"/>
        </dgm:constrLst>
        <dgm:ruleLst/>
        <dgm:layoutNode name="cos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os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ost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ostPost" refType="w" fact="0.9"/>
            <dgm:constr type="h" for="ch" forName="costSpace" val="5"/>
          </dgm:constrLst>
          <dgm:ruleLst/>
          <dgm:forEach name="Name22" axis="ch" ptType="node">
            <dgm:layoutNode name="cost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3" axis="followSib" ptType="sibTrans" hideLastTrans="0" cnt="1">
              <dgm:layoutNode name="cost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4" axis="ch" ptType="node" st="5" cnt="1">
      <dgm:layoutNode name="revenu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venueBlockElement" refType="w"/>
          <dgm:constr type="h" for="ch" forName="revenueBlockElement" refType="h"/>
          <dgm:constr type="l" for="ch" forName="revenueBlockElement"/>
          <dgm:constr type="t" for="ch" forName="revenueBlockElement"/>
          <dgm:constr type="w" for="ch" forName="revenueParentText" refType="w"/>
          <dgm:constr type="h" for="ch" forName="revenueParentText" refType="h" fact="0.2"/>
          <dgm:constr type="l" for="ch" forName="revenueParentText"/>
          <dgm:constr type="t" for="ch" forName="revenueParentText"/>
          <dgm:constr type="w" for="ch" forName="revenueChildText" refType="w"/>
          <dgm:constr type="h" for="ch" forName="revenueChildText" refType="h" fact="0.8"/>
          <dgm:constr type="l" for="ch" forName="revenueChildText"/>
          <dgm:constr type="t" for="ch" forName="revenueChildText" refType="h" fact="0.2"/>
        </dgm:constrLst>
        <dgm:ruleLst/>
        <dgm:layoutNode name="revenu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venu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venue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venuePost" refType="w" fact="0.9"/>
            <dgm:constr type="h" for="ch" forName="revenueSpace" val="5"/>
          </dgm:constrLst>
          <dgm:ruleLst/>
          <dgm:forEach name="Name25" axis="ch" ptType="node">
            <dgm:layoutNode name="revenue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6" axis="followSib" ptType="sibTrans" hideLastTrans="0" cnt="1">
              <dgm:layoutNode name="revenue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7" axis="ch" ptType="node" st="10" cnt="1">
      <dgm:layoutNode name="logo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logotext" refType="w"/>
          <dgm:constr type="h" for="ch" forName="logotext" refType="h"/>
          <dgm:constr type="l" for="ch" forName="logotext"/>
          <dgm:constr type="t" for="ch" forName="logotext"/>
          <dgm:constr type="w" for="ch" forName="logoimg" refType="w"/>
          <dgm:constr type="h" for="ch" forName="logoimg" refType="h"/>
          <dgm:constr type="l" for="ch" forName="logoimg"/>
          <dgm:constr type="t" for="ch" forName="logoimg"/>
        </dgm:constrLst>
        <dgm:layoutNode name="logo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logoimg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bmdesigner.com/smartart/bmcanvas_basic_no_logo">
  <dgm:title val="Business Model Canvas (basic)"/>
  <dgm:desc val="description todo"/>
  <dgm:catLst>
    <dgm:cat type="other" pri="1701"/>
  </dgm:catLst>
  <dgm:sampData>
    <dgm:dataModel>
      <dgm:ptLst>
        <dgm:pt modelId="0" type="doc"/>
        <dgm:pt modelId="1">
          <dgm:t>
            <a:bodyPr/>
            <a:lstStyle/>
            <a:p>
              <a:r>
                <a:rPr b="1"/>
                <a:t>Value Propositions</a:t>
              </a:r>
            </a:p>
          </dgm:t>
        </dgm:pt>
        <dgm:pt modelId="11">
          <dgm:prSet phldrT="What value do we deliver to the customer?" phldr="1"/>
        </dgm:pt>
        <dgm:pt modelId="2">
          <dgm:t>
            <a:bodyPr/>
            <a:lstStyle/>
            <a:p>
              <a:r>
                <a:rPr b="1"/>
                <a:t>Customer Segments</a:t>
              </a:r>
            </a:p>
          </dgm:t>
        </dgm:pt>
        <dgm:pt modelId="21">
          <dgm:prSet phldrT="For whom are we creating value?" phldr="1"/>
        </dgm:pt>
        <dgm:pt modelId="3">
          <dgm:t>
            <a:bodyPr/>
            <a:lstStyle/>
            <a:p>
              <a:r>
                <a:rPr b="1"/>
                <a:t>Channels</a:t>
              </a:r>
            </a:p>
          </dgm:t>
        </dgm:pt>
        <dgm:pt modelId="31">
          <dgm:prSet phldrT="Through which Channels do our Customer Segments want to be reached?" phldr="1"/>
        </dgm:pt>
        <dgm:pt modelId="4">
          <dgm:t>
            <a:bodyPr/>
            <a:lstStyle/>
            <a:p>
              <a:r>
                <a:rPr b="1"/>
                <a:t>Customer Relationships</a:t>
              </a:r>
            </a:p>
          </dgm:t>
        </dgm:pt>
        <dgm:pt modelId="41">
          <dgm:prSet phldrT="What type of relationship does each of our Customer Segments expect us to establish and maintain with them?" phldr="1"/>
        </dgm:pt>
        <dgm:pt modelId="5">
          <dgm:t>
            <a:bodyPr/>
            <a:lstStyle/>
            <a:p>
              <a:r>
                <a:rPr b="1"/>
                <a:t>Revenue Streams</a:t>
              </a:r>
            </a:p>
          </dgm:t>
        </dgm:pt>
        <dgm:pt modelId="51">
          <dgm:prSet phldrT="For what value are our customers really wiling to pay?" phldr="1"/>
        </dgm:pt>
        <dgm:pt modelId="6">
          <dgm:t>
            <a:bodyPr/>
            <a:lstStyle/>
            <a:p>
              <a:r>
                <a:rPr b="1"/>
                <a:t>Key Resources</a:t>
              </a:r>
            </a:p>
          </dgm:t>
        </dgm:pt>
        <dgm:pt modelId="61">
          <dgm:prSet phldrT="What Key Resources do our Value Propositions require?" phldr="1"/>
        </dgm:pt>
        <dgm:pt modelId="7">
          <dgm:t>
            <a:bodyPr/>
            <a:lstStyle/>
            <a:p>
              <a:r>
                <a:rPr b="1"/>
                <a:t>Key Activities</a:t>
              </a:r>
            </a:p>
          </dgm:t>
        </dgm:pt>
        <dgm:pt modelId="71">
          <dgm:prSet phldrT="What Key Activities do our Value Propositions require?" phldr="1"/>
        </dgm:pt>
        <dgm:pt modelId="72">
          <dgm:prSet phldrT="Our Distribution Channels?" phldr="1"/>
        </dgm:pt>
        <dgm:pt modelId="73">
          <dgm:prSet phldrT="Customer Relationships?" phldr="1"/>
        </dgm:pt>
        <dgm:pt modelId="74">
          <dgm:prSet phldrT="Revenue streams?" phldr="1"/>
        </dgm:pt>
        <dgm:pt modelId="8">
          <dgm:t>
            <a:bodyPr/>
            <a:lstStyle/>
            <a:p>
              <a:r>
                <a:rPr b="1"/>
                <a:t>Key Partners</a:t>
              </a:r>
            </a:p>
          </dgm:t>
        </dgm:pt>
        <dgm:pt modelId="81">
          <dgm:prSet phldrT="Who are our Key Partners?" phldr="1"/>
        </dgm:pt>
        <dgm:pt modelId="9">
          <dgm:t>
            <a:bodyPr/>
            <a:lstStyle/>
            <a:p>
              <a:r>
                <a:rPr b="1"/>
                <a:t>Cost Structure</a:t>
              </a:r>
            </a:p>
          </dgm:t>
        </dgm:pt>
        <dgm:pt modelId="91">
          <dgm:prSet phldrT="What are the most important costs inherent in our business model?" phldr="1"/>
        </dgm:pt>
      </dgm:ptLst>
      <dgm:cxnLst>
        <dgm:cxn modelId="100" srcId="0" destId="1" srcOrd="0" destOrd="0"/>
        <dgm:cxn modelId="101" srcId="1" destId="11" srcOrd="0" destOrd="0"/>
        <dgm:cxn modelId="200" srcId="0" destId="2" srcOrd="1" destOrd="0"/>
        <dgm:cxn modelId="201" srcId="2" destId="21" srcOrd="0" destOrd="0"/>
        <dgm:cxn modelId="300" srcId="0" destId="3" srcOrd="2" destOrd="0"/>
        <dgm:cxn modelId="301" srcId="3" destId="31" srcOrd="0" destOrd="0"/>
        <dgm:cxn modelId="400" srcId="0" destId="4" srcOrd="3" destOrd="0"/>
        <dgm:cxn modelId="401" srcId="4" destId="41" srcOrd="0" destOrd="0"/>
        <dgm:cxn modelId="500" srcId="0" destId="5" srcOrd="4" destOrd="0"/>
        <dgm:cxn modelId="501" srcId="5" destId="51" srcOrd="0" destOrd="0"/>
        <dgm:cxn modelId="600" srcId="0" destId="6" srcOrd="5" destOrd="0"/>
        <dgm:cxn modelId="601" srcId="6" destId="61" srcOrd="0" destOrd="0"/>
        <dgm:cxn modelId="700" srcId="0" destId="7" srcOrd="6" destOrd="0"/>
        <dgm:cxn modelId="701" srcId="7" destId="71" srcOrd="0" destOrd="0"/>
        <dgm:cxn modelId="702" srcId="7" destId="72" srcOrd="1" destOrd="0"/>
        <dgm:cxn modelId="703" srcId="7" destId="73" srcOrd="2" destOrd="0"/>
        <dgm:cxn modelId="704" srcId="7" destId="74" srcOrd="3" destOrd="0"/>
        <dgm:cxn modelId="800" srcId="0" destId="8" srcOrd="7" destOrd="0"/>
        <dgm:cxn modelId="801" srcId="8" destId="81" srcOrd="0" destOrd="0"/>
        <dgm:cxn modelId="900" srcId="0" destId="9" srcOrd="8" destOrd="0"/>
        <dgm:cxn modelId="901" srcId="9" destId="9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clrData>
  <dgm:layoutNode name="root">
    <dgm:varLst>
      <dgm:animOne/>
      <dgm:animLvl val="lvl"/>
    </dgm:varLst>
    <dgm:alg type="composite"/>
    <dgm:presOf/>
    <dgm:shape xmlns:r="http://schemas.openxmlformats.org/officeDocument/2006/relationships" r:blip="">
      <dgm:adjLst/>
    </dgm:shape>
    <dgm:constrLst>
      <dgm:constr type="w" for="ch" forName="partner" refType="w" fact="0.2"/>
      <dgm:constr type="h" for="ch" forName="partner" refType="h" fact="0.66"/>
      <dgm:constr type="l" for="ch" forName="partner"/>
      <dgm:constr type="t" for="ch" forName="partner"/>
      <dgm:constr type="w" for="ch" forName="activity" refType="w" fact="0.2"/>
      <dgm:constr type="h" for="ch" forName="activity" refType="h" fact="0.33"/>
      <dgm:constr type="l" for="ch" forName="activity" refType="w" fact="0.2"/>
      <dgm:constr type="t" for="ch" forName="activity"/>
      <dgm:constr type="w" for="ch" forName="offer" refType="w" fact="0.2"/>
      <dgm:constr type="h" for="ch" forName="offer" refType="h" fact="0.66"/>
      <dgm:constr type="l" for="ch" forName="offer" refType="w" fact="0.4"/>
      <dgm:constr type="t" for="ch" forName="offer"/>
      <dgm:constr type="w" for="ch" forName="relationship" refType="w" fact="0.2"/>
      <dgm:constr type="h" for="ch" forName="relationship" refType="h" fact="0.33"/>
      <dgm:constr type="l" for="ch" forName="relationship" refType="w" fact="0.6"/>
      <dgm:constr type="t" for="ch" forName="relationship"/>
      <dgm:constr type="w" for="ch" forName="client" refType="w" fact="0.2"/>
      <dgm:constr type="h" for="ch" forName="client" refType="h" fact="0.66"/>
      <dgm:constr type="l" for="ch" forName="client" refType="w" fact="0.8"/>
      <dgm:constr type="t" for="ch" forName="client"/>
      <dgm:constr type="w" for="ch" forName="resource" refType="w" fact="0.2"/>
      <dgm:constr type="h" for="ch" forName="resource" refType="h" fact="0.33"/>
      <dgm:constr type="l" for="ch" forName="resource" refType="w" fact="0.2"/>
      <dgm:constr type="t" for="ch" forName="resource" refType="h" fact="0.33"/>
      <dgm:constr type="w" for="ch" forName="channel" refType="w" fact="0.2"/>
      <dgm:constr type="h" for="ch" forName="channel" refType="h" fact="0.33"/>
      <dgm:constr type="l" for="ch" forName="channel" refType="w" fact="0.6"/>
      <dgm:constr type="t" for="ch" forName="channel" refType="h" fact="0.33"/>
      <dgm:constr type="w" for="ch" forName="cost" refType="w" fact="0.5"/>
      <dgm:constr type="h" for="ch" forName="cost" refType="h" fact="0.33"/>
      <dgm:constr type="l" for="ch" forName="cost"/>
      <dgm:constr type="t" for="ch" forName="cost" refType="h" fact="0.66"/>
      <dgm:constr type="w" for="ch" forName="revenue" refType="w" fact="0.5"/>
      <dgm:constr type="h" for="ch" forName="revenue" refType="h" fact="0.33"/>
      <dgm:constr type="l" for="ch" forName="revenue" refType="w" fact="0.5"/>
      <dgm:constr type="t" for="ch" forName="revenue" refType="h" fact="0.66"/>
      <dgm:constr type="primFontSz" for="des" ptType="node" op="equ" val="65"/>
    </dgm:constrLst>
    <dgm:ruleLst/>
    <dgm:forEach name="Name0" axis="ch" ptType="node" st="8" cnt="1">
      <dgm:layoutNode name="partn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partnerBlockElement" refType="w"/>
          <dgm:constr type="h" for="ch" forName="partnerBlockElement" refType="h"/>
          <dgm:constr type="l" for="ch" forName="partnerBlockElement"/>
          <dgm:constr type="t" for="ch" forName="partnerBlockElement"/>
          <dgm:constr type="w" for="ch" forName="partnerParentText" refType="w"/>
          <dgm:constr type="h" for="ch" forName="partnerParentText" refType="h" fact="0.1"/>
          <dgm:constr type="l" for="ch" forName="partnerParentText"/>
          <dgm:constr type="t" for="ch" forName="partnerParentText"/>
          <dgm:constr type="w" for="ch" forName="partnerChildText" refType="w"/>
          <dgm:constr type="h" for="ch" forName="partnerChildText" refType="h" fact="0.9"/>
          <dgm:constr type="l" for="ch" forName="partnerChildText"/>
          <dgm:constr type="t" for="ch" forName="partnerChildText" refType="h" fact="0.1"/>
        </dgm:constrLst>
        <dgm:ruleLst/>
        <dgm:layoutNode name="partn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partn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partner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1" axis="ch" ptType="node" st="7" cnt="1">
      <dgm:layoutNode name="activity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activityBlockElement" refType="w"/>
          <dgm:constr type="h" for="ch" forName="activityBlockElement" refType="h"/>
          <dgm:constr type="l" for="ch" forName="activityBlockElement"/>
          <dgm:constr type="t" for="ch" forName="activityBlockElement"/>
          <dgm:constr type="w" for="ch" forName="activityParentText" refType="w"/>
          <dgm:constr type="h" for="ch" forName="activityParentText" refType="h" fact="0.2"/>
          <dgm:constr type="l" for="ch" forName="activityParentText"/>
          <dgm:constr type="t" for="ch" forName="activityParentText"/>
          <dgm:constr type="w" for="ch" forName="activityChildText" refType="w"/>
          <dgm:constr type="h" for="ch" forName="activityChildText" refType="h" fact="0.8"/>
          <dgm:constr type="l" for="ch" forName="activityChildText"/>
          <dgm:constr type="t" for="ch" forName="activityChildText" refType="h" fact="0.2"/>
        </dgm:constrLst>
        <dgm:ruleLst/>
        <dgm:layoutNode name="activity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activity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activity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2" axis="ch" ptType="node" cnt="1">
      <dgm:layoutNode name="off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offerBlockElement" refType="w"/>
          <dgm:constr type="h" for="ch" forName="offerBlockElement" refType="h"/>
          <dgm:constr type="l" for="ch" forName="offerBlockElement"/>
          <dgm:constr type="t" for="ch" forName="offerBlockElement"/>
          <dgm:constr type="w" for="ch" forName="offerParentText" refType="w"/>
          <dgm:constr type="h" for="ch" forName="offerParentText" refType="h" fact="0.1"/>
          <dgm:constr type="l" for="ch" forName="offerParentText"/>
          <dgm:constr type="t" for="ch" forName="offerParentText"/>
          <dgm:constr type="w" for="ch" forName="offerChildText" refType="w"/>
          <dgm:constr type="h" for="ch" forName="offerChildText" refType="h" fact="0.9"/>
          <dgm:constr type="l" for="ch" forName="offerChildText"/>
          <dgm:constr type="t" for="ch" forName="offerChildText" refType="h" fact="0.1"/>
        </dgm:constrLst>
        <dgm:ruleLst/>
        <dgm:layoutNode name="off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off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offer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3" axis="ch" ptType="node" st="4" cnt="1">
      <dgm:layoutNode name="relationship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lationshipBlockElement" refType="w"/>
          <dgm:constr type="h" for="ch" forName="relationshipBlockElement" refType="h"/>
          <dgm:constr type="l" for="ch" forName="relationshipBlockElement"/>
          <dgm:constr type="t" for="ch" forName="relationshipBlockElement"/>
          <dgm:constr type="w" for="ch" forName="relationshipParentText" refType="w"/>
          <dgm:constr type="h" for="ch" forName="relationshipParentText" refType="h" fact="0.2"/>
          <dgm:constr type="l" for="ch" forName="relationshipParentText"/>
          <dgm:constr type="t" for="ch" forName="relationshipParentText"/>
          <dgm:constr type="w" for="ch" forName="relationshipChildText" refType="w"/>
          <dgm:constr type="h" for="ch" forName="relationshipChildText" refType="h" fact="0.8"/>
          <dgm:constr type="l" for="ch" forName="relationshipChildText"/>
          <dgm:constr type="t" for="ch" forName="relationshipChildText" refType="h" fact="0.2"/>
        </dgm:constrLst>
        <dgm:ruleLst/>
        <dgm:layoutNode name="relationship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lationship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lationship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4" axis="ch" ptType="node" st="2" cnt="1">
      <dgm:layoutNode name="clien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lientBlockElement" refType="w"/>
          <dgm:constr type="h" for="ch" forName="clientBlockElement" refType="h"/>
          <dgm:constr type="l" for="ch" forName="clientBlockElement"/>
          <dgm:constr type="t" for="ch" forName="clientBlockElement"/>
          <dgm:constr type="w" for="ch" forName="clientParentText" refType="w"/>
          <dgm:constr type="h" for="ch" forName="clientParentText" refType="h" fact="0.1"/>
          <dgm:constr type="l" for="ch" forName="clientParentText"/>
          <dgm:constr type="t" for="ch" forName="clientParentText"/>
          <dgm:constr type="w" for="ch" forName="clientChildText" refType="w"/>
          <dgm:constr type="h" for="ch" forName="clientChildText" refType="h" fact="0.9"/>
          <dgm:constr type="l" for="ch" forName="clientChildText"/>
          <dgm:constr type="t" for="ch" forName="clientChildText" refType="h" fact="0.1"/>
        </dgm:constrLst>
        <dgm:ruleLst/>
        <dgm:layoutNode name="clien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lien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lient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5" axis="ch" ptType="node" st="6" cnt="1">
      <dgm:layoutNode name="resourc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sourceBlockElement" refType="w"/>
          <dgm:constr type="h" for="ch" forName="resourceBlockElement" refType="h"/>
          <dgm:constr type="l" for="ch" forName="resourceBlockElement"/>
          <dgm:constr type="t" for="ch" forName="resourceBlockElement"/>
          <dgm:constr type="w" for="ch" forName="resourceParentText" refType="w"/>
          <dgm:constr type="h" for="ch" forName="resourceParentText" refType="h" fact="0.2"/>
          <dgm:constr type="l" for="ch" forName="resourceParentText"/>
          <dgm:constr type="t" for="ch" forName="resourceParentText"/>
          <dgm:constr type="w" for="ch" forName="resourceChildText" refType="w"/>
          <dgm:constr type="h" for="ch" forName="resourceChildText" refType="h" fact="0.8"/>
          <dgm:constr type="l" for="ch" forName="resourceChildText"/>
          <dgm:constr type="t" for="ch" forName="resourceChildText" refType="h" fact="0.2"/>
        </dgm:constrLst>
        <dgm:ruleLst/>
        <dgm:layoutNode name="resourc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sourc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source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6" axis="ch" ptType="node" st="3" cnt="1">
      <dgm:layoutNode name="channel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hannelBlockElement" refType="w"/>
          <dgm:constr type="h" for="ch" forName="channelBlockElement" refType="h"/>
          <dgm:constr type="l" for="ch" forName="channelBlockElement"/>
          <dgm:constr type="t" for="ch" forName="channelBlockElement"/>
          <dgm:constr type="w" for="ch" forName="channelParentText" refType="w"/>
          <dgm:constr type="h" for="ch" forName="channelParentText" refType="h" fact="0.2"/>
          <dgm:constr type="l" for="ch" forName="channelParentText"/>
          <dgm:constr type="t" for="ch" forName="channelParentText"/>
          <dgm:constr type="w" for="ch" forName="channelChildText" refType="w"/>
          <dgm:constr type="h" for="ch" forName="channelChildText" refType="h" fact="0.8"/>
          <dgm:constr type="l" for="ch" forName="channelChildText"/>
          <dgm:constr type="t" for="ch" forName="channelChildText" refType="h" fact="0.2"/>
        </dgm:constrLst>
        <dgm:ruleLst/>
        <dgm:layoutNode name="channel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hannel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hannel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7" axis="ch" ptType="node" st="9" cnt="1">
      <dgm:layoutNode name="cos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ostBlockElement" refType="w"/>
          <dgm:constr type="h" for="ch" forName="costBlockElement" refType="h"/>
          <dgm:constr type="l" for="ch" forName="costBlockElement"/>
          <dgm:constr type="t" for="ch" forName="costBlockElement"/>
          <dgm:constr type="w" for="ch" forName="costParentText" refType="w"/>
          <dgm:constr type="h" for="ch" forName="costParentText" refType="h" fact="0.2"/>
          <dgm:constr type="l" for="ch" forName="costParentText"/>
          <dgm:constr type="t" for="ch" forName="costParentText"/>
          <dgm:constr type="w" for="ch" forName="costChildText" refType="w"/>
          <dgm:constr type="h" for="ch" forName="costChildText" refType="h" fact="0.8"/>
          <dgm:constr type="l" for="ch" forName="costChildText"/>
          <dgm:constr type="t" for="ch" forName="costChildText" refType="h" fact="0.2"/>
        </dgm:constrLst>
        <dgm:ruleLst/>
        <dgm:layoutNode name="cos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os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ost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8" axis="ch" ptType="node" st="5" cnt="1">
      <dgm:layoutNode name="revenu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venueBlockElement" refType="w"/>
          <dgm:constr type="h" for="ch" forName="revenueBlockElement" refType="h"/>
          <dgm:constr type="l" for="ch" forName="revenueBlockElement"/>
          <dgm:constr type="t" for="ch" forName="revenueBlockElement"/>
          <dgm:constr type="w" for="ch" forName="revenueParentText" refType="w"/>
          <dgm:constr type="h" for="ch" forName="revenueParentText" refType="h" fact="0.2"/>
          <dgm:constr type="l" for="ch" forName="revenueParentText"/>
          <dgm:constr type="t" for="ch" forName="revenueParentText"/>
          <dgm:constr type="w" for="ch" forName="revenueChildText" refType="w"/>
          <dgm:constr type="h" for="ch" forName="revenueChildText" refType="h" fact="0.8"/>
          <dgm:constr type="l" for="ch" forName="revenueChildText"/>
          <dgm:constr type="t" for="ch" forName="revenueChildText" refType="h" fact="0.2"/>
        </dgm:constrLst>
        <dgm:ruleLst/>
        <dgm:layoutNode name="revenu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venu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venue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bmdesigner.com/smartart/bmcanvas_elements_questions">
  <dgm:title val="Business Model Canvas (elements and questions)"/>
  <dgm:desc val="description todo"/>
  <dgm:catLst>
    <dgm:cat type="other" pri="1703"/>
  </dgm:catLst>
  <dgm:sampData>
    <dgm:dataModel>
      <dgm:ptLst>
        <dgm:pt modelId="0" type="doc"/>
        <dgm:pt modelId="1">
          <dgm:t>
            <a:bodyPr/>
            <a:lstStyle/>
            <a:p>
              <a:r>
                <a:rPr b="1"/>
                <a:t>Value Propositions</a:t>
              </a:r>
            </a:p>
          </dgm:t>
        </dgm:pt>
        <dgm:pt modelId="11">
          <dgm:prSet phldrT="Which one of your customers's problems are you solving and why will he work with you rather than with a competitor?" phldr="1"/>
        </dgm:pt>
        <dgm:pt modelId="2">
          <dgm:t>
            <a:bodyPr/>
            <a:lstStyle/>
            <a:p>
              <a:r>
                <a:rPr b="1"/>
                <a:t>Customer Segments</a:t>
              </a:r>
            </a:p>
          </dgm:t>
        </dgm:pt>
        <dgm:pt modelId="21">
          <dgm:prSet phldrT="Who are your customers? what are your customers’ needs, desires and ambitions?" phldr="1"/>
        </dgm:pt>
        <dgm:pt modelId="3">
          <dgm:t>
            <a:bodyPr/>
            <a:lstStyle/>
            <a:p>
              <a:r>
                <a:rPr b="1"/>
                <a:t>Channels</a:t>
              </a:r>
            </a:p>
          </dgm:t>
        </dgm:pt>
        <dgm:pt modelId="31">
          <dgm:prSet phldrT="Through which means does your customer want to be reached and addressed by you?" phldr="1"/>
        </dgm:pt>
        <dgm:pt modelId="4">
          <dgm:t>
            <a:bodyPr/>
            <a:lstStyle/>
            <a:p>
              <a:r>
                <a:rPr b="1"/>
                <a:t>Customer Relationships</a:t>
              </a:r>
            </a:p>
          </dgm:t>
        </dgm:pt>
        <dgm:pt modelId="41">
          <dgm:prSet phldrT="What type of relationship does your customer expect you to establish and maintain with him?" phldr="1"/>
        </dgm:pt>
        <dgm:pt modelId="5">
          <dgm:t>
            <a:bodyPr/>
            <a:lstStyle/>
            <a:p>
              <a:r>
                <a:rPr b="1"/>
                <a:t>Revenue Streams</a:t>
              </a:r>
            </a:p>
          </dgm:t>
        </dgm:pt>
        <dgm:pt modelId="51">
          <dgm:prSet phldrT="What value are your customers really willing to pay for and how will they pay for it?" phldr="1"/>
        </dgm:pt>
        <dgm:pt modelId="6">
          <dgm:t>
            <a:bodyPr/>
            <a:lstStyle/>
            <a:p>
              <a:r>
                <a:rPr b="1"/>
                <a:t>Key Resources</a:t>
              </a:r>
            </a:p>
          </dgm:t>
        </dgm:pt>
        <dgm:pt modelId="61">
          <dgm:prSet phldrT="What are your key resources and how difficult are they to copy (by others)?" phldr="1"/>
        </dgm:pt>
        <dgm:pt modelId="7">
          <dgm:t>
            <a:bodyPr/>
            <a:lstStyle/>
            <a:p>
              <a:r>
                <a:rPr b="1"/>
                <a:t>Key Activities</a:t>
              </a:r>
            </a:p>
          </dgm:t>
        </dgm:pt>
        <dgm:pt modelId="71">
          <dgm:prSet phldrT="What are your key activities and how difficult are they to perform (by others)?" phldr="1"/>
        </dgm:pt>
        <dgm:pt modelId="8">
          <dgm:t>
            <a:bodyPr/>
            <a:lstStyle/>
            <a:p>
              <a:r>
                <a:rPr b="1"/>
                <a:t>Key Partners</a:t>
              </a:r>
            </a:p>
          </dgm:t>
        </dgm:pt>
        <dgm:pt modelId="81">
          <dgm:prSet phldrT="What can partners do better than you or at a lower cost (and thus leverage your business model)?" phldr="1"/>
        </dgm:pt>
        <dgm:pt modelId="9">
          <dgm:t>
            <a:bodyPr/>
            <a:lstStyle/>
            <a:p>
              <a:r>
                <a:rPr b="1"/>
                <a:t>Cost Structure</a:t>
              </a:r>
            </a:p>
          </dgm:t>
        </dgm:pt>
        <dgm:pt modelId="91">
          <dgm:prSet phldrT="What is the cost structure of your business model and is it in harmony with the core idea of your business model?" phldr="1"/>
        </dgm:pt>
        <dgm:pt modelId="10">
          <dgm:prSet phldrT="logo" phldr="1"/>
        </dgm:pt>
      </dgm:ptLst>
      <dgm:cxnLst>
        <dgm:cxn modelId="100" srcId="0" destId="1" srcOrd="0" destOrd="0"/>
        <dgm:cxn modelId="101" srcId="1" destId="11" srcOrd="0" destOrd="0"/>
        <dgm:cxn modelId="200" srcId="0" destId="2" srcOrd="1" destOrd="0"/>
        <dgm:cxn modelId="201" srcId="2" destId="21" srcOrd="0" destOrd="0"/>
        <dgm:cxn modelId="300" srcId="0" destId="3" srcOrd="2" destOrd="0"/>
        <dgm:cxn modelId="301" srcId="3" destId="31" srcOrd="0" destOrd="0"/>
        <dgm:cxn modelId="400" srcId="0" destId="4" srcOrd="3" destOrd="0"/>
        <dgm:cxn modelId="401" srcId="4" destId="41" srcOrd="0" destOrd="0"/>
        <dgm:cxn modelId="500" srcId="0" destId="5" srcOrd="4" destOrd="0"/>
        <dgm:cxn modelId="501" srcId="5" destId="51" srcOrd="0" destOrd="0"/>
        <dgm:cxn modelId="600" srcId="0" destId="6" srcOrd="5" destOrd="0"/>
        <dgm:cxn modelId="601" srcId="6" destId="61" srcOrd="0" destOrd="0"/>
        <dgm:cxn modelId="700" srcId="0" destId="7" srcOrd="6" destOrd="0"/>
        <dgm:cxn modelId="701" srcId="7" destId="71" srcOrd="0" destOrd="0"/>
        <dgm:cxn modelId="800" srcId="0" destId="8" srcOrd="7" destOrd="0"/>
        <dgm:cxn modelId="801" srcId="8" destId="81" srcOrd="0" destOrd="0"/>
        <dgm:cxn modelId="900" srcId="0" destId="9" srcOrd="8" destOrd="0"/>
        <dgm:cxn modelId="901" srcId="9" destId="91" srcOrd="0" destOrd="0"/>
        <dgm:cxn modelId="1000" srcId="0" destId="10" srcOrd="9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clrData>
  <dgm:layoutNode name="root">
    <dgm:varLst>
      <dgm:animOne/>
      <dgm:animLvl val="lvl"/>
    </dgm:varLst>
    <dgm:alg type="composite"/>
    <dgm:presOf/>
    <dgm:shape xmlns:r="http://schemas.openxmlformats.org/officeDocument/2006/relationships" r:blip="">
      <dgm:adjLst/>
    </dgm:shape>
    <dgm:constrLst>
      <dgm:constr type="w" for="ch" forName="partner" refType="w" fact="0.2"/>
      <dgm:constr type="h" for="ch" forName="partner" refType="h" fact="0.66"/>
      <dgm:constr type="l" for="ch" forName="partner"/>
      <dgm:constr type="t" for="ch" forName="partner"/>
      <dgm:constr type="w" for="ch" forName="activity" refType="w" fact="0.2"/>
      <dgm:constr type="h" for="ch" forName="activity" refType="h" fact="0.33"/>
      <dgm:constr type="l" for="ch" forName="activity" refType="w" fact="0.2"/>
      <dgm:constr type="t" for="ch" forName="activity"/>
      <dgm:constr type="w" for="ch" forName="offer" refType="w" fact="0.2"/>
      <dgm:constr type="h" for="ch" forName="offer" refType="h" fact="0.66"/>
      <dgm:constr type="l" for="ch" forName="offer" refType="w" fact="0.4"/>
      <dgm:constr type="t" for="ch" forName="offer"/>
      <dgm:constr type="w" for="ch" forName="relationship" refType="w" fact="0.2"/>
      <dgm:constr type="h" for="ch" forName="relationship" refType="h" fact="0.33"/>
      <dgm:constr type="l" for="ch" forName="relationship" refType="w" fact="0.6"/>
      <dgm:constr type="t" for="ch" forName="relationship"/>
      <dgm:constr type="w" for="ch" forName="client" refType="w" fact="0.2"/>
      <dgm:constr type="h" for="ch" forName="client" refType="h" fact="0.66"/>
      <dgm:constr type="l" for="ch" forName="client" refType="w" fact="0.8"/>
      <dgm:constr type="t" for="ch" forName="client"/>
      <dgm:constr type="w" for="ch" forName="resource" refType="w" fact="0.2"/>
      <dgm:constr type="h" for="ch" forName="resource" refType="h" fact="0.33"/>
      <dgm:constr type="l" for="ch" forName="resource" refType="w" fact="0.2"/>
      <dgm:constr type="t" for="ch" forName="resource" refType="h" fact="0.33"/>
      <dgm:constr type="w" for="ch" forName="channel" refType="w" fact="0.2"/>
      <dgm:constr type="h" for="ch" forName="channel" refType="h" fact="0.33"/>
      <dgm:constr type="l" for="ch" forName="channel" refType="w" fact="0.6"/>
      <dgm:constr type="t" for="ch" forName="channel" refType="h" fact="0.33"/>
      <dgm:constr type="w" for="ch" forName="cost" refType="w" fact="0.4"/>
      <dgm:constr type="h" for="ch" forName="cost" refType="h" fact="0.33"/>
      <dgm:constr type="l" for="ch" forName="cost"/>
      <dgm:constr type="t" for="ch" forName="cost" refType="h" fact="0.66"/>
      <dgm:constr type="w" for="ch" forName="revenue" refType="w" fact="0.4"/>
      <dgm:constr type="h" for="ch" forName="revenue" refType="h" fact="0.33"/>
      <dgm:constr type="l" for="ch" forName="revenue" refType="w" fact="0.6"/>
      <dgm:constr type="t" for="ch" forName="revenue" refType="h" fact="0.66"/>
      <dgm:constr type="w" for="ch" forName="logo" refType="w" fact="0.2"/>
      <dgm:constr type="h" for="ch" forName="logo" refType="h" fact="0.33"/>
      <dgm:constr type="l" for="ch" forName="logo" refType="w" fact="0.4"/>
      <dgm:constr type="t" for="ch" forName="logo" refType="h" fact="0.66"/>
      <dgm:constr type="primFontSz" for="des" ptType="node" op="equ" val="65"/>
    </dgm:constrLst>
    <dgm:ruleLst/>
    <dgm:forEach name="Name0" axis="ch" ptType="node" st="8" cnt="1">
      <dgm:layoutNode name="partn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partnerBlockElement" refType="w"/>
          <dgm:constr type="h" for="ch" forName="partnerBlockElement" refType="h"/>
          <dgm:constr type="l" for="ch" forName="partnerBlockElement"/>
          <dgm:constr type="t" for="ch" forName="partnerBlockElement"/>
          <dgm:constr type="w" for="ch" forName="partnerParentText" refType="w"/>
          <dgm:constr type="h" for="ch" forName="partnerParentText" refType="h" fact="0.1"/>
          <dgm:constr type="l" for="ch" forName="partnerParentText"/>
          <dgm:constr type="t" for="ch" forName="partnerParentText"/>
          <dgm:constr type="w" for="ch" forName="partnerChildText" refType="w"/>
          <dgm:constr type="h" for="ch" forName="partnerChildText" refType="h" fact="0.9"/>
          <dgm:constr type="l" for="ch" forName="partnerChildText"/>
          <dgm:constr type="t" for="ch" forName="partnerChildText" refType="h" fact="0.1"/>
        </dgm:constrLst>
        <dgm:ruleLst/>
        <dgm:layoutNode name="partn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partn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partner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partnerPost" refType="w" fact="0.9"/>
            <dgm:constr type="h" for="ch" forName="partnerSpace" val="5"/>
          </dgm:constrLst>
          <dgm:ruleLst/>
          <dgm:forEach name="Name1" axis="ch" ptType="node">
            <dgm:layoutNode name="partner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" axis="followSib" ptType="sibTrans" hideLastTrans="0" cnt="1">
              <dgm:layoutNode name="partner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3" axis="ch" ptType="node" st="7" cnt="1">
      <dgm:layoutNode name="activity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activityBlockElement" refType="w"/>
          <dgm:constr type="h" for="ch" forName="activityBlockElement" refType="h"/>
          <dgm:constr type="l" for="ch" forName="activityBlockElement"/>
          <dgm:constr type="t" for="ch" forName="activityBlockElement"/>
          <dgm:constr type="w" for="ch" forName="activityParentText" refType="w"/>
          <dgm:constr type="h" for="ch" forName="activityParentText" refType="h" fact="0.2"/>
          <dgm:constr type="l" for="ch" forName="activityParentText"/>
          <dgm:constr type="t" for="ch" forName="activityParentText"/>
          <dgm:constr type="w" for="ch" forName="activityChildText" refType="w"/>
          <dgm:constr type="h" for="ch" forName="activityChildText" refType="h" fact="0.8"/>
          <dgm:constr type="l" for="ch" forName="activityChildText"/>
          <dgm:constr type="t" for="ch" forName="activityChildText" refType="h" fact="0.2"/>
        </dgm:constrLst>
        <dgm:ruleLst/>
        <dgm:layoutNode name="activity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activity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activity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activityPost" refType="w" fact="0.9"/>
            <dgm:constr type="h" for="ch" forName="space" val="5"/>
          </dgm:constrLst>
          <dgm:ruleLst/>
          <dgm:forEach name="Name4" axis="ch" ptType="node">
            <dgm:layoutNode name="activity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5" axis="followSib" ptType="sibTrans" hideLastTrans="0" cnt="1">
              <dgm:layoutNode name="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6" axis="ch" ptType="node" cnt="1">
      <dgm:layoutNode name="off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offerBlockElement" refType="w"/>
          <dgm:constr type="h" for="ch" forName="offerBlockElement" refType="h"/>
          <dgm:constr type="l" for="ch" forName="offerBlockElement"/>
          <dgm:constr type="t" for="ch" forName="offerBlockElement"/>
          <dgm:constr type="w" for="ch" forName="offerParentText" refType="w"/>
          <dgm:constr type="h" for="ch" forName="offerParentText" refType="h" fact="0.1"/>
          <dgm:constr type="l" for="ch" forName="offerParentText"/>
          <dgm:constr type="t" for="ch" forName="offerParentText"/>
          <dgm:constr type="w" for="ch" forName="offerChildText" refType="w"/>
          <dgm:constr type="h" for="ch" forName="offerChildText" refType="h" fact="0.9"/>
          <dgm:constr type="l" for="ch" forName="offerChildText"/>
          <dgm:constr type="t" for="ch" forName="offerChildText" refType="h" fact="0.1"/>
        </dgm:constrLst>
        <dgm:ruleLst/>
        <dgm:layoutNode name="off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off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offer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offerPost" refType="w" fact="0.9"/>
            <dgm:constr type="h" for="ch" forName="offerSpace" val="5"/>
          </dgm:constrLst>
          <dgm:ruleLst/>
          <dgm:forEach name="Name7" axis="ch" ptType="node">
            <dgm:layoutNode name="offer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8" axis="followSib" ptType="sibTrans" hideLastTrans="0" cnt="1">
              <dgm:layoutNode name="offer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9" axis="ch" ptType="node" st="4" cnt="1">
      <dgm:layoutNode name="relationship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lationshipBlockElement" refType="w"/>
          <dgm:constr type="h" for="ch" forName="relationshipBlockElement" refType="h"/>
          <dgm:constr type="l" for="ch" forName="relationshipBlockElement"/>
          <dgm:constr type="t" for="ch" forName="relationshipBlockElement"/>
          <dgm:constr type="w" for="ch" forName="relationshipParentText" refType="w"/>
          <dgm:constr type="h" for="ch" forName="relationshipParentText" refType="h" fact="0.2"/>
          <dgm:constr type="l" for="ch" forName="relationshipParentText"/>
          <dgm:constr type="t" for="ch" forName="relationshipParentText"/>
          <dgm:constr type="w" for="ch" forName="relationshipChildText" refType="w"/>
          <dgm:constr type="h" for="ch" forName="relationshipChildText" refType="h" fact="0.8"/>
          <dgm:constr type="l" for="ch" forName="relationshipChildText"/>
          <dgm:constr type="t" for="ch" forName="relationshipChildText" refType="h" fact="0.2"/>
        </dgm:constrLst>
        <dgm:ruleLst/>
        <dgm:layoutNode name="relationship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lationship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lationship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lationshipPost" refType="w" fact="0.9"/>
            <dgm:constr type="h" for="ch" forName="relationshipSpace" val="5"/>
          </dgm:constrLst>
          <dgm:ruleLst/>
          <dgm:forEach name="Name10" axis="ch" ptType="node">
            <dgm:layoutNode name="relationship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1" axis="followSib" ptType="sibTrans" hideLastTrans="0" cnt="1">
              <dgm:layoutNode name="relationship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2" axis="ch" ptType="node" st="2" cnt="1">
      <dgm:layoutNode name="clien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lientBlockElement" refType="w"/>
          <dgm:constr type="h" for="ch" forName="clientBlockElement" refType="h"/>
          <dgm:constr type="l" for="ch" forName="clientBlockElement"/>
          <dgm:constr type="t" for="ch" forName="clientBlockElement"/>
          <dgm:constr type="w" for="ch" forName="clientParentText" refType="w"/>
          <dgm:constr type="h" for="ch" forName="clientParentText" refType="h" fact="0.1"/>
          <dgm:constr type="l" for="ch" forName="clientParentText"/>
          <dgm:constr type="t" for="ch" forName="clientParentText"/>
          <dgm:constr type="w" for="ch" forName="clientChildText" refType="w"/>
          <dgm:constr type="h" for="ch" forName="clientChildText" refType="h" fact="0.9"/>
          <dgm:constr type="l" for="ch" forName="clientChildText"/>
          <dgm:constr type="t" for="ch" forName="clientChildText" refType="h" fact="0.1"/>
        </dgm:constrLst>
        <dgm:ruleLst/>
        <dgm:layoutNode name="clien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lien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lient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lientPost" refType="w" fact="0.9"/>
            <dgm:constr type="h" for="ch" forName="clientSpace" val="5"/>
          </dgm:constrLst>
          <dgm:ruleLst/>
          <dgm:forEach name="Name13" axis="ch" ptType="node">
            <dgm:layoutNode name="client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4" axis="followSib" ptType="sibTrans" hideLastTrans="0" cnt="1">
              <dgm:layoutNode name="client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5" axis="ch" ptType="node" st="6" cnt="1">
      <dgm:layoutNode name="resourc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sourceBlockElement" refType="w"/>
          <dgm:constr type="h" for="ch" forName="resourceBlockElement" refType="h"/>
          <dgm:constr type="l" for="ch" forName="resourceBlockElement"/>
          <dgm:constr type="t" for="ch" forName="resourceBlockElement"/>
          <dgm:constr type="w" for="ch" forName="resourceParentText" refType="w"/>
          <dgm:constr type="h" for="ch" forName="resourceParentText" refType="h" fact="0.2"/>
          <dgm:constr type="l" for="ch" forName="resourceParentText"/>
          <dgm:constr type="t" for="ch" forName="resourceParentText"/>
          <dgm:constr type="w" for="ch" forName="resourceChildText" refType="w"/>
          <dgm:constr type="h" for="ch" forName="resourceChildText" refType="h" fact="0.8"/>
          <dgm:constr type="l" for="ch" forName="resourceChildText"/>
          <dgm:constr type="t" for="ch" forName="resourceChildText" refType="h" fact="0.2"/>
        </dgm:constrLst>
        <dgm:ruleLst/>
        <dgm:layoutNode name="resourc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sourc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source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sourcePost" refType="w" fact="0.9"/>
            <dgm:constr type="h" for="ch" forName="resourceSpace" val="5"/>
          </dgm:constrLst>
          <dgm:ruleLst/>
          <dgm:forEach name="Name16" axis="ch" ptType="node">
            <dgm:layoutNode name="resource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7" axis="followSib" ptType="sibTrans" hideLastTrans="0" cnt="1">
              <dgm:layoutNode name="resource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8" axis="ch" ptType="node" st="3" cnt="1">
      <dgm:layoutNode name="channel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hannelBlockElement" refType="w"/>
          <dgm:constr type="h" for="ch" forName="channelBlockElement" refType="h"/>
          <dgm:constr type="l" for="ch" forName="channelBlockElement"/>
          <dgm:constr type="t" for="ch" forName="channelBlockElement"/>
          <dgm:constr type="w" for="ch" forName="channelParentText" refType="w"/>
          <dgm:constr type="h" for="ch" forName="channelParentText" refType="h" fact="0.2"/>
          <dgm:constr type="l" for="ch" forName="channelParentText"/>
          <dgm:constr type="t" for="ch" forName="channelParentText"/>
          <dgm:constr type="w" for="ch" forName="channelChildText" refType="w"/>
          <dgm:constr type="h" for="ch" forName="channelChildText" refType="h" fact="0.8"/>
          <dgm:constr type="l" for="ch" forName="channelChildText"/>
          <dgm:constr type="t" for="ch" forName="channelChildText" refType="h" fact="0.2"/>
        </dgm:constrLst>
        <dgm:ruleLst/>
        <dgm:layoutNode name="channel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hannel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hannel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hannelPost" refType="w" fact="0.9"/>
            <dgm:constr type="h" for="ch" forName="channelSpace" val="5"/>
          </dgm:constrLst>
          <dgm:ruleLst/>
          <dgm:forEach name="Name19" axis="ch" ptType="node">
            <dgm:layoutNode name="channel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0" axis="followSib" ptType="sibTrans" hideLastTrans="0" cnt="1">
              <dgm:layoutNode name="channel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1" axis="ch" ptType="node" st="9" cnt="1">
      <dgm:layoutNode name="cos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ostBlockElement" refType="w"/>
          <dgm:constr type="h" for="ch" forName="costBlockElement" refType="h"/>
          <dgm:constr type="l" for="ch" forName="costBlockElement"/>
          <dgm:constr type="t" for="ch" forName="costBlockElement"/>
          <dgm:constr type="w" for="ch" forName="costParentText" refType="w"/>
          <dgm:constr type="h" for="ch" forName="costParentText" refType="h" fact="0.2"/>
          <dgm:constr type="l" for="ch" forName="costParentText"/>
          <dgm:constr type="t" for="ch" forName="costParentText"/>
          <dgm:constr type="w" for="ch" forName="costChildText" refType="w"/>
          <dgm:constr type="h" for="ch" forName="costChildText" refType="h" fact="0.8"/>
          <dgm:constr type="l" for="ch" forName="costChildText"/>
          <dgm:constr type="t" for="ch" forName="costChildText" refType="h" fact="0.2"/>
        </dgm:constrLst>
        <dgm:ruleLst/>
        <dgm:layoutNode name="cos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os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ost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ostPost" refType="w" fact="0.9"/>
            <dgm:constr type="h" for="ch" forName="costSpace" val="5"/>
          </dgm:constrLst>
          <dgm:ruleLst/>
          <dgm:forEach name="Name22" axis="ch" ptType="node">
            <dgm:layoutNode name="cost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3" axis="followSib" ptType="sibTrans" hideLastTrans="0" cnt="1">
              <dgm:layoutNode name="cost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4" axis="ch" ptType="node" st="5" cnt="1">
      <dgm:layoutNode name="revenu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venueBlockElement" refType="w"/>
          <dgm:constr type="h" for="ch" forName="revenueBlockElement" refType="h"/>
          <dgm:constr type="l" for="ch" forName="revenueBlockElement"/>
          <dgm:constr type="t" for="ch" forName="revenueBlockElement"/>
          <dgm:constr type="w" for="ch" forName="revenueParentText" refType="w"/>
          <dgm:constr type="h" for="ch" forName="revenueParentText" refType="h" fact="0.2"/>
          <dgm:constr type="l" for="ch" forName="revenueParentText"/>
          <dgm:constr type="t" for="ch" forName="revenueParentText"/>
          <dgm:constr type="w" for="ch" forName="revenueChildText" refType="w"/>
          <dgm:constr type="h" for="ch" forName="revenueChildText" refType="h" fact="0.8"/>
          <dgm:constr type="l" for="ch" forName="revenueChildText"/>
          <dgm:constr type="t" for="ch" forName="revenueChildText" refType="h" fact="0.2"/>
        </dgm:constrLst>
        <dgm:ruleLst/>
        <dgm:layoutNode name="revenu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venu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venue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venuePost" refType="w" fact="0.9"/>
            <dgm:constr type="h" for="ch" forName="revenueSpace" val="5"/>
          </dgm:constrLst>
          <dgm:ruleLst/>
          <dgm:forEach name="Name25" axis="ch" ptType="node">
            <dgm:layoutNode name="revenue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6" axis="followSib" ptType="sibTrans" hideLastTrans="0" cnt="1">
              <dgm:layoutNode name="revenue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7" axis="ch" ptType="node" st="10" cnt="1">
      <dgm:layoutNode name="logo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logotext" refType="w"/>
          <dgm:constr type="h" for="ch" forName="logotext" refType="h"/>
          <dgm:constr type="l" for="ch" forName="logotext"/>
          <dgm:constr type="t" for="ch" forName="logotext"/>
          <dgm:constr type="w" for="ch" forName="logoimg" refType="w"/>
          <dgm:constr type="h" for="ch" forName="logoimg" refType="h"/>
          <dgm:constr type="l" for="ch" forName="logoimg"/>
          <dgm:constr type="t" for="ch" forName="logoimg"/>
        </dgm:constrLst>
        <dgm:layoutNode name="logo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logoimg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6E18F-13DE-416A-AE00-E13C45C3DCBA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6A9A-4528-4F0A-BCF9-CFE1D91798E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081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E6A9A-4528-4F0A-BCF9-CFE1D91798E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661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E6A9A-4528-4F0A-BCF9-CFE1D91798E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661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007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5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27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261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938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3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30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157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852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31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19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EE22-EA30-4C63-B048-169F017C963E}" type="datetimeFigureOut">
              <a:rPr lang="fr-CH" smtClean="0"/>
              <a:t>21.03.2014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180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modelgenerati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Business Model </a:t>
            </a:r>
            <a:r>
              <a:rPr lang="fr-CH" dirty="0" err="1" smtClean="0"/>
              <a:t>Canvas</a:t>
            </a:r>
            <a:r>
              <a:rPr lang="fr-CH" dirty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Office Smart Art 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Version test 0.1</a:t>
            </a:r>
          </a:p>
          <a:p>
            <a:r>
              <a:rPr lang="fr-CH" dirty="0" smtClean="0"/>
              <a:t>Boris.Fritscher@unil.ch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303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141588"/>
              </p:ext>
            </p:extLst>
          </p:nvPr>
        </p:nvGraphicFramePr>
        <p:xfrm>
          <a:off x="107504" y="332656"/>
          <a:ext cx="8772498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3" descr="C:\Users\bfritsch\Downloads\Logo_Switche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301208"/>
            <a:ext cx="1585341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8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8480312"/>
              </p:ext>
            </p:extLst>
          </p:nvPr>
        </p:nvGraphicFramePr>
        <p:xfrm>
          <a:off x="107504" y="116632"/>
          <a:ext cx="8964996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82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19599"/>
              </p:ext>
            </p:extLst>
          </p:nvPr>
        </p:nvGraphicFramePr>
        <p:xfrm>
          <a:off x="107504" y="332656"/>
          <a:ext cx="8772498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91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Based</a:t>
            </a:r>
            <a:r>
              <a:rPr lang="fr-CH" dirty="0" smtClean="0"/>
              <a:t> on the </a:t>
            </a:r>
            <a:r>
              <a:rPr lang="fr-CH" dirty="0" err="1" smtClean="0"/>
              <a:t>canvas</a:t>
            </a:r>
            <a:r>
              <a:rPr lang="fr-CH" dirty="0" smtClean="0"/>
              <a:t> </a:t>
            </a:r>
            <a:r>
              <a:rPr lang="fr-CH" dirty="0" err="1" smtClean="0"/>
              <a:t>available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smtClean="0">
                <a:hlinkClick r:id="rId2"/>
              </a:rPr>
              <a:t>http://www.businessmodelgeneration.com/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82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133</Words>
  <Application>Microsoft Office PowerPoint</Application>
  <PresentationFormat>On-screen Show (4:3)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Business Model Canvas with Office Smart Art </vt:lpstr>
      <vt:lpstr>PowerPoint Presentation</vt:lpstr>
      <vt:lpstr>PowerPoint Presentation</vt:lpstr>
      <vt:lpstr>PowerPoint Presentation</vt:lpstr>
      <vt:lpstr>PowerPoint Presentation</vt:lpstr>
    </vt:vector>
  </TitlesOfParts>
  <Company>UNIL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with Office Smart Art </dc:title>
  <dc:creator>Boris Fritscher</dc:creator>
  <cp:lastModifiedBy>Boris Fritscher</cp:lastModifiedBy>
  <cp:revision>5</cp:revision>
  <dcterms:created xsi:type="dcterms:W3CDTF">2010-11-29T09:04:20Z</dcterms:created>
  <dcterms:modified xsi:type="dcterms:W3CDTF">2014-03-21T08:51:01Z</dcterms:modified>
</cp:coreProperties>
</file>