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3456">
          <p15:clr>
            <a:srgbClr val="A4A3A4"/>
          </p15:clr>
        </p15:guide>
        <p15:guide id="4" orient="horz" pos="16704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912">
          <p15:clr>
            <a:srgbClr val="A4A3A4"/>
          </p15:clr>
        </p15:guide>
        <p15:guide id="8" pos="11232" userDrawn="1">
          <p15:clr>
            <a:srgbClr val="A4A3A4"/>
          </p15:clr>
        </p15:guide>
        <p15:guide id="10" pos="22464">
          <p15:clr>
            <a:srgbClr val="A4A3A4"/>
          </p15:clr>
        </p15:guide>
        <p15:guide id="11" pos="6336">
          <p15:clr>
            <a:srgbClr val="A4A3A4"/>
          </p15:clr>
        </p15:guide>
        <p15:guide id="12" pos="11808" userDrawn="1">
          <p15:clr>
            <a:srgbClr val="A4A3A4"/>
          </p15:clr>
        </p15:guide>
        <p15:guide id="13" pos="576">
          <p15:clr>
            <a:srgbClr val="A4A3A4"/>
          </p15:clr>
        </p15:guide>
        <p15:guide id="14" pos="16704" userDrawn="1">
          <p15:clr>
            <a:srgbClr val="A4A3A4"/>
          </p15:clr>
        </p15:guide>
        <p15:guide id="15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0961"/>
    <a:srgbClr val="F4C827"/>
    <a:srgbClr val="FFA300"/>
    <a:srgbClr val="00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624" y="24"/>
      </p:cViewPr>
      <p:guideLst>
        <p:guide orient="horz" pos="576"/>
        <p:guide orient="horz" pos="4032"/>
        <p:guide orient="horz" pos="3456"/>
        <p:guide orient="horz" pos="16704"/>
        <p:guide pos="3456"/>
        <p:guide pos="6912"/>
        <p:guide pos="11232"/>
        <p:guide pos="22464"/>
        <p:guide pos="6336"/>
        <p:guide pos="11808"/>
        <p:guide pos="576"/>
        <p:guide pos="16704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96934-EF65-4ADD-B029-EBA6467E76DE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64BA1-69DF-4258-AA3B-53AF4E147B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*Sorry to use the cruise control for cool, it’s just important to the overall look</a:t>
            </a:r>
            <a:r>
              <a:rPr lang="en-US" baseline="0" dirty="0" smtClean="0"/>
              <a:t> and feel of the poster</a:t>
            </a:r>
            <a:r>
              <a:rPr lang="en-US" baseline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64BA1-69DF-4258-AA3B-53AF4E147B7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D47C-EB4B-46C4-9C54-3EEF5DC57082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7B07-6157-44D4-BDF2-3D5050A62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6400800"/>
            <a:ext cx="9144000" cy="6172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Helvetica"/>
                <a:cs typeface="Helvetica"/>
              </a:rPr>
              <a:t>This is roughly how large the text will be.  We will need to fill this box with words.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0" y="15544800"/>
            <a:ext cx="6858000" cy="6400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517600" y="6400800"/>
            <a:ext cx="9144000" cy="6172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2743200"/>
            <a:ext cx="23774400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5400" dirty="0" smtClean="0">
                <a:latin typeface="Helvetica"/>
                <a:cs typeface="Helvetica"/>
              </a:rPr>
              <a:t>Created By:  Brad Frost, Luke Simonson, Matthew </a:t>
            </a:r>
            <a:r>
              <a:rPr lang="en-US" sz="5400" dirty="0" err="1" smtClean="0">
                <a:latin typeface="Helvetica"/>
                <a:cs typeface="Helvetica"/>
              </a:rPr>
              <a:t>Nickolai</a:t>
            </a:r>
            <a:r>
              <a:rPr lang="en-US" sz="5400" dirty="0" smtClean="0">
                <a:latin typeface="Helvetica"/>
                <a:cs typeface="Helvetica"/>
              </a:rPr>
              <a:t> </a:t>
            </a:r>
          </a:p>
          <a:p>
            <a:r>
              <a:rPr lang="en-US" sz="5400" dirty="0" smtClean="0">
                <a:latin typeface="Helvetica"/>
                <a:cs typeface="Helvetica"/>
              </a:rPr>
              <a:t>With Special Help From:  Matt Smith, Dr. Mark </a:t>
            </a:r>
            <a:r>
              <a:rPr lang="en-US" sz="5400" dirty="0" err="1" smtClean="0">
                <a:latin typeface="Helvetica"/>
                <a:cs typeface="Helvetica"/>
              </a:rPr>
              <a:t>Brehob</a:t>
            </a:r>
            <a:endParaRPr lang="en-US" sz="5400" dirty="0" smtClean="0">
              <a:latin typeface="Helvetica"/>
              <a:cs typeface="Helvetica"/>
            </a:endParaRPr>
          </a:p>
          <a:p>
            <a:endParaRPr lang="en-US" sz="4800" baseline="30000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72800" y="6400800"/>
            <a:ext cx="14630400" cy="91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972800" y="21945600"/>
            <a:ext cx="14630400" cy="457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17600" y="23771870"/>
            <a:ext cx="9144000" cy="2514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 smtClean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17600" y="2103120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 smtClean="0">
              <a:latin typeface="Helvetica"/>
              <a:cs typeface="Helvetic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46659"/>
              </p:ext>
            </p:extLst>
          </p:nvPr>
        </p:nvGraphicFramePr>
        <p:xfrm>
          <a:off x="914400" y="54864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Introduction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41776"/>
              </p:ext>
            </p:extLst>
          </p:nvPr>
        </p:nvGraphicFramePr>
        <p:xfrm>
          <a:off x="10972800" y="5486400"/>
          <a:ext cx="146304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304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Component</a:t>
                      </a:r>
                      <a:r>
                        <a:rPr lang="en-US" sz="48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Specifics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31647"/>
              </p:ext>
            </p:extLst>
          </p:nvPr>
        </p:nvGraphicFramePr>
        <p:xfrm>
          <a:off x="26517600" y="54864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Difficulties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https://www.eecs.umich.edu/eecs/about/logos/assets/eecs_logo_blockM_blue_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41147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216" y="1143000"/>
            <a:ext cx="3860038" cy="41148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200" y="16459200"/>
            <a:ext cx="6858000" cy="45720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8362"/>
              </p:ext>
            </p:extLst>
          </p:nvPr>
        </p:nvGraphicFramePr>
        <p:xfrm>
          <a:off x="914400" y="13716000"/>
          <a:ext cx="9144000" cy="592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7" imgW="10002600" imgH="6477840" progId="Photoshop.Image.13">
                  <p:embed/>
                </p:oleObj>
              </mc:Choice>
              <mc:Fallback>
                <p:oleObj name="Image" r:id="rId7" imgW="10002600" imgH="6477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3716000"/>
                        <a:ext cx="9144000" cy="5922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137160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NEED BETTER PICTURE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04264"/>
              </p:ext>
            </p:extLst>
          </p:nvPr>
        </p:nvGraphicFramePr>
        <p:xfrm>
          <a:off x="26517600" y="201168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Acknowledgments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17643"/>
              </p:ext>
            </p:extLst>
          </p:nvPr>
        </p:nvGraphicFramePr>
        <p:xfrm>
          <a:off x="26517600" y="128016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Conclusions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6517600" y="13716000"/>
            <a:ext cx="9144000" cy="6172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endParaRPr lang="en-US" sz="2800" dirty="0" smtClean="0">
              <a:latin typeface="Helvetica"/>
              <a:cs typeface="Helvetica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82189"/>
              </p:ext>
            </p:extLst>
          </p:nvPr>
        </p:nvGraphicFramePr>
        <p:xfrm>
          <a:off x="26517600" y="228600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References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66694"/>
              </p:ext>
            </p:extLst>
          </p:nvPr>
        </p:nvGraphicFramePr>
        <p:xfrm>
          <a:off x="914400" y="12801600"/>
          <a:ext cx="9144000" cy="914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144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Design</a:t>
                      </a:r>
                    </a:p>
                  </a:txBody>
                  <a:tcPr>
                    <a:lnB w="19050" cap="flat" cmpd="sng" algn="ctr">
                      <a:solidFill>
                        <a:srgbClr val="000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14400" y="19638340"/>
            <a:ext cx="9144000" cy="67391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Helvetica"/>
                <a:cs typeface="Helvetica"/>
              </a:rPr>
              <a:t>This is roughly how large the text will be.  We will need to fill this box with words.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0800" y="914400"/>
            <a:ext cx="23774400" cy="1600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>
              <a:defRPr/>
            </a:pPr>
            <a:r>
              <a:rPr lang="en-US" sz="9600" b="1" dirty="0">
                <a:latin typeface="Helvetica"/>
                <a:cs typeface="Helvetica"/>
              </a:rPr>
              <a:t>Automated Air Hockey </a:t>
            </a:r>
            <a:r>
              <a:rPr lang="en-US" sz="9600" b="1" dirty="0" smtClean="0">
                <a:latin typeface="Helvetica"/>
                <a:cs typeface="Helvetica"/>
              </a:rPr>
              <a:t>Robot</a:t>
            </a:r>
            <a:endParaRPr lang="en-US" sz="96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343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Open Sans Light</vt:lpstr>
      <vt:lpstr>Office Theme</vt:lpstr>
      <vt:lpstr>Adobe Photoshop Image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Belmont</dc:creator>
  <cp:lastModifiedBy>Nickolai, Matthew</cp:lastModifiedBy>
  <cp:revision>54</cp:revision>
  <dcterms:created xsi:type="dcterms:W3CDTF">2012-09-17T18:23:43Z</dcterms:created>
  <dcterms:modified xsi:type="dcterms:W3CDTF">2014-04-20T04:46:21Z</dcterms:modified>
</cp:coreProperties>
</file>