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494C0-9323-439A-A157-DCB27BD5B27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2258AD-F439-4614-A1DD-C56837476311}">
      <dgm:prSet/>
      <dgm:spPr/>
      <dgm:t>
        <a:bodyPr/>
        <a:lstStyle/>
        <a:p>
          <a:r>
            <a:rPr lang="en-GB"/>
            <a:t>Párhuzamosíthatóság</a:t>
          </a:r>
          <a:endParaRPr lang="en-US"/>
        </a:p>
      </dgm:t>
    </dgm:pt>
    <dgm:pt modelId="{DD89F692-8DF6-4493-9A62-E56B4BA8BC8B}" type="parTrans" cxnId="{3F1B7D21-0A89-458D-84C9-B1DA1364E8D6}">
      <dgm:prSet/>
      <dgm:spPr/>
      <dgm:t>
        <a:bodyPr/>
        <a:lstStyle/>
        <a:p>
          <a:endParaRPr lang="en-US"/>
        </a:p>
      </dgm:t>
    </dgm:pt>
    <dgm:pt modelId="{FAB5C11A-B6A1-4585-A789-79B080CE9419}" type="sibTrans" cxnId="{3F1B7D21-0A89-458D-84C9-B1DA1364E8D6}">
      <dgm:prSet/>
      <dgm:spPr/>
      <dgm:t>
        <a:bodyPr/>
        <a:lstStyle/>
        <a:p>
          <a:endParaRPr lang="en-US"/>
        </a:p>
      </dgm:t>
    </dgm:pt>
    <dgm:pt modelId="{711A3994-EAA0-4C96-801D-449BE8C0EF46}">
      <dgm:prSet/>
      <dgm:spPr/>
      <dgm:t>
        <a:bodyPr/>
        <a:lstStyle/>
        <a:p>
          <a:r>
            <a:rPr lang="en-GB" dirty="0"/>
            <a:t>Minden </a:t>
          </a:r>
          <a:r>
            <a:rPr lang="en-GB" dirty="0" err="1"/>
            <a:t>szám</a:t>
          </a:r>
          <a:r>
            <a:rPr lang="en-GB" dirty="0"/>
            <a:t> </a:t>
          </a:r>
          <a:r>
            <a:rPr lang="en-GB" dirty="0" err="1"/>
            <a:t>generálás</a:t>
          </a:r>
          <a:r>
            <a:rPr lang="en-GB" dirty="0"/>
            <a:t> </a:t>
          </a:r>
          <a:r>
            <a:rPr lang="en-GB" dirty="0" err="1"/>
            <a:t>független</a:t>
          </a:r>
          <a:r>
            <a:rPr lang="en-GB" dirty="0"/>
            <a:t> </a:t>
          </a:r>
          <a:r>
            <a:rPr lang="en-GB" dirty="0" err="1"/>
            <a:t>egymástól</a:t>
          </a:r>
          <a:endParaRPr lang="en-US" dirty="0"/>
        </a:p>
      </dgm:t>
    </dgm:pt>
    <dgm:pt modelId="{775E9A5D-B07E-4D1F-9CC1-94B14DA2B9AB}" type="parTrans" cxnId="{932E630A-32E4-4F7C-BBC6-56DA13AEEE09}">
      <dgm:prSet/>
      <dgm:spPr/>
      <dgm:t>
        <a:bodyPr/>
        <a:lstStyle/>
        <a:p>
          <a:endParaRPr lang="en-US"/>
        </a:p>
      </dgm:t>
    </dgm:pt>
    <dgm:pt modelId="{A2B84932-4830-4D13-B63D-8EDDFA97A814}" type="sibTrans" cxnId="{932E630A-32E4-4F7C-BBC6-56DA13AEEE09}">
      <dgm:prSet/>
      <dgm:spPr/>
      <dgm:t>
        <a:bodyPr/>
        <a:lstStyle/>
        <a:p>
          <a:endParaRPr lang="en-US"/>
        </a:p>
      </dgm:t>
    </dgm:pt>
    <dgm:pt modelId="{A1574130-CB69-464E-ACCD-8C20461E3EC2}">
      <dgm:prSet/>
      <dgm:spPr/>
      <dgm:t>
        <a:bodyPr/>
        <a:lstStyle/>
        <a:p>
          <a:r>
            <a:rPr lang="en-GB"/>
            <a:t>Gyorsabb végrehajtás</a:t>
          </a:r>
          <a:endParaRPr lang="en-US"/>
        </a:p>
      </dgm:t>
    </dgm:pt>
    <dgm:pt modelId="{9FA09D7F-1EE7-40DD-94C1-E09DB0188563}" type="parTrans" cxnId="{FE2A8F7C-A51C-4926-8DD1-B9262EB0610D}">
      <dgm:prSet/>
      <dgm:spPr/>
      <dgm:t>
        <a:bodyPr/>
        <a:lstStyle/>
        <a:p>
          <a:endParaRPr lang="en-US"/>
        </a:p>
      </dgm:t>
    </dgm:pt>
    <dgm:pt modelId="{F4628365-789E-49C0-B2CC-EB1E8533D9F5}" type="sibTrans" cxnId="{FE2A8F7C-A51C-4926-8DD1-B9262EB0610D}">
      <dgm:prSet/>
      <dgm:spPr/>
      <dgm:t>
        <a:bodyPr/>
        <a:lstStyle/>
        <a:p>
          <a:endParaRPr lang="en-US"/>
        </a:p>
      </dgm:t>
    </dgm:pt>
    <dgm:pt modelId="{AB7CDE88-F263-4A57-A770-213447EF79C8}">
      <dgm:prSet/>
      <dgm:spPr/>
      <dgm:t>
        <a:bodyPr/>
        <a:lstStyle/>
        <a:p>
          <a:r>
            <a:rPr lang="en-US" dirty="0" err="1"/>
            <a:t>Sok</a:t>
          </a:r>
          <a:r>
            <a:rPr lang="en-US" dirty="0"/>
            <a:t> </a:t>
          </a:r>
          <a:r>
            <a:rPr lang="en-US" dirty="0" err="1"/>
            <a:t>szálat</a:t>
          </a:r>
          <a:r>
            <a:rPr lang="en-US" dirty="0"/>
            <a:t> </a:t>
          </a:r>
          <a:r>
            <a:rPr lang="en-US" dirty="0" err="1"/>
            <a:t>tud</a:t>
          </a:r>
          <a:r>
            <a:rPr lang="en-US" dirty="0"/>
            <a:t> </a:t>
          </a:r>
          <a:r>
            <a:rPr lang="en-US" dirty="0" err="1"/>
            <a:t>indítani</a:t>
          </a:r>
          <a:endParaRPr lang="en-US" dirty="0"/>
        </a:p>
      </dgm:t>
    </dgm:pt>
    <dgm:pt modelId="{EF4FF4CE-E981-4964-98D6-0A9B61E6DA7D}" type="parTrans" cxnId="{71997B69-D31C-4CC3-B6A3-5859F5C3D2E1}">
      <dgm:prSet/>
      <dgm:spPr/>
      <dgm:t>
        <a:bodyPr/>
        <a:lstStyle/>
        <a:p>
          <a:endParaRPr lang="en-US"/>
        </a:p>
      </dgm:t>
    </dgm:pt>
    <dgm:pt modelId="{876E4B47-5F27-4533-A4A1-DE91E3ADFC2E}" type="sibTrans" cxnId="{71997B69-D31C-4CC3-B6A3-5859F5C3D2E1}">
      <dgm:prSet/>
      <dgm:spPr/>
      <dgm:t>
        <a:bodyPr/>
        <a:lstStyle/>
        <a:p>
          <a:endParaRPr lang="en-US"/>
        </a:p>
      </dgm:t>
    </dgm:pt>
    <dgm:pt modelId="{1D3456C9-0336-4FD3-955B-5D69D1827D8A}">
      <dgm:prSet/>
      <dgm:spPr/>
      <dgm:t>
        <a:bodyPr/>
        <a:lstStyle/>
        <a:p>
          <a:r>
            <a:rPr lang="en-GB"/>
            <a:t>GPU fel tud dolgozni egyszerre nagy mennyiségű adatot</a:t>
          </a:r>
          <a:endParaRPr lang="en-US"/>
        </a:p>
      </dgm:t>
    </dgm:pt>
    <dgm:pt modelId="{11E98F42-BA27-4718-930C-4AD7D4D8004A}" type="parTrans" cxnId="{069328EB-4A7D-4BED-8083-2FEF1B10EC32}">
      <dgm:prSet/>
      <dgm:spPr/>
      <dgm:t>
        <a:bodyPr/>
        <a:lstStyle/>
        <a:p>
          <a:endParaRPr lang="en-US"/>
        </a:p>
      </dgm:t>
    </dgm:pt>
    <dgm:pt modelId="{F1153914-92B3-4A29-829B-5A01B4B6F434}" type="sibTrans" cxnId="{069328EB-4A7D-4BED-8083-2FEF1B10EC32}">
      <dgm:prSet/>
      <dgm:spPr/>
      <dgm:t>
        <a:bodyPr/>
        <a:lstStyle/>
        <a:p>
          <a:endParaRPr lang="en-US"/>
        </a:p>
      </dgm:t>
    </dgm:pt>
    <dgm:pt modelId="{FC95E4CB-963B-425C-A769-D96B0FD0FE1B}">
      <dgm:prSet/>
      <dgm:spPr/>
      <dgm:t>
        <a:bodyPr/>
        <a:lstStyle/>
        <a:p>
          <a:r>
            <a:rPr lang="en-GB"/>
            <a:t>Skálázhatóság</a:t>
          </a:r>
          <a:endParaRPr lang="en-US"/>
        </a:p>
      </dgm:t>
    </dgm:pt>
    <dgm:pt modelId="{F3D1BE26-6603-4D44-BC00-DC383403C843}" type="parTrans" cxnId="{CF3883D0-3E68-4CA6-A115-DC4539FC0AA6}">
      <dgm:prSet/>
      <dgm:spPr/>
      <dgm:t>
        <a:bodyPr/>
        <a:lstStyle/>
        <a:p>
          <a:endParaRPr lang="en-US"/>
        </a:p>
      </dgm:t>
    </dgm:pt>
    <dgm:pt modelId="{CD5732F6-43AA-4529-A1D3-53916E268B74}" type="sibTrans" cxnId="{CF3883D0-3E68-4CA6-A115-DC4539FC0AA6}">
      <dgm:prSet/>
      <dgm:spPr/>
      <dgm:t>
        <a:bodyPr/>
        <a:lstStyle/>
        <a:p>
          <a:endParaRPr lang="en-US"/>
        </a:p>
      </dgm:t>
    </dgm:pt>
    <dgm:pt modelId="{18D7BAFE-A322-48F8-909D-4B7D57C16C5D}">
      <dgm:prSet/>
      <dgm:spPr/>
      <dgm:t>
        <a:bodyPr/>
        <a:lstStyle/>
        <a:p>
          <a:r>
            <a:rPr lang="en-GB" dirty="0" err="1"/>
            <a:t>Szálak</a:t>
          </a:r>
          <a:r>
            <a:rPr lang="en-GB" dirty="0"/>
            <a:t>/</a:t>
          </a:r>
          <a:r>
            <a:rPr lang="en-GB" dirty="0" err="1"/>
            <a:t>blokkok</a:t>
          </a:r>
          <a:r>
            <a:rPr lang="en-GB" dirty="0"/>
            <a:t> </a:t>
          </a:r>
          <a:r>
            <a:rPr lang="en-GB" dirty="0" err="1"/>
            <a:t>növelésének</a:t>
          </a:r>
          <a:r>
            <a:rPr lang="en-GB" dirty="0"/>
            <a:t> a </a:t>
          </a:r>
          <a:r>
            <a:rPr lang="en-GB" dirty="0" err="1"/>
            <a:t>segítségével</a:t>
          </a:r>
          <a:r>
            <a:rPr lang="en-GB" dirty="0"/>
            <a:t> </a:t>
          </a:r>
          <a:endParaRPr lang="en-US" dirty="0"/>
        </a:p>
      </dgm:t>
    </dgm:pt>
    <dgm:pt modelId="{219A6347-E5B5-4140-82A9-203AD0F8C88A}" type="parTrans" cxnId="{9E5D545C-642E-4D1D-AEE1-948DBD53C0C5}">
      <dgm:prSet/>
      <dgm:spPr/>
      <dgm:t>
        <a:bodyPr/>
        <a:lstStyle/>
        <a:p>
          <a:endParaRPr lang="en-US"/>
        </a:p>
      </dgm:t>
    </dgm:pt>
    <dgm:pt modelId="{AAB9CAED-E59F-4FEA-A9D2-FAEBFD664AC0}" type="sibTrans" cxnId="{9E5D545C-642E-4D1D-AEE1-948DBD53C0C5}">
      <dgm:prSet/>
      <dgm:spPr/>
      <dgm:t>
        <a:bodyPr/>
        <a:lstStyle/>
        <a:p>
          <a:endParaRPr lang="en-US"/>
        </a:p>
      </dgm:t>
    </dgm:pt>
    <dgm:pt modelId="{4FBDF711-2D54-46B4-8C4C-6633EA59884F}" type="pres">
      <dgm:prSet presAssocID="{E10494C0-9323-439A-A157-DCB27BD5B272}" presName="Name0" presStyleCnt="0">
        <dgm:presLayoutVars>
          <dgm:dir/>
          <dgm:animLvl val="lvl"/>
          <dgm:resizeHandles val="exact"/>
        </dgm:presLayoutVars>
      </dgm:prSet>
      <dgm:spPr/>
    </dgm:pt>
    <dgm:pt modelId="{CB2EFA89-6450-4591-91A0-66ED72F2CF93}" type="pres">
      <dgm:prSet presAssocID="{5E2258AD-F439-4614-A1DD-C56837476311}" presName="composite" presStyleCnt="0"/>
      <dgm:spPr/>
    </dgm:pt>
    <dgm:pt modelId="{1F718AAD-9F03-4F8D-B2D3-100CED569292}" type="pres">
      <dgm:prSet presAssocID="{5E2258AD-F439-4614-A1DD-C5683747631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76C55C2-1518-4BCA-B3C3-E53A76B94BAA}" type="pres">
      <dgm:prSet presAssocID="{5E2258AD-F439-4614-A1DD-C56837476311}" presName="desTx" presStyleLbl="alignAccFollowNode1" presStyleIdx="0" presStyleCnt="3">
        <dgm:presLayoutVars>
          <dgm:bulletEnabled val="1"/>
        </dgm:presLayoutVars>
      </dgm:prSet>
      <dgm:spPr/>
    </dgm:pt>
    <dgm:pt modelId="{6FF6B6CE-B5E1-4A25-AC43-6D905DE1E17F}" type="pres">
      <dgm:prSet presAssocID="{FAB5C11A-B6A1-4585-A789-79B080CE9419}" presName="space" presStyleCnt="0"/>
      <dgm:spPr/>
    </dgm:pt>
    <dgm:pt modelId="{CF4D8C70-0A1F-430A-A78C-070218F6152D}" type="pres">
      <dgm:prSet presAssocID="{A1574130-CB69-464E-ACCD-8C20461E3EC2}" presName="composite" presStyleCnt="0"/>
      <dgm:spPr/>
    </dgm:pt>
    <dgm:pt modelId="{740E142F-FF5D-4B15-83A3-C4665E77DDF5}" type="pres">
      <dgm:prSet presAssocID="{A1574130-CB69-464E-ACCD-8C20461E3EC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92064FF-6105-428E-97B0-7478A6C67D4D}" type="pres">
      <dgm:prSet presAssocID="{A1574130-CB69-464E-ACCD-8C20461E3EC2}" presName="desTx" presStyleLbl="alignAccFollowNode1" presStyleIdx="1" presStyleCnt="3">
        <dgm:presLayoutVars>
          <dgm:bulletEnabled val="1"/>
        </dgm:presLayoutVars>
      </dgm:prSet>
      <dgm:spPr/>
    </dgm:pt>
    <dgm:pt modelId="{946E05DB-10F4-4E5E-8983-A18602144D1B}" type="pres">
      <dgm:prSet presAssocID="{F4628365-789E-49C0-B2CC-EB1E8533D9F5}" presName="space" presStyleCnt="0"/>
      <dgm:spPr/>
    </dgm:pt>
    <dgm:pt modelId="{D5AC8AD4-49E2-4888-9089-D208D56D869B}" type="pres">
      <dgm:prSet presAssocID="{FC95E4CB-963B-425C-A769-D96B0FD0FE1B}" presName="composite" presStyleCnt="0"/>
      <dgm:spPr/>
    </dgm:pt>
    <dgm:pt modelId="{89CA192C-1060-4E84-9F4F-55F57892CA64}" type="pres">
      <dgm:prSet presAssocID="{FC95E4CB-963B-425C-A769-D96B0FD0FE1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D36764A-CFF0-4F95-AD24-28B52C2AF7B1}" type="pres">
      <dgm:prSet presAssocID="{FC95E4CB-963B-425C-A769-D96B0FD0FE1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9AF9704-1D50-438E-A326-593BCDCB6722}" type="presOf" srcId="{1D3456C9-0336-4FD3-955B-5D69D1827D8A}" destId="{A92064FF-6105-428E-97B0-7478A6C67D4D}" srcOrd="0" destOrd="1" presId="urn:microsoft.com/office/officeart/2005/8/layout/hList1"/>
    <dgm:cxn modelId="{932E630A-32E4-4F7C-BBC6-56DA13AEEE09}" srcId="{5E2258AD-F439-4614-A1DD-C56837476311}" destId="{711A3994-EAA0-4C96-801D-449BE8C0EF46}" srcOrd="0" destOrd="0" parTransId="{775E9A5D-B07E-4D1F-9CC1-94B14DA2B9AB}" sibTransId="{A2B84932-4830-4D13-B63D-8EDDFA97A814}"/>
    <dgm:cxn modelId="{3F1B7D21-0A89-458D-84C9-B1DA1364E8D6}" srcId="{E10494C0-9323-439A-A157-DCB27BD5B272}" destId="{5E2258AD-F439-4614-A1DD-C56837476311}" srcOrd="0" destOrd="0" parTransId="{DD89F692-8DF6-4493-9A62-E56B4BA8BC8B}" sibTransId="{FAB5C11A-B6A1-4585-A789-79B080CE9419}"/>
    <dgm:cxn modelId="{D3E01031-DDAC-4417-8FEB-F11BB7045692}" type="presOf" srcId="{A1574130-CB69-464E-ACCD-8C20461E3EC2}" destId="{740E142F-FF5D-4B15-83A3-C4665E77DDF5}" srcOrd="0" destOrd="0" presId="urn:microsoft.com/office/officeart/2005/8/layout/hList1"/>
    <dgm:cxn modelId="{676AC232-8A71-442B-9B13-741FD707763F}" type="presOf" srcId="{E10494C0-9323-439A-A157-DCB27BD5B272}" destId="{4FBDF711-2D54-46B4-8C4C-6633EA59884F}" srcOrd="0" destOrd="0" presId="urn:microsoft.com/office/officeart/2005/8/layout/hList1"/>
    <dgm:cxn modelId="{9E5D545C-642E-4D1D-AEE1-948DBD53C0C5}" srcId="{FC95E4CB-963B-425C-A769-D96B0FD0FE1B}" destId="{18D7BAFE-A322-48F8-909D-4B7D57C16C5D}" srcOrd="0" destOrd="0" parTransId="{219A6347-E5B5-4140-82A9-203AD0F8C88A}" sibTransId="{AAB9CAED-E59F-4FEA-A9D2-FAEBFD664AC0}"/>
    <dgm:cxn modelId="{71997B69-D31C-4CC3-B6A3-5859F5C3D2E1}" srcId="{A1574130-CB69-464E-ACCD-8C20461E3EC2}" destId="{AB7CDE88-F263-4A57-A770-213447EF79C8}" srcOrd="0" destOrd="0" parTransId="{EF4FF4CE-E981-4964-98D6-0A9B61E6DA7D}" sibTransId="{876E4B47-5F27-4533-A4A1-DE91E3ADFC2E}"/>
    <dgm:cxn modelId="{DA18B452-FF5D-4F45-816F-1CB4776FBBB1}" type="presOf" srcId="{5E2258AD-F439-4614-A1DD-C56837476311}" destId="{1F718AAD-9F03-4F8D-B2D3-100CED569292}" srcOrd="0" destOrd="0" presId="urn:microsoft.com/office/officeart/2005/8/layout/hList1"/>
    <dgm:cxn modelId="{FE2A8F7C-A51C-4926-8DD1-B9262EB0610D}" srcId="{E10494C0-9323-439A-A157-DCB27BD5B272}" destId="{A1574130-CB69-464E-ACCD-8C20461E3EC2}" srcOrd="1" destOrd="0" parTransId="{9FA09D7F-1EE7-40DD-94C1-E09DB0188563}" sibTransId="{F4628365-789E-49C0-B2CC-EB1E8533D9F5}"/>
    <dgm:cxn modelId="{48452484-581D-4778-AA32-452225E01EA8}" type="presOf" srcId="{FC95E4CB-963B-425C-A769-D96B0FD0FE1B}" destId="{89CA192C-1060-4E84-9F4F-55F57892CA64}" srcOrd="0" destOrd="0" presId="urn:microsoft.com/office/officeart/2005/8/layout/hList1"/>
    <dgm:cxn modelId="{A18953B2-DBA3-451D-9CCC-D739B6F22D4B}" type="presOf" srcId="{18D7BAFE-A322-48F8-909D-4B7D57C16C5D}" destId="{2D36764A-CFF0-4F95-AD24-28B52C2AF7B1}" srcOrd="0" destOrd="0" presId="urn:microsoft.com/office/officeart/2005/8/layout/hList1"/>
    <dgm:cxn modelId="{AA584CC6-0B81-40FD-8632-B850CDE10D54}" type="presOf" srcId="{AB7CDE88-F263-4A57-A770-213447EF79C8}" destId="{A92064FF-6105-428E-97B0-7478A6C67D4D}" srcOrd="0" destOrd="0" presId="urn:microsoft.com/office/officeart/2005/8/layout/hList1"/>
    <dgm:cxn modelId="{70D078CB-A0D0-4A2C-B0EA-2C77B521BB1D}" type="presOf" srcId="{711A3994-EAA0-4C96-801D-449BE8C0EF46}" destId="{676C55C2-1518-4BCA-B3C3-E53A76B94BAA}" srcOrd="0" destOrd="0" presId="urn:microsoft.com/office/officeart/2005/8/layout/hList1"/>
    <dgm:cxn modelId="{CF3883D0-3E68-4CA6-A115-DC4539FC0AA6}" srcId="{E10494C0-9323-439A-A157-DCB27BD5B272}" destId="{FC95E4CB-963B-425C-A769-D96B0FD0FE1B}" srcOrd="2" destOrd="0" parTransId="{F3D1BE26-6603-4D44-BC00-DC383403C843}" sibTransId="{CD5732F6-43AA-4529-A1D3-53916E268B74}"/>
    <dgm:cxn modelId="{069328EB-4A7D-4BED-8083-2FEF1B10EC32}" srcId="{A1574130-CB69-464E-ACCD-8C20461E3EC2}" destId="{1D3456C9-0336-4FD3-955B-5D69D1827D8A}" srcOrd="1" destOrd="0" parTransId="{11E98F42-BA27-4718-930C-4AD7D4D8004A}" sibTransId="{F1153914-92B3-4A29-829B-5A01B4B6F434}"/>
    <dgm:cxn modelId="{B2111389-E7C0-4735-AF37-387663CBF4E8}" type="presParOf" srcId="{4FBDF711-2D54-46B4-8C4C-6633EA59884F}" destId="{CB2EFA89-6450-4591-91A0-66ED72F2CF93}" srcOrd="0" destOrd="0" presId="urn:microsoft.com/office/officeart/2005/8/layout/hList1"/>
    <dgm:cxn modelId="{DCE450DE-AE39-48EF-807F-4F56FAF9F5A1}" type="presParOf" srcId="{CB2EFA89-6450-4591-91A0-66ED72F2CF93}" destId="{1F718AAD-9F03-4F8D-B2D3-100CED569292}" srcOrd="0" destOrd="0" presId="urn:microsoft.com/office/officeart/2005/8/layout/hList1"/>
    <dgm:cxn modelId="{E0E7447C-582B-419B-AFD0-11348F6C53F7}" type="presParOf" srcId="{CB2EFA89-6450-4591-91A0-66ED72F2CF93}" destId="{676C55C2-1518-4BCA-B3C3-E53A76B94BAA}" srcOrd="1" destOrd="0" presId="urn:microsoft.com/office/officeart/2005/8/layout/hList1"/>
    <dgm:cxn modelId="{C99FAB6B-B07F-43AC-80AE-1129866AD265}" type="presParOf" srcId="{4FBDF711-2D54-46B4-8C4C-6633EA59884F}" destId="{6FF6B6CE-B5E1-4A25-AC43-6D905DE1E17F}" srcOrd="1" destOrd="0" presId="urn:microsoft.com/office/officeart/2005/8/layout/hList1"/>
    <dgm:cxn modelId="{F5D5391F-33E6-4985-BB5B-93D45AC2DABF}" type="presParOf" srcId="{4FBDF711-2D54-46B4-8C4C-6633EA59884F}" destId="{CF4D8C70-0A1F-430A-A78C-070218F6152D}" srcOrd="2" destOrd="0" presId="urn:microsoft.com/office/officeart/2005/8/layout/hList1"/>
    <dgm:cxn modelId="{AD7B0C51-9C77-439F-9253-4E6C2DADBD86}" type="presParOf" srcId="{CF4D8C70-0A1F-430A-A78C-070218F6152D}" destId="{740E142F-FF5D-4B15-83A3-C4665E77DDF5}" srcOrd="0" destOrd="0" presId="urn:microsoft.com/office/officeart/2005/8/layout/hList1"/>
    <dgm:cxn modelId="{DA9D813A-20D7-42F2-8530-6550F3C75490}" type="presParOf" srcId="{CF4D8C70-0A1F-430A-A78C-070218F6152D}" destId="{A92064FF-6105-428E-97B0-7478A6C67D4D}" srcOrd="1" destOrd="0" presId="urn:microsoft.com/office/officeart/2005/8/layout/hList1"/>
    <dgm:cxn modelId="{FEE01F46-820E-4AE0-B871-477F7BC041E2}" type="presParOf" srcId="{4FBDF711-2D54-46B4-8C4C-6633EA59884F}" destId="{946E05DB-10F4-4E5E-8983-A18602144D1B}" srcOrd="3" destOrd="0" presId="urn:microsoft.com/office/officeart/2005/8/layout/hList1"/>
    <dgm:cxn modelId="{246986DA-76F5-4C15-8A1A-135EE205198E}" type="presParOf" srcId="{4FBDF711-2D54-46B4-8C4C-6633EA59884F}" destId="{D5AC8AD4-49E2-4888-9089-D208D56D869B}" srcOrd="4" destOrd="0" presId="urn:microsoft.com/office/officeart/2005/8/layout/hList1"/>
    <dgm:cxn modelId="{29C59DCA-168B-4FCD-A3FC-5C30CABA06B8}" type="presParOf" srcId="{D5AC8AD4-49E2-4888-9089-D208D56D869B}" destId="{89CA192C-1060-4E84-9F4F-55F57892CA64}" srcOrd="0" destOrd="0" presId="urn:microsoft.com/office/officeart/2005/8/layout/hList1"/>
    <dgm:cxn modelId="{553E8A31-2B8A-41DD-95D8-6C5A35F62731}" type="presParOf" srcId="{D5AC8AD4-49E2-4888-9089-D208D56D869B}" destId="{2D36764A-CFF0-4F95-AD24-28B52C2AF7B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18AAD-9F03-4F8D-B2D3-100CED569292}">
      <dsp:nvSpPr>
        <dsp:cNvPr id="0" name=""/>
        <dsp:cNvSpPr/>
      </dsp:nvSpPr>
      <dsp:spPr>
        <a:xfrm>
          <a:off x="3286" y="738578"/>
          <a:ext cx="3203971" cy="72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Párhuzamosíthatóság</a:t>
          </a:r>
          <a:endParaRPr lang="en-US" sz="2500" kern="1200"/>
        </a:p>
      </dsp:txBody>
      <dsp:txXfrm>
        <a:off x="3286" y="738578"/>
        <a:ext cx="3203971" cy="720000"/>
      </dsp:txXfrm>
    </dsp:sp>
    <dsp:sp modelId="{676C55C2-1518-4BCA-B3C3-E53A76B94BAA}">
      <dsp:nvSpPr>
        <dsp:cNvPr id="0" name=""/>
        <dsp:cNvSpPr/>
      </dsp:nvSpPr>
      <dsp:spPr>
        <a:xfrm>
          <a:off x="3286" y="1458578"/>
          <a:ext cx="3203971" cy="215418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Minden </a:t>
          </a:r>
          <a:r>
            <a:rPr lang="en-GB" sz="2500" kern="1200" dirty="0" err="1"/>
            <a:t>szám</a:t>
          </a:r>
          <a:r>
            <a:rPr lang="en-GB" sz="2500" kern="1200" dirty="0"/>
            <a:t> </a:t>
          </a:r>
          <a:r>
            <a:rPr lang="en-GB" sz="2500" kern="1200" dirty="0" err="1"/>
            <a:t>generálás</a:t>
          </a:r>
          <a:r>
            <a:rPr lang="en-GB" sz="2500" kern="1200" dirty="0"/>
            <a:t> </a:t>
          </a:r>
          <a:r>
            <a:rPr lang="en-GB" sz="2500" kern="1200" dirty="0" err="1"/>
            <a:t>független</a:t>
          </a:r>
          <a:r>
            <a:rPr lang="en-GB" sz="2500" kern="1200" dirty="0"/>
            <a:t> </a:t>
          </a:r>
          <a:r>
            <a:rPr lang="en-GB" sz="2500" kern="1200" dirty="0" err="1"/>
            <a:t>egymástól</a:t>
          </a:r>
          <a:endParaRPr lang="en-US" sz="2500" kern="1200" dirty="0"/>
        </a:p>
      </dsp:txBody>
      <dsp:txXfrm>
        <a:off x="3286" y="1458578"/>
        <a:ext cx="3203971" cy="2154181"/>
      </dsp:txXfrm>
    </dsp:sp>
    <dsp:sp modelId="{740E142F-FF5D-4B15-83A3-C4665E77DDF5}">
      <dsp:nvSpPr>
        <dsp:cNvPr id="0" name=""/>
        <dsp:cNvSpPr/>
      </dsp:nvSpPr>
      <dsp:spPr>
        <a:xfrm>
          <a:off x="3655814" y="738578"/>
          <a:ext cx="3203971" cy="72000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Gyorsabb végrehajtás</a:t>
          </a:r>
          <a:endParaRPr lang="en-US" sz="2500" kern="1200"/>
        </a:p>
      </dsp:txBody>
      <dsp:txXfrm>
        <a:off x="3655814" y="738578"/>
        <a:ext cx="3203971" cy="720000"/>
      </dsp:txXfrm>
    </dsp:sp>
    <dsp:sp modelId="{A92064FF-6105-428E-97B0-7478A6C67D4D}">
      <dsp:nvSpPr>
        <dsp:cNvPr id="0" name=""/>
        <dsp:cNvSpPr/>
      </dsp:nvSpPr>
      <dsp:spPr>
        <a:xfrm>
          <a:off x="3655814" y="1458578"/>
          <a:ext cx="3203971" cy="215418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Sok</a:t>
          </a:r>
          <a:r>
            <a:rPr lang="en-US" sz="2500" kern="1200" dirty="0"/>
            <a:t> </a:t>
          </a:r>
          <a:r>
            <a:rPr lang="en-US" sz="2500" kern="1200" dirty="0" err="1"/>
            <a:t>szálat</a:t>
          </a:r>
          <a:r>
            <a:rPr lang="en-US" sz="2500" kern="1200" dirty="0"/>
            <a:t> </a:t>
          </a:r>
          <a:r>
            <a:rPr lang="en-US" sz="2500" kern="1200" dirty="0" err="1"/>
            <a:t>tud</a:t>
          </a:r>
          <a:r>
            <a:rPr lang="en-US" sz="2500" kern="1200" dirty="0"/>
            <a:t> </a:t>
          </a:r>
          <a:r>
            <a:rPr lang="en-US" sz="2500" kern="1200" dirty="0" err="1"/>
            <a:t>indítani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GPU fel tud dolgozni egyszerre nagy mennyiségű adatot</a:t>
          </a:r>
          <a:endParaRPr lang="en-US" sz="2500" kern="1200"/>
        </a:p>
      </dsp:txBody>
      <dsp:txXfrm>
        <a:off x="3655814" y="1458578"/>
        <a:ext cx="3203971" cy="2154181"/>
      </dsp:txXfrm>
    </dsp:sp>
    <dsp:sp modelId="{89CA192C-1060-4E84-9F4F-55F57892CA64}">
      <dsp:nvSpPr>
        <dsp:cNvPr id="0" name=""/>
        <dsp:cNvSpPr/>
      </dsp:nvSpPr>
      <dsp:spPr>
        <a:xfrm>
          <a:off x="7308342" y="738578"/>
          <a:ext cx="3203971" cy="7200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Skálázhatóság</a:t>
          </a:r>
          <a:endParaRPr lang="en-US" sz="2500" kern="1200"/>
        </a:p>
      </dsp:txBody>
      <dsp:txXfrm>
        <a:off x="7308342" y="738578"/>
        <a:ext cx="3203971" cy="720000"/>
      </dsp:txXfrm>
    </dsp:sp>
    <dsp:sp modelId="{2D36764A-CFF0-4F95-AD24-28B52C2AF7B1}">
      <dsp:nvSpPr>
        <dsp:cNvPr id="0" name=""/>
        <dsp:cNvSpPr/>
      </dsp:nvSpPr>
      <dsp:spPr>
        <a:xfrm>
          <a:off x="7308342" y="1458578"/>
          <a:ext cx="3203971" cy="215418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 err="1"/>
            <a:t>Szálak</a:t>
          </a:r>
          <a:r>
            <a:rPr lang="en-GB" sz="2500" kern="1200" dirty="0"/>
            <a:t>/</a:t>
          </a:r>
          <a:r>
            <a:rPr lang="en-GB" sz="2500" kern="1200" dirty="0" err="1"/>
            <a:t>blokkok</a:t>
          </a:r>
          <a:r>
            <a:rPr lang="en-GB" sz="2500" kern="1200" dirty="0"/>
            <a:t> </a:t>
          </a:r>
          <a:r>
            <a:rPr lang="en-GB" sz="2500" kern="1200" dirty="0" err="1"/>
            <a:t>növelésének</a:t>
          </a:r>
          <a:r>
            <a:rPr lang="en-GB" sz="2500" kern="1200" dirty="0"/>
            <a:t> a </a:t>
          </a:r>
          <a:r>
            <a:rPr lang="en-GB" sz="2500" kern="1200" dirty="0" err="1"/>
            <a:t>segítségével</a:t>
          </a:r>
          <a:r>
            <a:rPr lang="en-GB" sz="2500" kern="1200" dirty="0"/>
            <a:t> </a:t>
          </a:r>
          <a:endParaRPr lang="en-US" sz="2500" kern="1200" dirty="0"/>
        </a:p>
      </dsp:txBody>
      <dsp:txXfrm>
        <a:off x="7308342" y="1458578"/>
        <a:ext cx="3203971" cy="2154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2FCC-A445-6F2F-2D60-967AE3CFC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CC744-FAF4-E58B-285E-04EC37ECC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1B394-A8DA-014F-01D2-25543740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6F1B-C04B-424E-867E-C02A407955D9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76BC2-DCF9-3C79-0CB4-B6B1DE09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C9028-C6FE-866D-6783-500F31B6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3A3-BBE4-4F7C-A99F-73A74912A6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773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0F48-EACA-D55F-E576-AE1A2B13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F68A2-D1C2-6F00-9912-EEE877C0C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E444D-9A0C-9E72-E933-B0A71479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6F1B-C04B-424E-867E-C02A407955D9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FDCB7-A608-7EBB-0914-A319A33D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46D7-5A61-1273-2353-B35C50F1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3A3-BBE4-4F7C-A99F-73A74912A6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843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DAC0B-85FE-33DF-D23F-1DC66626A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5E8A7-94D6-3B97-EA33-AFC7C5E26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0A930-7DA9-C5F6-D7C8-301ADA03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6F1B-C04B-424E-867E-C02A407955D9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89525-36D9-CBC8-6403-0F1C80F5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414D2-64EE-F3F0-3674-C08C3CEE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3A3-BBE4-4F7C-A99F-73A74912A6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034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E76B-FF51-26A0-F997-0C5FC575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FFB9-EEE2-5619-272E-9ED8CA929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96C3B-A920-C79E-E380-53D51926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6F1B-C04B-424E-867E-C02A407955D9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88D14-8790-E352-FC47-CC774924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A9A6-A57B-5EDE-5137-96B9839A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3A3-BBE4-4F7C-A99F-73A74912A6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68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31C9-1847-A91D-A14C-05197181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4E6D4-69CF-F711-4738-64C97CFB4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FB11D-DF02-DCC7-990C-3267E7EB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6F1B-C04B-424E-867E-C02A407955D9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A51C-8512-9579-9DDF-7F9B9D68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0A6D4-B884-D5EF-61B4-F28B402D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3A3-BBE4-4F7C-A99F-73A74912A6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24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F08A-F89D-CC06-FE3C-F3282B0A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B051-2581-8440-BD39-DDD032FB1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06610-075B-F17A-2FFD-9EF0A751C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3F0AF-CC85-F9B2-54AF-70DF9427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6F1B-C04B-424E-867E-C02A407955D9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56E43-9106-B57C-EBA3-34C57940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F62E-E186-C47E-B821-5604347C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3A3-BBE4-4F7C-A99F-73A74912A6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269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794C-41A9-B896-7832-6D0818DE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776A5-365E-930E-8103-6FECF688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68FF8-2E46-47D4-B505-EA6DFD0B0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E54A4-5D9B-396F-B9E2-723C8AF27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41B82-D184-8301-0019-F707A2C00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1E944-D8EF-F152-C0A1-949E11DA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6F1B-C04B-424E-867E-C02A407955D9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EEF9E-BBA3-12FE-DFB9-7F2B1761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6D068-C47B-B754-7268-37EB0509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3A3-BBE4-4F7C-A99F-73A74912A6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59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81DE-D691-3AC0-4F5E-3B94700A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1AF1D-0439-6FC0-028B-7CF869E5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6F1B-C04B-424E-867E-C02A407955D9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CF37C-1768-8465-D09A-847F2594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55841-546B-21F9-A402-2DFA9AA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3A3-BBE4-4F7C-A99F-73A74912A6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5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F5919-AC86-5FEF-CBC2-4F6B85B7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6F1B-C04B-424E-867E-C02A407955D9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16456-87D7-B8BA-C2E9-9FDFB300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056A0-DEEF-833C-827B-88EAFE7B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3A3-BBE4-4F7C-A99F-73A74912A6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161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C483-0F57-3BEE-72BF-FF3F918B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C081-F7E5-745D-E31D-70060FF4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A0336-A5B1-A23C-A357-467C2CCE2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BBC70-9344-D8FF-7D06-7DD5C56B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6F1B-C04B-424E-867E-C02A407955D9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1A1FC-9E0B-DEA7-E0AB-42C884D7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D8BF5-014B-CF85-7770-FBD51FCE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3A3-BBE4-4F7C-A99F-73A74912A6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464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D80C-3722-4862-8CD0-89263EB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8D991-6DD6-B504-2237-3CB01B7C2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0853C-3891-845F-ED3E-2176F2FE3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2248-297B-736E-030D-C4746FAD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6F1B-C04B-424E-867E-C02A407955D9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C1256-F754-8A06-424C-7969FA0B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33720-513A-6383-2C0B-8536B199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3A3-BBE4-4F7C-A99F-73A74912A6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30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D0F10-3A0F-E00C-0C0A-FA385A2F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62B2F-BB2C-0137-1397-1F887412C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83BB-9FF9-3055-7F58-55B94FA3C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26F1B-C04B-424E-867E-C02A407955D9}" type="datetimeFigureOut">
              <a:rPr lang="hu-HU" smtClean="0"/>
              <a:t>2023. 05. 29.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CFA3C-FA54-0681-8280-41EA78796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D22B1-4498-6DB3-F62F-AA46BB488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A33A3-BBE4-4F7C-A99F-73A74912A6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60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FB93-94DA-CDC4-BA7A-B7F091789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 dirty="0"/>
              <a:t>PI </a:t>
            </a:r>
            <a:r>
              <a:rPr lang="en-GB" sz="6600" dirty="0" err="1"/>
              <a:t>közelítés</a:t>
            </a:r>
            <a:r>
              <a:rPr lang="en-GB" sz="6600" dirty="0"/>
              <a:t> Monte Carlo </a:t>
            </a:r>
            <a:r>
              <a:rPr lang="en-GB" sz="6600" dirty="0" err="1"/>
              <a:t>módszerrel</a:t>
            </a:r>
            <a:endParaRPr lang="hu-HU" sz="66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1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444845-2E54-C688-3BEB-636CE982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Számítása</a:t>
            </a:r>
            <a:endParaRPr lang="hu-H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AF3260-C3FA-96E1-21B0-CC850FC25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55" y="2344367"/>
            <a:ext cx="6724237" cy="369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870CC5-E675-35EC-EEE9-974A9538DBC8}"/>
              </a:ext>
            </a:extLst>
          </p:cNvPr>
          <p:cNvSpPr txBox="1"/>
          <p:nvPr/>
        </p:nvSpPr>
        <p:spPr>
          <a:xfrm>
            <a:off x="8496301" y="2879388"/>
            <a:ext cx="53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GB" sz="18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endParaRPr lang="hu-HU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8D442-B8BC-7248-70B2-E54660B39F73}"/>
              </a:ext>
            </a:extLst>
          </p:cNvPr>
          <p:cNvSpPr txBox="1"/>
          <p:nvPr/>
        </p:nvSpPr>
        <p:spPr>
          <a:xfrm>
            <a:off x="8762596" y="2879388"/>
            <a:ext cx="228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GB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pontok</a:t>
            </a: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</a:t>
            </a:r>
            <a:r>
              <a:rPr lang="en-GB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körön</a:t>
            </a: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belül</a:t>
            </a:r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07AC5-0E59-15C6-D5B2-CA7C3F2E3B2C}"/>
              </a:ext>
            </a:extLst>
          </p:cNvPr>
          <p:cNvSpPr txBox="1"/>
          <p:nvPr/>
        </p:nvSpPr>
        <p:spPr>
          <a:xfrm>
            <a:off x="8496300" y="3270260"/>
            <a:ext cx="53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GB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endParaRPr lang="hu-HU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A5980-3608-0B98-AE72-0508B627BB27}"/>
              </a:ext>
            </a:extLst>
          </p:cNvPr>
          <p:cNvSpPr txBox="1"/>
          <p:nvPr/>
        </p:nvSpPr>
        <p:spPr>
          <a:xfrm>
            <a:off x="8762596" y="3270260"/>
            <a:ext cx="22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GB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pontok</a:t>
            </a: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</a:t>
            </a:r>
            <a:r>
              <a:rPr lang="en-GB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körön</a:t>
            </a: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kívül</a:t>
            </a:r>
            <a:endParaRPr lang="hu-H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60075-357D-2621-21B5-05D8E1B06D02}"/>
              </a:ext>
            </a:extLst>
          </p:cNvPr>
          <p:cNvSpPr txBox="1"/>
          <p:nvPr/>
        </p:nvSpPr>
        <p:spPr>
          <a:xfrm>
            <a:off x="8496300" y="2488516"/>
            <a:ext cx="285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Random </a:t>
            </a:r>
            <a:r>
              <a:rPr lang="en-GB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pontok</a:t>
            </a: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generálása</a:t>
            </a: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B80CE-A334-4E09-118F-BAF1A013624C}"/>
              </a:ext>
            </a:extLst>
          </p:cNvPr>
          <p:cNvSpPr txBox="1"/>
          <p:nvPr/>
        </p:nvSpPr>
        <p:spPr>
          <a:xfrm>
            <a:off x="1221555" y="1731040"/>
            <a:ext cx="418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Minél</a:t>
            </a:r>
            <a:r>
              <a:rPr lang="en-GB" dirty="0"/>
              <a:t> </a:t>
            </a:r>
            <a:r>
              <a:rPr lang="en-GB" dirty="0" err="1"/>
              <a:t>több</a:t>
            </a:r>
            <a:r>
              <a:rPr lang="en-GB" dirty="0"/>
              <a:t> </a:t>
            </a:r>
            <a:r>
              <a:rPr lang="en-GB" dirty="0" err="1"/>
              <a:t>pont</a:t>
            </a:r>
            <a:r>
              <a:rPr lang="en-GB" dirty="0"/>
              <a:t>, </a:t>
            </a:r>
            <a:r>
              <a:rPr lang="en-GB" dirty="0" err="1"/>
              <a:t>annál</a:t>
            </a:r>
            <a:r>
              <a:rPr lang="en-GB" dirty="0"/>
              <a:t> </a:t>
            </a:r>
            <a:r>
              <a:rPr lang="en-GB" dirty="0" err="1"/>
              <a:t>pontosabb</a:t>
            </a:r>
            <a:r>
              <a:rPr lang="en-GB" dirty="0"/>
              <a:t> </a:t>
            </a:r>
            <a:r>
              <a:rPr lang="en-GB" dirty="0" err="1"/>
              <a:t>becslés</a:t>
            </a:r>
            <a:r>
              <a:rPr lang="en-GB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074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69E33F-0BDF-198C-2E9A-69B6795AA3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9738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004CF-6A5F-4555-F592-532C950F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Miért</a:t>
            </a:r>
            <a:r>
              <a:rPr lang="en-GB" dirty="0"/>
              <a:t> </a:t>
            </a:r>
            <a:r>
              <a:rPr lang="en-GB" dirty="0" err="1"/>
              <a:t>jó</a:t>
            </a:r>
            <a:r>
              <a:rPr lang="en-GB" dirty="0"/>
              <a:t> ezt GPU-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megírni</a:t>
            </a:r>
            <a:r>
              <a:rPr lang="en-GB" dirty="0"/>
              <a:t>?</a:t>
            </a:r>
            <a:endParaRPr lang="hu-H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9F0F9F-E481-1D3E-678D-396B3C0EC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409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288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9CAA-D6FE-BE21-2678-0F18D851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Tesztek</a:t>
            </a:r>
            <a:endParaRPr lang="hu-H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1C7291-980D-B0AA-661B-1DFD46490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683306"/>
              </p:ext>
            </p:extLst>
          </p:nvPr>
        </p:nvGraphicFramePr>
        <p:xfrm>
          <a:off x="838203" y="2481233"/>
          <a:ext cx="10515597" cy="29402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99815392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1384241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17219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 sz="2800" dirty="0"/>
                    </a:p>
                  </a:txBody>
                  <a:tcPr marL="161335" marR="161335" marT="80667" marB="80667"/>
                </a:tc>
                <a:tc>
                  <a:txBody>
                    <a:bodyPr/>
                    <a:lstStyle/>
                    <a:p>
                      <a:r>
                        <a:rPr lang="en-GB" sz="2800"/>
                        <a:t>1024 ITERÁCIÓ</a:t>
                      </a:r>
                      <a:endParaRPr lang="hu-HU" sz="2800"/>
                    </a:p>
                  </a:txBody>
                  <a:tcPr marL="161335" marR="161335" marT="80667" marB="80667"/>
                </a:tc>
                <a:tc>
                  <a:txBody>
                    <a:bodyPr/>
                    <a:lstStyle/>
                    <a:p>
                      <a:r>
                        <a:rPr lang="en-GB" sz="2800"/>
                        <a:t>100000 ITERÁCIÓ</a:t>
                      </a:r>
                      <a:endParaRPr lang="hu-HU" sz="2800"/>
                    </a:p>
                  </a:txBody>
                  <a:tcPr marL="161335" marR="161335" marT="80667" marB="80667"/>
                </a:tc>
                <a:extLst>
                  <a:ext uri="{0D108BD9-81ED-4DB2-BD59-A6C34878D82A}">
                    <a16:rowId xmlns:a16="http://schemas.microsoft.com/office/drawing/2014/main" val="252147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/>
                        <a:t>CPU</a:t>
                      </a:r>
                      <a:endParaRPr lang="hu-HU" sz="2800"/>
                    </a:p>
                  </a:txBody>
                  <a:tcPr marL="161335" marR="161335" marT="80667" marB="80667"/>
                </a:tc>
                <a:tc>
                  <a:txBody>
                    <a:bodyPr/>
                    <a:lstStyle/>
                    <a:p>
                      <a:r>
                        <a:rPr lang="hu-HU" sz="2800" dirty="0"/>
                        <a:t>1.30801</a:t>
                      </a:r>
                      <a:r>
                        <a:rPr lang="en-GB" sz="2800" dirty="0"/>
                        <a:t> s</a:t>
                      </a:r>
                      <a:endParaRPr lang="hu-HU" sz="2800" dirty="0"/>
                    </a:p>
                  </a:txBody>
                  <a:tcPr marL="161335" marR="161335" marT="80667" marB="806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/>
                        <a:t>127.358</a:t>
                      </a:r>
                      <a:r>
                        <a:rPr lang="en-GB" sz="2800"/>
                        <a:t> s</a:t>
                      </a:r>
                      <a:endParaRPr lang="hu-HU" sz="2800"/>
                    </a:p>
                  </a:txBody>
                  <a:tcPr marL="161335" marR="161335" marT="80667" marB="80667"/>
                </a:tc>
                <a:extLst>
                  <a:ext uri="{0D108BD9-81ED-4DB2-BD59-A6C34878D82A}">
                    <a16:rowId xmlns:a16="http://schemas.microsoft.com/office/drawing/2014/main" val="13200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GPU 1 SZÁL</a:t>
                      </a:r>
                      <a:endParaRPr lang="hu-HU" sz="2800" dirty="0"/>
                    </a:p>
                  </a:txBody>
                  <a:tcPr marL="161335" marR="161335" marT="80667" marB="80667"/>
                </a:tc>
                <a:tc>
                  <a:txBody>
                    <a:bodyPr/>
                    <a:lstStyle/>
                    <a:p>
                      <a:r>
                        <a:rPr lang="hu-HU" sz="2800"/>
                        <a:t>3.21112</a:t>
                      </a:r>
                      <a:r>
                        <a:rPr lang="en-GB" sz="2800"/>
                        <a:t> s</a:t>
                      </a:r>
                      <a:endParaRPr lang="hu-HU" sz="2800"/>
                    </a:p>
                  </a:txBody>
                  <a:tcPr marL="161335" marR="161335" marT="80667" marB="806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/>
                        <a:t>3.05615</a:t>
                      </a:r>
                      <a:r>
                        <a:rPr lang="en-GB" sz="2800"/>
                        <a:t> s</a:t>
                      </a:r>
                      <a:endParaRPr lang="hu-HU" sz="2800"/>
                    </a:p>
                  </a:txBody>
                  <a:tcPr marL="161335" marR="161335" marT="80667" marB="80667"/>
                </a:tc>
                <a:extLst>
                  <a:ext uri="{0D108BD9-81ED-4DB2-BD59-A6C34878D82A}">
                    <a16:rowId xmlns:a16="http://schemas.microsoft.com/office/drawing/2014/main" val="416177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/>
                        <a:t>GPU N SZÁL</a:t>
                      </a:r>
                      <a:endParaRPr lang="hu-HU" sz="2800"/>
                    </a:p>
                  </a:txBody>
                  <a:tcPr marL="161335" marR="161335" marT="80667" marB="80667"/>
                </a:tc>
                <a:tc>
                  <a:txBody>
                    <a:bodyPr/>
                    <a:lstStyle/>
                    <a:p>
                      <a:r>
                        <a:rPr lang="hu-HU" sz="2800"/>
                        <a:t>1.25241</a:t>
                      </a:r>
                      <a:r>
                        <a:rPr lang="en-GB" sz="2800"/>
                        <a:t> s</a:t>
                      </a:r>
                      <a:endParaRPr lang="hu-HU" sz="2800"/>
                    </a:p>
                  </a:txBody>
                  <a:tcPr marL="161335" marR="161335" marT="80667" marB="806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/>
                        <a:t>1.60196</a:t>
                      </a:r>
                      <a:r>
                        <a:rPr lang="en-GB" sz="2800"/>
                        <a:t> s</a:t>
                      </a:r>
                      <a:endParaRPr lang="hu-HU" sz="2800"/>
                    </a:p>
                  </a:txBody>
                  <a:tcPr marL="161335" marR="161335" marT="80667" marB="80667"/>
                </a:tc>
                <a:extLst>
                  <a:ext uri="{0D108BD9-81ED-4DB2-BD59-A6C34878D82A}">
                    <a16:rowId xmlns:a16="http://schemas.microsoft.com/office/drawing/2014/main" val="204271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/>
                        <a:t>SHARED MEMORY</a:t>
                      </a:r>
                      <a:endParaRPr lang="hu-HU" sz="2800"/>
                    </a:p>
                  </a:txBody>
                  <a:tcPr marL="161335" marR="161335" marT="80667" marB="80667"/>
                </a:tc>
                <a:tc>
                  <a:txBody>
                    <a:bodyPr/>
                    <a:lstStyle/>
                    <a:p>
                      <a:r>
                        <a:rPr lang="en-GB" sz="2800"/>
                        <a:t>0.94195 s</a:t>
                      </a:r>
                      <a:endParaRPr lang="hu-HU" sz="2800" dirty="0"/>
                    </a:p>
                  </a:txBody>
                  <a:tcPr marL="161335" marR="161335" marT="80667" marB="806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0.732191 s</a:t>
                      </a:r>
                      <a:endParaRPr lang="hu-HU" sz="2800" dirty="0"/>
                    </a:p>
                  </a:txBody>
                  <a:tcPr marL="161335" marR="161335" marT="80667" marB="80667"/>
                </a:tc>
                <a:extLst>
                  <a:ext uri="{0D108BD9-81ED-4DB2-BD59-A6C34878D82A}">
                    <a16:rowId xmlns:a16="http://schemas.microsoft.com/office/drawing/2014/main" val="2097505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19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91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PI közelítés Monte Carlo módszerrel</vt:lpstr>
      <vt:lpstr>Számítása</vt:lpstr>
      <vt:lpstr>Miért jó ezt GPU-ra megírni?</vt:lpstr>
      <vt:lpstr>Tesztek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 becslés Monte Carlo módszerrel</dc:title>
  <dc:creator>Balogh Fruzsina</dc:creator>
  <cp:lastModifiedBy>Balogh Fruzsina</cp:lastModifiedBy>
  <cp:revision>7</cp:revision>
  <dcterms:created xsi:type="dcterms:W3CDTF">2023-05-07T17:40:51Z</dcterms:created>
  <dcterms:modified xsi:type="dcterms:W3CDTF">2023-05-29T19:11:42Z</dcterms:modified>
</cp:coreProperties>
</file>