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B36414-BC99-4EF0-9335-FF298C39DC16}" type="datetimeFigureOut">
              <a:rPr lang="pt-BR" smtClean="0"/>
              <a:t>03/04/2013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526661-258B-4721-AF20-BA6FD8A2A72D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articles/Article-Forms/article.html" TargetMode="External"/><Relationship Id="rId2" Type="http://schemas.openxmlformats.org/officeDocument/2006/relationships/hyperlink" Target="http://www.vogella.com/articles/EclipseRCP/artic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media.com.br/introducao-ao-eclipse-rcp/43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e4/updates/0.12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articles/EclipseRCP/article.html#e4_plug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Eclipse RCP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76620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perspectiva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isso podemos criar classes </a:t>
            </a:r>
            <a:r>
              <a:rPr lang="pt-BR" dirty="0" err="1" smtClean="0"/>
              <a:t>java</a:t>
            </a:r>
            <a:r>
              <a:rPr lang="pt-BR" dirty="0" smtClean="0"/>
              <a:t> e conecta-las aos nossos modelos.</a:t>
            </a:r>
          </a:p>
          <a:p>
            <a:r>
              <a:rPr lang="pt-BR" dirty="0" smtClean="0"/>
              <a:t>Para isso basta clicar no botão “</a:t>
            </a:r>
            <a:r>
              <a:rPr lang="pt-BR" dirty="0" err="1" smtClean="0"/>
              <a:t>find</a:t>
            </a:r>
            <a:r>
              <a:rPr lang="pt-BR" dirty="0" smtClean="0"/>
              <a:t>” na linha </a:t>
            </a:r>
            <a:r>
              <a:rPr lang="pt-BR" dirty="0" err="1" smtClean="0"/>
              <a:t>Class</a:t>
            </a:r>
            <a:r>
              <a:rPr lang="pt-BR" dirty="0" smtClean="0"/>
              <a:t> URI e selecionar a classe: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73016"/>
            <a:ext cx="5838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9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Menus, barra de tarefas e outros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forma semelhante podemos criar através do editor e das classes </a:t>
            </a:r>
            <a:r>
              <a:rPr lang="pt-BR" dirty="0" err="1" smtClean="0"/>
              <a:t>java</a:t>
            </a:r>
            <a:r>
              <a:rPr lang="pt-BR" dirty="0" smtClean="0"/>
              <a:t> nossos menus, barras de tarefas e todos os outros elementos de nossa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6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os objetos são procurados?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1447800"/>
            <a:ext cx="6653318" cy="4800600"/>
          </a:xfrm>
        </p:spPr>
      </p:pic>
    </p:spTree>
    <p:extLst>
      <p:ext uri="{BB962C8B-B14F-4D97-AF65-F5344CB8AC3E}">
        <p14:creationId xmlns:p14="http://schemas.microsoft.com/office/powerpoint/2010/main" val="252482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exemplos de aplicações simples estão no repositório do projeto na pasta </a:t>
            </a:r>
            <a:r>
              <a:rPr lang="pt-BR" dirty="0" err="1" smtClean="0"/>
              <a:t>pocs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61749"/>
            <a:ext cx="3402303" cy="37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www.vogella.com/articles/EclipseRCP/article.html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www.eclipse.org/articles/Article-Forms/article.html</a:t>
            </a:r>
            <a:endParaRPr lang="pt-BR" dirty="0" smtClean="0"/>
          </a:p>
          <a:p>
            <a:r>
              <a:rPr lang="pt-BR">
                <a:hlinkClick r:id="rId4"/>
              </a:rPr>
              <a:t>http://www.devmedia.com.br/introducao-ao-eclipse-rcp/4352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RCP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plataforma RCP do eclipse fornece uma maneira simples, poderosa e flexível de desenvolver sistemas desktop usando a linguagem de programação </a:t>
            </a:r>
            <a:r>
              <a:rPr lang="pt-BR" dirty="0" smtClean="0"/>
              <a:t>Java.</a:t>
            </a:r>
          </a:p>
          <a:p>
            <a:r>
              <a:rPr lang="pt-BR" dirty="0" smtClean="0"/>
              <a:t>Utilizaremos o Eclipse 4 pois ele introduz novas tecnologias que aumentam a flexibilidade no desenvolvimento de </a:t>
            </a:r>
            <a:r>
              <a:rPr lang="pt-BR" dirty="0" err="1" smtClean="0"/>
              <a:t>plugins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53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Arquitetura do Eclipse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17" y="1447800"/>
            <a:ext cx="6727115" cy="4800600"/>
          </a:xfrm>
        </p:spPr>
      </p:pic>
    </p:spTree>
    <p:extLst>
      <p:ext uri="{BB962C8B-B14F-4D97-AF65-F5344CB8AC3E}">
        <p14:creationId xmlns:p14="http://schemas.microsoft.com/office/powerpoint/2010/main" val="41964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Instalar a versão 4.2 </a:t>
            </a:r>
            <a:r>
              <a:rPr lang="en-US" i="1" dirty="0">
                <a:hlinkClick r:id="rId2"/>
              </a:rPr>
              <a:t>Eclipse for RCP and RAP </a:t>
            </a:r>
            <a:r>
              <a:rPr lang="en-US" i="1" dirty="0" smtClean="0">
                <a:hlinkClick r:id="rId2"/>
              </a:rPr>
              <a:t>Developers</a:t>
            </a:r>
            <a:endParaRPr lang="en-US" i="1" dirty="0" smtClean="0"/>
          </a:p>
          <a:p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i="1" dirty="0"/>
              <a:t>E4 CSS Spy</a:t>
            </a:r>
            <a:r>
              <a:rPr lang="en-US" dirty="0"/>
              <a:t> </a:t>
            </a:r>
            <a:r>
              <a:rPr lang="en-US" dirty="0" smtClean="0"/>
              <a:t>e</a:t>
            </a:r>
            <a:r>
              <a:rPr lang="en-US" dirty="0"/>
              <a:t> </a:t>
            </a:r>
            <a:r>
              <a:rPr lang="en-US" i="1" dirty="0"/>
              <a:t>Eclipse e4 </a:t>
            </a:r>
            <a:r>
              <a:rPr lang="en-US" i="1" dirty="0" smtClean="0"/>
              <a:t>Tools </a:t>
            </a:r>
            <a:r>
              <a:rPr lang="en-US" dirty="0"/>
              <a:t>do site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download.eclipse.org/e4/updates/0.12</a:t>
            </a:r>
            <a:endParaRPr lang="en-US" dirty="0" smtClean="0"/>
          </a:p>
          <a:p>
            <a:r>
              <a:rPr lang="en-US" dirty="0" err="1" smtClean="0"/>
              <a:t>Lembrar</a:t>
            </a:r>
            <a:r>
              <a:rPr lang="en-US" dirty="0" smtClean="0"/>
              <a:t> de </a:t>
            </a:r>
            <a:r>
              <a:rPr lang="en-US" dirty="0" err="1" smtClean="0"/>
              <a:t>configurar</a:t>
            </a:r>
            <a:r>
              <a:rPr lang="en-US" dirty="0" smtClean="0"/>
              <a:t> o “</a:t>
            </a:r>
            <a:r>
              <a:rPr lang="pt-BR" i="1" dirty="0"/>
              <a:t>-</a:t>
            </a:r>
            <a:r>
              <a:rPr lang="pt-BR" i="1" dirty="0" err="1"/>
              <a:t>clearPersistedState</a:t>
            </a:r>
            <a:r>
              <a:rPr lang="en-US" dirty="0" smtClean="0"/>
              <a:t>” </a:t>
            </a:r>
            <a:r>
              <a:rPr lang="en-US" dirty="0" err="1" smtClean="0"/>
              <a:t>na</a:t>
            </a:r>
            <a:r>
              <a:rPr lang="en-US" dirty="0" smtClean="0"/>
              <a:t> aba launching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4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Eclipse 4 </a:t>
            </a:r>
            <a:r>
              <a:rPr lang="pt-BR" b="1" dirty="0" err="1">
                <a:effectLst/>
              </a:rPr>
              <a:t>application</a:t>
            </a:r>
            <a:r>
              <a:rPr lang="pt-BR" b="1" dirty="0">
                <a:effectLst/>
              </a:rPr>
              <a:t> </a:t>
            </a:r>
            <a:r>
              <a:rPr lang="pt-BR" b="1" dirty="0" err="1" smtClean="0">
                <a:effectLst/>
              </a:rPr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são as partes visuais do Eclipse tais como perspectivas, menus, </a:t>
            </a:r>
            <a:r>
              <a:rPr lang="pt-BR" dirty="0" err="1" smtClean="0"/>
              <a:t>views</a:t>
            </a:r>
            <a:r>
              <a:rPr lang="pt-BR" dirty="0" smtClean="0"/>
              <a:t>, </a:t>
            </a:r>
            <a:r>
              <a:rPr lang="pt-BR" dirty="0" err="1" smtClean="0"/>
              <a:t>editors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 ...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pode ser definido e editado no arquivo </a:t>
            </a:r>
            <a:r>
              <a:rPr lang="pt-BR" i="1" dirty="0" smtClean="0"/>
              <a:t>Application.e4xmi.</a:t>
            </a:r>
          </a:p>
          <a:p>
            <a:r>
              <a:rPr lang="pt-BR" dirty="0" smtClean="0"/>
              <a:t>Editamos e modificamos o </a:t>
            </a:r>
            <a:r>
              <a:rPr lang="pt-BR" i="1" dirty="0" smtClean="0"/>
              <a:t>Application.e4xmi </a:t>
            </a:r>
            <a:r>
              <a:rPr lang="pt-BR" dirty="0" smtClean="0"/>
              <a:t>com o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editor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20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uma </a:t>
            </a:r>
            <a:r>
              <a:rPr lang="pt-BR" dirty="0" err="1" smtClean="0"/>
              <a:t>applicação</a:t>
            </a:r>
            <a:r>
              <a:rPr lang="pt-BR" dirty="0" smtClean="0"/>
              <a:t> a partir de um plug-in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criar uma aplicação vamos seguir os passos 12 e 13 do tutorial a seguir: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www.vogella.com/articles/EclipseRCP/article.html#e4_plugin</a:t>
            </a:r>
            <a:endParaRPr lang="pt-BR" dirty="0" smtClean="0"/>
          </a:p>
          <a:p>
            <a:r>
              <a:rPr lang="pt-BR" dirty="0" smtClean="0"/>
              <a:t>Após seguir os passos corretamente devemos ter uma aplicação Eclipse nova (vazia)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76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</a:t>
            </a:r>
            <a:r>
              <a:rPr lang="pt-BR" dirty="0" smtClean="0"/>
              <a:t> interface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elements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vários elementos básicos que compõe o modelo de uma aplicação eclipse</a:t>
            </a:r>
          </a:p>
          <a:p>
            <a:r>
              <a:rPr lang="pt-BR" dirty="0" smtClean="0"/>
              <a:t>Algumas delas são: Windows, </a:t>
            </a:r>
            <a:r>
              <a:rPr lang="pt-BR" dirty="0" err="1" smtClean="0"/>
              <a:t>Views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Editors</a:t>
            </a:r>
            <a:r>
              <a:rPr lang="pt-BR" dirty="0" smtClean="0"/>
              <a:t>, Perspective, </a:t>
            </a:r>
            <a:r>
              <a:rPr lang="pt-BR" dirty="0" err="1"/>
              <a:t>PartStacks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PartSashContainers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77072"/>
            <a:ext cx="3713212" cy="26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3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agora criar diversos elementos através do editor, por exemplo uma perspectiva: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5976664" cy="33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perspectiva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iremos criar as “partes” da nossa perspectiva: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636912"/>
            <a:ext cx="7297019" cy="34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</TotalTime>
  <Words>314</Words>
  <Application>Microsoft Office PowerPoint</Application>
  <PresentationFormat>Apresentação na tela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Solstício</vt:lpstr>
      <vt:lpstr>Eclipse RCP</vt:lpstr>
      <vt:lpstr>Eclipse RCP</vt:lpstr>
      <vt:lpstr>A Arquitetura do Eclipse</vt:lpstr>
      <vt:lpstr>Instalação</vt:lpstr>
      <vt:lpstr>Eclipse 4 application model</vt:lpstr>
      <vt:lpstr>Criando uma applicação a partir de um plug-in</vt:lpstr>
      <vt:lpstr>User interface model elements</vt:lpstr>
      <vt:lpstr>Criando uma perspectiva</vt:lpstr>
      <vt:lpstr>Criando uma perspectiva</vt:lpstr>
      <vt:lpstr>Criando uma perspectiva</vt:lpstr>
      <vt:lpstr>Menus, barra de tarefas e outros</vt:lpstr>
      <vt:lpstr>Como os objetos são procurados?</vt:lpstr>
      <vt:lpstr>Exemplo de aplicação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RCP</dc:title>
  <dc:creator>Arthur</dc:creator>
  <cp:lastModifiedBy>Arthur</cp:lastModifiedBy>
  <cp:revision>10</cp:revision>
  <dcterms:created xsi:type="dcterms:W3CDTF">2013-04-03T14:58:27Z</dcterms:created>
  <dcterms:modified xsi:type="dcterms:W3CDTF">2013-04-03T17:13:38Z</dcterms:modified>
</cp:coreProperties>
</file>