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66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4C8A4-4709-4BD0-BD40-EB014EDE8F76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E21FE-B1DF-4DDD-A67B-54B5366EDD09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E21FE-B1DF-4DDD-A67B-54B5366EDD0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4AECEF-5B30-4AB9-8BB9-BF4687C1F022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2D6FA02-066F-4B96-AA8A-1955263F570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ryanbigg.com/2010/12/ubuntu-ruby-rvm-rails-and-yo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event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yanbigg.com/2010/12/ubuntu-ruby-rvm-rails-and-you/" TargetMode="External"/><Relationship Id="rId7" Type="http://schemas.openxmlformats.org/officeDocument/2006/relationships/hyperlink" Target="http://www.eclipse.org/" TargetMode="External"/><Relationship Id="rId2" Type="http://schemas.openxmlformats.org/officeDocument/2006/relationships/hyperlink" Target="http://www.ibm.com/developerworks/br/library/os-rubyeclip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openqa.org/display/WTR/How+to+setup+Eclipse+for+Ruby" TargetMode="External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://ruby-br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qa.org/display/WTR/How+to+setup+Eclipse+for+Ruby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br.org/tutoriais/?t=4" TargetMode="External"/><Relationship Id="rId2" Type="http://schemas.openxmlformats.org/officeDocument/2006/relationships/hyperlink" Target="http://www.ibm.com/developerworks/br/library/os-rubyeclip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uby-doc.org/docs/ProgrammingRub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rvoreb/arvorebinaria.rb" TargetMode="External"/><Relationship Id="rId2" Type="http://schemas.openxmlformats.org/officeDocument/2006/relationships/hyperlink" Target="Teste/Programa1.r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711440" cy="1497466"/>
          </a:xfrm>
        </p:spPr>
        <p:txBody>
          <a:bodyPr>
            <a:normAutofit/>
          </a:bodyPr>
          <a:lstStyle/>
          <a:p>
            <a:r>
              <a:rPr lang="pt-BR" sz="8000" dirty="0" smtClean="0"/>
              <a:t>		Ruby</a:t>
            </a:r>
            <a:endParaRPr lang="pt-BR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1857364"/>
            <a:ext cx="7406640" cy="1752600"/>
          </a:xfrm>
        </p:spPr>
        <p:txBody>
          <a:bodyPr/>
          <a:lstStyle/>
          <a:p>
            <a:r>
              <a:rPr lang="pt-BR" dirty="0" smtClean="0"/>
              <a:t>Caracteristicas da linguagem Ruby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5429264"/>
            <a:ext cx="5929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Arthur Rodrigues Moreno</a:t>
            </a:r>
            <a:endParaRPr lang="pt-BR" sz="2400" dirty="0"/>
          </a:p>
        </p:txBody>
      </p:sp>
      <p:pic>
        <p:nvPicPr>
          <p:cNvPr id="5" name="Picture 4" descr="ruby_gran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2500306"/>
            <a:ext cx="2711919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Rails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Rails é um framework para a linguagem ruby</a:t>
            </a:r>
          </a:p>
          <a:p>
            <a:r>
              <a:rPr lang="pt-BR" dirty="0" smtClean="0"/>
              <a:t>Feito para tornar a criação de aplicações web mais facil, e agil</a:t>
            </a:r>
          </a:p>
          <a:p>
            <a:r>
              <a:rPr lang="pt-BR" dirty="0" smtClean="0"/>
              <a:t>Muitas aplicações web foram feitas com o Rails.</a:t>
            </a:r>
          </a:p>
          <a:p>
            <a:r>
              <a:rPr lang="pt-BR" dirty="0" smtClean="0"/>
              <a:t>Ex: Twitter, Groupon, Git-hub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Existem algumas IDEs que suportam o ruby on rails, porém a maioria dos usuarios prefere sua utilização pelo terminal ou prompt.</a:t>
            </a:r>
          </a:p>
          <a:p>
            <a:r>
              <a:rPr lang="pt-BR" dirty="0" smtClean="0"/>
              <a:t>Aptana, Eclipse, jedit, etc</a:t>
            </a:r>
          </a:p>
          <a:p>
            <a:r>
              <a:rPr lang="pt-BR" dirty="0" smtClean="0"/>
              <a:t>Devido a muitos problemas com a instalação do rails no eclipse e pela grande comunidade que o utiliza pelo terminal, eu escolhi o terminal como meu ambiente.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instalação é uma das partes mais complicadas(e chatas) da utilização do ruby on rails. Por causa do enorme numero de versões de seus programas e “gems” e pela imcompatibilidade delas.</a:t>
            </a:r>
          </a:p>
          <a:p>
            <a:r>
              <a:rPr lang="pt-BR" dirty="0" smtClean="0"/>
              <a:t>Este é o melhor tutorial para Ubuntu </a:t>
            </a:r>
            <a:r>
              <a:rPr lang="pt-BR" dirty="0" smtClean="0">
                <a:hlinkClick r:id="rId2"/>
              </a:rPr>
              <a:t>TUTORIAL</a:t>
            </a:r>
            <a:endParaRPr lang="pt-BR" dirty="0" smtClean="0"/>
          </a:p>
          <a:p>
            <a:r>
              <a:rPr lang="pt-BR" dirty="0" smtClean="0"/>
              <a:t>Para duvidas de instalação consulte </a:t>
            </a:r>
            <a:r>
              <a:rPr lang="pt-BR" dirty="0" smtClean="0">
                <a:hlinkClick r:id="rId3"/>
              </a:rPr>
              <a:t>stack overflow</a:t>
            </a:r>
            <a:r>
              <a:rPr lang="pt-BR" dirty="0" smtClean="0"/>
              <a:t>.(me ajudou muito)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basica em Rails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rails com simples comandos faz diversas coisas, polpando o programador de certo trabalho.</a:t>
            </a:r>
          </a:p>
          <a:p>
            <a:r>
              <a:rPr lang="pt-BR" dirty="0" smtClean="0"/>
              <a:t>Por exemplo, para iniciar uma aplicação rails basta digitar no terminal:</a:t>
            </a:r>
          </a:p>
          <a:p>
            <a:r>
              <a:rPr lang="pt-BR" i="1" dirty="0" smtClean="0"/>
              <a:t>rails new [caminho-da-app]</a:t>
            </a:r>
          </a:p>
          <a:p>
            <a:r>
              <a:rPr lang="pt-BR" dirty="0" smtClean="0"/>
              <a:t>com esse comando o rails cria a pasta da aplicação com todos os arquivos iniciais dela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basica em Rails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Pasta do projeto -&gt;</a:t>
            </a:r>
          </a:p>
          <a:p>
            <a:r>
              <a:rPr lang="pt-BR" dirty="0" smtClean="0"/>
              <a:t>Cada diretorio possui </a:t>
            </a:r>
            <a:br>
              <a:rPr lang="pt-BR" dirty="0" smtClean="0"/>
            </a:br>
            <a:r>
              <a:rPr lang="pt-BR" dirty="0" smtClean="0"/>
              <a:t>uma função específica</a:t>
            </a:r>
            <a:br>
              <a:rPr lang="pt-BR" dirty="0" smtClean="0"/>
            </a:br>
            <a:r>
              <a:rPr lang="pt-BR" dirty="0" smtClean="0"/>
              <a:t>na aplicação</a:t>
            </a:r>
          </a:p>
          <a:p>
            <a:endParaRPr lang="pt-BR" dirty="0"/>
          </a:p>
        </p:txBody>
      </p:sp>
      <p:pic>
        <p:nvPicPr>
          <p:cNvPr id="5" name="Picture 4" descr="pastas iniciais de um proj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1285860"/>
            <a:ext cx="1957651" cy="53291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basica em Rails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Apesar de já estarem configuradas, as conexões, o gerador não cria o banco de dados automaticamente. Portanto para criá-los basta digitar o comando:</a:t>
            </a:r>
          </a:p>
          <a:p>
            <a:r>
              <a:rPr lang="pt-BR" i="1" dirty="0" smtClean="0"/>
              <a:t>rake db:create</a:t>
            </a:r>
          </a:p>
          <a:p>
            <a:r>
              <a:rPr lang="pt-BR" dirty="0" smtClean="0"/>
              <a:t>Após esse comando os bancos de dados estarão na pasta db.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basica em Rails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rails possui um comando muito util no caso de prescisarmos criar um cadastro simples de alguma coisa.</a:t>
            </a:r>
          </a:p>
          <a:p>
            <a:r>
              <a:rPr lang="pt-BR" dirty="0" smtClean="0"/>
              <a:t>Esse comando se chama scaffold e com ele é gerado o codigo para que possamos listar,  criar, exibir, atualizar e excluir registros. Basta digitar:</a:t>
            </a:r>
          </a:p>
          <a:p>
            <a:r>
              <a:rPr lang="pt-BR" i="1" dirty="0" smtClean="0"/>
              <a:t>rails generate scaffold Evento nome:string local:string inicio:datetime termino:datetime</a:t>
            </a:r>
            <a:endParaRPr lang="pt-BR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basica em Rails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prescisamos criar as tabelas no banco de dados para que possamos armazenar corretamente nossas informações, e o comando para isso é:</a:t>
            </a:r>
          </a:p>
          <a:p>
            <a:r>
              <a:rPr lang="pt-BR" i="1" dirty="0" smtClean="0"/>
              <a:t>rake db:migrate</a:t>
            </a:r>
            <a:endParaRPr lang="pt-BR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basica em Rails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nos conectar ao console interativo do banco de dados, digitaremos:</a:t>
            </a:r>
          </a:p>
          <a:p>
            <a:r>
              <a:rPr lang="pt-BR" i="1" dirty="0" smtClean="0"/>
              <a:t>rails dbconsole</a:t>
            </a:r>
          </a:p>
          <a:p>
            <a:r>
              <a:rPr lang="pt-BR" i="1" dirty="0" smtClean="0"/>
              <a:t>sqlite&gt; .table</a:t>
            </a:r>
          </a:p>
          <a:p>
            <a:r>
              <a:rPr lang="pt-BR" i="1" dirty="0" smtClean="0"/>
              <a:t>sqlite&gt; PRAGMA table_info(eventos);</a:t>
            </a:r>
          </a:p>
          <a:p>
            <a:r>
              <a:rPr lang="pt-BR" i="1" dirty="0" smtClean="0"/>
              <a:t>sqlite&gt; .quit</a:t>
            </a:r>
          </a:p>
          <a:p>
            <a:r>
              <a:rPr lang="pt-BR" dirty="0" smtClean="0"/>
              <a:t>Esses comandos listam as tabelas do BD e solicitainformações sobre a tabela ‘eventos’ e logo após sai do console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basica em Rails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com o código pronto, basta apenas iniciarmos o servidor do rails para verificarmos nosso trabalho:</a:t>
            </a:r>
          </a:p>
          <a:p>
            <a:r>
              <a:rPr lang="pt-BR" i="1" dirty="0" smtClean="0"/>
              <a:t>rails server</a:t>
            </a:r>
          </a:p>
          <a:p>
            <a:r>
              <a:rPr lang="pt-BR" dirty="0" smtClean="0"/>
              <a:t>Por padrão a porta na qual é disponibilizada nossa aplicação é a 3000</a:t>
            </a:r>
          </a:p>
          <a:p>
            <a:r>
              <a:rPr lang="pt-BR" dirty="0" smtClean="0"/>
              <a:t>Basta acessar </a:t>
            </a:r>
            <a:r>
              <a:rPr lang="pt-BR" dirty="0" smtClean="0">
                <a:hlinkClick r:id="rId2"/>
              </a:rPr>
              <a:t>http://localhost:3000/eventos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 da linguagem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Paradigma: Multiparadigma</a:t>
            </a:r>
          </a:p>
          <a:p>
            <a:r>
              <a:rPr lang="pt-BR" dirty="0" smtClean="0"/>
              <a:t>Tipagem: Dinamica e forte</a:t>
            </a:r>
          </a:p>
          <a:p>
            <a:r>
              <a:rPr lang="pt-BR" dirty="0" smtClean="0"/>
              <a:t>Linguagem interpretada</a:t>
            </a:r>
          </a:p>
          <a:p>
            <a:r>
              <a:rPr lang="pt-BR" dirty="0" smtClean="0"/>
              <a:t>Gerenciamento de memória automático</a:t>
            </a:r>
          </a:p>
          <a:p>
            <a:r>
              <a:rPr lang="pt-BR" dirty="0" smtClean="0"/>
              <a:t>Programação funcional, orientada a objetos, imperativa e reflexiva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basica em Rails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Livro da onde a aplicação foi retirada:</a:t>
            </a:r>
            <a:br>
              <a:rPr lang="pt-BR" sz="2000" dirty="0" smtClean="0"/>
            </a:br>
            <a:r>
              <a:rPr lang="pt-BR" sz="2000" dirty="0" smtClean="0"/>
              <a:t>Caelum – Ruby on rails rr71(gratuito com direitos autorais)</a:t>
            </a:r>
          </a:p>
          <a:p>
            <a:r>
              <a:rPr lang="pt-BR" sz="2000" dirty="0" smtClean="0">
                <a:hlinkClick r:id="rId2"/>
              </a:rPr>
              <a:t>http://www.ibm.com/developerworks/br/library/os-rubyeclipse/</a:t>
            </a:r>
            <a:endParaRPr lang="pt-BR" sz="2000" dirty="0" smtClean="0"/>
          </a:p>
          <a:p>
            <a:r>
              <a:rPr lang="pt-BR" sz="2000" dirty="0" smtClean="0">
                <a:hlinkClick r:id="rId3"/>
              </a:rPr>
              <a:t>http://ryanbigg.com/2010/12/ubuntu-ruby-rvm-rails-and-you/</a:t>
            </a:r>
            <a:endParaRPr lang="pt-BR" sz="2000" dirty="0" smtClean="0"/>
          </a:p>
          <a:p>
            <a:r>
              <a:rPr lang="pt-BR" sz="2000" dirty="0" smtClean="0">
                <a:hlinkClick r:id="rId4"/>
              </a:rPr>
              <a:t>http://ruby-br.org/</a:t>
            </a:r>
            <a:endParaRPr lang="pt-BR" sz="2000" dirty="0" smtClean="0"/>
          </a:p>
          <a:p>
            <a:r>
              <a:rPr lang="pt-BR" sz="2000" dirty="0" smtClean="0">
                <a:hlinkClick r:id="rId5"/>
              </a:rPr>
              <a:t>http://www.stackoverflow.com/</a:t>
            </a:r>
            <a:endParaRPr lang="pt-BR" sz="2000" dirty="0" smtClean="0"/>
          </a:p>
          <a:p>
            <a:r>
              <a:rPr lang="pt-BR" sz="2000" dirty="0" smtClean="0">
                <a:hlinkClick r:id="rId6"/>
              </a:rPr>
              <a:t>http://wiki.openqa.org/display/WTR/How+to+setup+Eclipse+for+Ruby</a:t>
            </a:r>
            <a:endParaRPr lang="pt-BR" sz="2000" dirty="0" smtClean="0"/>
          </a:p>
          <a:p>
            <a:r>
              <a:rPr lang="pt-BR" sz="2000" dirty="0" smtClean="0">
                <a:hlinkClick r:id="rId7"/>
              </a:rPr>
              <a:t>http://www.eclipse.org/</a:t>
            </a:r>
            <a:endParaRPr lang="pt-BR" sz="2000" dirty="0" smtClean="0"/>
          </a:p>
          <a:p>
            <a:endParaRPr lang="pt-BR" sz="20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Duvidas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Duvidas de instalação, ou sobre o rails e etc</a:t>
            </a:r>
          </a:p>
        </p:txBody>
      </p:sp>
      <p:pic>
        <p:nvPicPr>
          <p:cNvPr id="5" name="Picture 4" descr="acessando-projeto-rails-e-iniciando-servid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571744"/>
            <a:ext cx="6395093" cy="40719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Ruby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 criador da linguagem, Yukihiro “Matz” Matsumoto costumava dizer que está a “tentar tornar o Ruby natural, não simples”</a:t>
            </a:r>
          </a:p>
          <a:p>
            <a:r>
              <a:rPr lang="pt-BR" sz="2800" dirty="0" smtClean="0"/>
              <a:t>O ruby é totalmente livre(para modificar copiar, utilizar, etc)</a:t>
            </a:r>
          </a:p>
          <a:p>
            <a:r>
              <a:rPr lang="pt-BR" sz="2800" dirty="0" smtClean="0"/>
              <a:t>Ele queria uma linguagem mais poderosa que o Perl e mais orientada a objetos que o Python</a:t>
            </a:r>
          </a:p>
          <a:p>
            <a:r>
              <a:rPr lang="pt-BR" sz="2800" dirty="0" smtClean="0"/>
              <a:t>Em Ruby tudo é objeto!</a:t>
            </a:r>
          </a:p>
          <a:p>
            <a:r>
              <a:rPr lang="pt-BR" sz="2800" dirty="0" smtClean="0"/>
              <a:t>Muito flexivel, pois permite a alteração de partes da linguagem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programação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Eclipse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Terminal ou prompt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Picture 3" descr="Eclipse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1357298"/>
            <a:ext cx="2143140" cy="2143140"/>
          </a:xfrm>
          <a:prstGeom prst="rect">
            <a:avLst/>
          </a:prstGeom>
        </p:spPr>
      </p:pic>
      <p:pic>
        <p:nvPicPr>
          <p:cNvPr id="5" name="Picture 4" descr="programa-ruby-8x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286256"/>
            <a:ext cx="4566662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Eclipse – instalação de plugins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programar em ruby no Eclipse é necessário a instalação de plugins.</a:t>
            </a:r>
          </a:p>
          <a:p>
            <a:r>
              <a:rPr lang="pt-BR" dirty="0" smtClean="0"/>
              <a:t>Instalação do Eclipse:</a:t>
            </a:r>
          </a:p>
          <a:p>
            <a:r>
              <a:rPr lang="pt-BR" dirty="0" smtClean="0">
                <a:hlinkClick r:id="rId2"/>
              </a:rPr>
              <a:t>http://www.eclipse.org/downloads/</a:t>
            </a:r>
            <a:r>
              <a:rPr lang="pt-BR" dirty="0" smtClean="0"/>
              <a:t> ou pelo terminal do ubuntu com o codigo </a:t>
            </a:r>
            <a:r>
              <a:rPr lang="pt-BR" b="1" dirty="0" smtClean="0"/>
              <a:t>sudo apt-get install eclipse</a:t>
            </a:r>
          </a:p>
          <a:p>
            <a:r>
              <a:rPr lang="pt-BR" dirty="0" smtClean="0"/>
              <a:t>Instalação dos plugins:</a:t>
            </a:r>
          </a:p>
          <a:p>
            <a:r>
              <a:rPr lang="pt-BR" dirty="0" smtClean="0">
                <a:hlinkClick r:id="rId3"/>
              </a:rPr>
              <a:t>Site tutorial</a:t>
            </a:r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Eclipse – instalação de plugins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aconteça algum erro:</a:t>
            </a:r>
          </a:p>
          <a:p>
            <a:r>
              <a:rPr lang="pt-BR" dirty="0" smtClean="0"/>
              <a:t>(Windows)Desinstalar o eclipse e deletar sua pasta</a:t>
            </a:r>
          </a:p>
          <a:p>
            <a:r>
              <a:rPr lang="pt-BR" dirty="0" smtClean="0"/>
              <a:t>(Linux) sudo apt-get remove eclipse</a:t>
            </a:r>
          </a:p>
          <a:p>
            <a:pPr fontAlgn="base">
              <a:buNone/>
            </a:pPr>
            <a:r>
              <a:rPr lang="pt-BR" dirty="0" smtClean="0"/>
              <a:t>	remover o conteudo de ~/.eclipse e ~/workspace com o comando rm</a:t>
            </a:r>
          </a:p>
          <a:p>
            <a:pPr fontAlgn="base">
              <a:buNone/>
            </a:pPr>
            <a:endParaRPr lang="pt-BR" dirty="0" smtClean="0"/>
          </a:p>
          <a:p>
            <a:pPr fontAlgn="base">
              <a:buNone/>
            </a:pPr>
            <a:r>
              <a:rPr lang="pt-BR" dirty="0" smtClean="0"/>
              <a:t>	E instalar tudo novamente!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Ruby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ruby é uma linguagem de facil de se aprender.</a:t>
            </a:r>
          </a:p>
          <a:p>
            <a:r>
              <a:rPr lang="pt-BR" dirty="0" smtClean="0"/>
              <a:t>Alguns tutoriais sobre a linguagem:</a:t>
            </a:r>
          </a:p>
          <a:p>
            <a:r>
              <a:rPr lang="pt-BR" dirty="0" smtClean="0">
                <a:hlinkClick r:id="rId2"/>
              </a:rPr>
              <a:t>Tutorial basico</a:t>
            </a:r>
            <a:r>
              <a:rPr lang="pt-BR" dirty="0" smtClean="0"/>
              <a:t> – ensina como configurar o interpretador</a:t>
            </a:r>
          </a:p>
          <a:p>
            <a:r>
              <a:rPr lang="pt-BR" dirty="0" smtClean="0">
                <a:hlinkClick r:id="rId3"/>
              </a:rPr>
              <a:t>Tutorial de como programar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Livro detalhado sobre ruby </a:t>
            </a:r>
            <a:r>
              <a:rPr lang="pt-BR" dirty="0" smtClean="0"/>
              <a:t>– em inglês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Codigos 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 action="ppaction://hlinkfile"/>
              </a:rPr>
              <a:t>Banco</a:t>
            </a:r>
            <a:endParaRPr lang="pt-BR" dirty="0" smtClean="0"/>
          </a:p>
          <a:p>
            <a:r>
              <a:rPr lang="pt-BR" dirty="0" smtClean="0">
                <a:hlinkClick r:id="rId3" action="ppaction://hlinkfile"/>
              </a:rPr>
              <a:t>Arvore b</a:t>
            </a:r>
            <a:endParaRPr lang="pt-BR" dirty="0"/>
          </a:p>
        </p:txBody>
      </p:sp>
      <p:pic>
        <p:nvPicPr>
          <p:cNvPr id="4" name="Picture 3" descr="pedaço de codi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2714620"/>
            <a:ext cx="4801270" cy="38867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/>
              <a:t>	Ruby on Rails</a:t>
            </a:r>
            <a:endParaRPr lang="pt-BR" sz="6600" dirty="0"/>
          </a:p>
        </p:txBody>
      </p:sp>
      <p:pic>
        <p:nvPicPr>
          <p:cNvPr id="4" name="Content Placeholder 3" descr="Ruby_on_Rails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64" y="1857365"/>
            <a:ext cx="2817014" cy="364333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408</TotalTime>
  <Words>703</Words>
  <Application>Microsoft Office PowerPoint</Application>
  <PresentationFormat>On-screen Show (4:3)</PresentationFormat>
  <Paragraphs>101</Paragraphs>
  <Slides>22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  Ruby</vt:lpstr>
      <vt:lpstr>Detalhes da linguagem</vt:lpstr>
      <vt:lpstr>Sobre o Ruby</vt:lpstr>
      <vt:lpstr>Ambiente de programação</vt:lpstr>
      <vt:lpstr>Eclipse – instalação de plugins</vt:lpstr>
      <vt:lpstr>Eclipse – instalação de plugins</vt:lpstr>
      <vt:lpstr>Ruby</vt:lpstr>
      <vt:lpstr>Codigos exemplos</vt:lpstr>
      <vt:lpstr> Ruby on Rails</vt:lpstr>
      <vt:lpstr>Sobre o Rails</vt:lpstr>
      <vt:lpstr>Ambiente</vt:lpstr>
      <vt:lpstr>Instalação</vt:lpstr>
      <vt:lpstr>Aplicação basica em Rails</vt:lpstr>
      <vt:lpstr>Aplicação basica em Rails</vt:lpstr>
      <vt:lpstr>Aplicação basica em Rails</vt:lpstr>
      <vt:lpstr>Aplicação basica em Rails</vt:lpstr>
      <vt:lpstr>Aplicação basica em Rails</vt:lpstr>
      <vt:lpstr>Aplicação basica em Rails</vt:lpstr>
      <vt:lpstr>Aplicação basica em Rails</vt:lpstr>
      <vt:lpstr>Aplicação basica em Rails</vt:lpstr>
      <vt:lpstr>Referências</vt:lpstr>
      <vt:lpstr>Duvidas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Arthur</dc:creator>
  <cp:lastModifiedBy>Arthur</cp:lastModifiedBy>
  <cp:revision>24</cp:revision>
  <dcterms:created xsi:type="dcterms:W3CDTF">2013-01-04T19:51:08Z</dcterms:created>
  <dcterms:modified xsi:type="dcterms:W3CDTF">2013-01-14T13:41:30Z</dcterms:modified>
</cp:coreProperties>
</file>