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5" r:id="rId3"/>
    <p:sldId id="286" r:id="rId4"/>
    <p:sldId id="269" r:id="rId5"/>
    <p:sldId id="270" r:id="rId6"/>
    <p:sldId id="289" r:id="rId7"/>
    <p:sldId id="271" r:id="rId8"/>
    <p:sldId id="290" r:id="rId9"/>
    <p:sldId id="291" r:id="rId10"/>
    <p:sldId id="292" r:id="rId11"/>
    <p:sldId id="293" r:id="rId12"/>
    <p:sldId id="272" r:id="rId13"/>
    <p:sldId id="294" r:id="rId14"/>
    <p:sldId id="295" r:id="rId15"/>
    <p:sldId id="296" r:id="rId16"/>
    <p:sldId id="279"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20" autoAdjust="0"/>
    <p:restoredTop sz="94660"/>
  </p:normalViewPr>
  <p:slideViewPr>
    <p:cSldViewPr snapToGrid="0">
      <p:cViewPr varScale="1">
        <p:scale>
          <a:sx n="79" d="100"/>
          <a:sy n="79" d="100"/>
        </p:scale>
        <p:origin x="-354" y="-7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27BDB-9170-4384-AC0B-9558CDCA55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2138B94-A578-43FB-9F1D-29082A3CFA67}">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Approach</a:t>
          </a:r>
          <a:endParaRPr lang="en-US" sz="2400" dirty="0">
            <a:solidFill>
              <a:schemeClr val="tx1"/>
            </a:solidFill>
            <a:latin typeface="Times New Roman" pitchFamily="18" charset="0"/>
            <a:cs typeface="Times New Roman" pitchFamily="18" charset="0"/>
          </a:endParaRPr>
        </a:p>
      </dgm:t>
    </dgm:pt>
    <dgm:pt modelId="{0914FCC8-C0AD-4770-B961-FDBED4F68703}" type="parTrans" cxnId="{19FB251B-5C83-4BB2-A32A-0A004969BB0E}">
      <dgm:prSet/>
      <dgm:spPr/>
      <dgm:t>
        <a:bodyPr/>
        <a:lstStyle/>
        <a:p>
          <a:endParaRPr lang="en-US" sz="1600">
            <a:latin typeface="Times New Roman" pitchFamily="18" charset="0"/>
            <a:cs typeface="Times New Roman" pitchFamily="18" charset="0"/>
          </a:endParaRPr>
        </a:p>
      </dgm:t>
    </dgm:pt>
    <dgm:pt modelId="{0B3F27EA-51E5-454A-AD76-87B74094465D}" type="sibTrans" cxnId="{19FB251B-5C83-4BB2-A32A-0A004969BB0E}">
      <dgm:prSet/>
      <dgm:spPr/>
      <dgm:t>
        <a:bodyPr/>
        <a:lstStyle/>
        <a:p>
          <a:endParaRPr lang="en-US" sz="1600">
            <a:latin typeface="Times New Roman" pitchFamily="18" charset="0"/>
            <a:cs typeface="Times New Roman" pitchFamily="18" charset="0"/>
          </a:endParaRPr>
        </a:p>
      </dgm:t>
    </dgm:pt>
    <dgm:pt modelId="{A2261130-755F-4AC1-A930-CBD6A108D561}">
      <dgm:prSet phldrT="[Text]" custT="1"/>
      <dgm:spPr/>
      <dgm:t>
        <a:bodyPr anchor="ctr"/>
        <a:lstStyle/>
        <a:p>
          <a:r>
            <a:rPr lang="en-US" sz="1600" dirty="0" smtClean="0">
              <a:latin typeface="Times New Roman" pitchFamily="18" charset="0"/>
              <a:cs typeface="Times New Roman" pitchFamily="18" charset="0"/>
            </a:rPr>
            <a:t>Logistic Regression to bring out the findings</a:t>
          </a:r>
          <a:endParaRPr lang="en-US" sz="1600" dirty="0">
            <a:latin typeface="Times New Roman" pitchFamily="18" charset="0"/>
            <a:cs typeface="Times New Roman" pitchFamily="18" charset="0"/>
          </a:endParaRPr>
        </a:p>
      </dgm:t>
    </dgm:pt>
    <dgm:pt modelId="{85F55393-0915-4A03-A170-29FFA78CCAC0}" type="parTrans" cxnId="{95C98E46-D3C9-4CBB-B554-9C9FE4EBBA58}">
      <dgm:prSet/>
      <dgm:spPr/>
      <dgm:t>
        <a:bodyPr/>
        <a:lstStyle/>
        <a:p>
          <a:endParaRPr lang="en-US" sz="1600">
            <a:latin typeface="Times New Roman" pitchFamily="18" charset="0"/>
            <a:cs typeface="Times New Roman" pitchFamily="18" charset="0"/>
          </a:endParaRPr>
        </a:p>
      </dgm:t>
    </dgm:pt>
    <dgm:pt modelId="{97F77BB8-6E2D-4FE0-AB91-1C36BAE46B70}" type="sibTrans" cxnId="{95C98E46-D3C9-4CBB-B554-9C9FE4EBBA58}">
      <dgm:prSet/>
      <dgm:spPr/>
      <dgm:t>
        <a:bodyPr/>
        <a:lstStyle/>
        <a:p>
          <a:endParaRPr lang="en-US" sz="1600">
            <a:latin typeface="Times New Roman" pitchFamily="18" charset="0"/>
            <a:cs typeface="Times New Roman" pitchFamily="18" charset="0"/>
          </a:endParaRPr>
        </a:p>
      </dgm:t>
    </dgm:pt>
    <dgm:pt modelId="{C3C35C9D-C067-48E0-8EDC-489E4F144428}">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Data</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drilldown</a:t>
          </a:r>
          <a:endParaRPr lang="en-US" sz="2400" dirty="0">
            <a:solidFill>
              <a:schemeClr val="tx1"/>
            </a:solidFill>
            <a:latin typeface="Times New Roman" pitchFamily="18" charset="0"/>
            <a:cs typeface="Times New Roman" pitchFamily="18" charset="0"/>
          </a:endParaRPr>
        </a:p>
      </dgm:t>
    </dgm:pt>
    <dgm:pt modelId="{F85E8C38-7820-4032-AEC2-6014824948C8}" type="parTrans" cxnId="{A75F2F26-C9D2-4AFA-B7D0-1346879D5FDF}">
      <dgm:prSet/>
      <dgm:spPr/>
      <dgm:t>
        <a:bodyPr/>
        <a:lstStyle/>
        <a:p>
          <a:endParaRPr lang="en-US" sz="1600">
            <a:latin typeface="Times New Roman" pitchFamily="18" charset="0"/>
            <a:cs typeface="Times New Roman" pitchFamily="18" charset="0"/>
          </a:endParaRPr>
        </a:p>
      </dgm:t>
    </dgm:pt>
    <dgm:pt modelId="{411C6054-E69B-4CC7-AA0A-F76533E97B57}" type="sibTrans" cxnId="{A75F2F26-C9D2-4AFA-B7D0-1346879D5FDF}">
      <dgm:prSet/>
      <dgm:spPr/>
      <dgm:t>
        <a:bodyPr/>
        <a:lstStyle/>
        <a:p>
          <a:endParaRPr lang="en-US" sz="1600">
            <a:latin typeface="Times New Roman" pitchFamily="18" charset="0"/>
            <a:cs typeface="Times New Roman" pitchFamily="18" charset="0"/>
          </a:endParaRPr>
        </a:p>
      </dgm:t>
    </dgm:pt>
    <dgm:pt modelId="{A5A213C5-8C32-4825-A362-AA06C6D42D1B}">
      <dgm:prSet phldrT="[Text]" custT="1"/>
      <dgm:spPr/>
      <dgm:t>
        <a:bodyPr anchor="ctr"/>
        <a:lstStyle/>
        <a:p>
          <a:r>
            <a:rPr lang="en-US" sz="1600" dirty="0" smtClean="0">
              <a:latin typeface="Times New Roman" pitchFamily="18" charset="0"/>
              <a:cs typeface="Times New Roman" pitchFamily="18" charset="0"/>
            </a:rPr>
            <a:t>Data exploration to support the findings</a:t>
          </a:r>
          <a:endParaRPr lang="en-US" sz="1600" dirty="0">
            <a:latin typeface="Times New Roman" pitchFamily="18" charset="0"/>
            <a:cs typeface="Times New Roman" pitchFamily="18" charset="0"/>
          </a:endParaRPr>
        </a:p>
      </dgm:t>
    </dgm:pt>
    <dgm:pt modelId="{6F4D2393-9E56-4ABF-A513-5BBA07DFE3CA}" type="parTrans" cxnId="{F9D0B3FC-3224-44A5-9440-D7D6AD23B9FF}">
      <dgm:prSet/>
      <dgm:spPr/>
      <dgm:t>
        <a:bodyPr/>
        <a:lstStyle/>
        <a:p>
          <a:endParaRPr lang="en-US" sz="1600">
            <a:latin typeface="Times New Roman" pitchFamily="18" charset="0"/>
            <a:cs typeface="Times New Roman" pitchFamily="18" charset="0"/>
          </a:endParaRPr>
        </a:p>
      </dgm:t>
    </dgm:pt>
    <dgm:pt modelId="{1D56DD97-8973-4B90-B18D-3449E63FE7DF}" type="sibTrans" cxnId="{F9D0B3FC-3224-44A5-9440-D7D6AD23B9FF}">
      <dgm:prSet/>
      <dgm:spPr/>
      <dgm:t>
        <a:bodyPr/>
        <a:lstStyle/>
        <a:p>
          <a:endParaRPr lang="en-US" sz="1600">
            <a:latin typeface="Times New Roman" pitchFamily="18" charset="0"/>
            <a:cs typeface="Times New Roman" pitchFamily="18" charset="0"/>
          </a:endParaRPr>
        </a:p>
      </dgm:t>
    </dgm:pt>
    <dgm:pt modelId="{0B1B447F-1338-4A06-830C-FB55B3563AFA}">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Observation</a:t>
          </a:r>
          <a:endParaRPr lang="en-US" sz="2400" dirty="0">
            <a:solidFill>
              <a:schemeClr val="tx1"/>
            </a:solidFill>
            <a:latin typeface="Times New Roman" pitchFamily="18" charset="0"/>
            <a:cs typeface="Times New Roman" pitchFamily="18" charset="0"/>
          </a:endParaRPr>
        </a:p>
      </dgm:t>
    </dgm:pt>
    <dgm:pt modelId="{CDEEB301-3F1A-4A65-888D-4E7F915FB1A9}" type="parTrans" cxnId="{F4373BA7-608C-4BE2-A22E-87E9106BFADD}">
      <dgm:prSet/>
      <dgm:spPr/>
      <dgm:t>
        <a:bodyPr/>
        <a:lstStyle/>
        <a:p>
          <a:endParaRPr lang="en-US" sz="1600">
            <a:latin typeface="Times New Roman" pitchFamily="18" charset="0"/>
            <a:cs typeface="Times New Roman" pitchFamily="18" charset="0"/>
          </a:endParaRPr>
        </a:p>
      </dgm:t>
    </dgm:pt>
    <dgm:pt modelId="{F53568D3-3A9A-4BB2-9B60-2FDEEEA265A8}" type="sibTrans" cxnId="{F4373BA7-608C-4BE2-A22E-87E9106BFADD}">
      <dgm:prSet/>
      <dgm:spPr/>
      <dgm:t>
        <a:bodyPr/>
        <a:lstStyle/>
        <a:p>
          <a:endParaRPr lang="en-US" sz="1600">
            <a:latin typeface="Times New Roman" pitchFamily="18" charset="0"/>
            <a:cs typeface="Times New Roman" pitchFamily="18" charset="0"/>
          </a:endParaRPr>
        </a:p>
      </dgm:t>
    </dgm:pt>
    <dgm:pt modelId="{4326BE16-1025-44FD-BBA3-7F3581ECA08B}">
      <dgm:prSet phldrT="[Text]" custT="1"/>
      <dgm:spPr/>
      <dgm:t>
        <a:bodyPr anchor="ctr"/>
        <a:lstStyle/>
        <a:p>
          <a:r>
            <a:rPr lang="en-US" sz="1600" dirty="0" smtClean="0">
              <a:latin typeface="Times New Roman" pitchFamily="18" charset="0"/>
              <a:cs typeface="Times New Roman" pitchFamily="18" charset="0"/>
            </a:rPr>
            <a:t>Key findings from the data, model building</a:t>
          </a:r>
          <a:endParaRPr lang="en-US" sz="1600" dirty="0">
            <a:latin typeface="Times New Roman" pitchFamily="18" charset="0"/>
            <a:cs typeface="Times New Roman" pitchFamily="18" charset="0"/>
          </a:endParaRPr>
        </a:p>
      </dgm:t>
    </dgm:pt>
    <dgm:pt modelId="{5CFE1FF5-2774-46EB-87FC-4839A7569DFB}" type="parTrans" cxnId="{9381ABAB-185B-484E-AB7D-E89E46957997}">
      <dgm:prSet/>
      <dgm:spPr/>
      <dgm:t>
        <a:bodyPr/>
        <a:lstStyle/>
        <a:p>
          <a:endParaRPr lang="en-US" sz="1600">
            <a:latin typeface="Times New Roman" pitchFamily="18" charset="0"/>
            <a:cs typeface="Times New Roman" pitchFamily="18" charset="0"/>
          </a:endParaRPr>
        </a:p>
      </dgm:t>
    </dgm:pt>
    <dgm:pt modelId="{500CADCD-0D55-47D8-A308-33DAAFC3D095}" type="sibTrans" cxnId="{9381ABAB-185B-484E-AB7D-E89E46957997}">
      <dgm:prSet/>
      <dgm:spPr/>
      <dgm:t>
        <a:bodyPr/>
        <a:lstStyle/>
        <a:p>
          <a:endParaRPr lang="en-US" sz="1600">
            <a:latin typeface="Times New Roman" pitchFamily="18" charset="0"/>
            <a:cs typeface="Times New Roman" pitchFamily="18" charset="0"/>
          </a:endParaRPr>
        </a:p>
      </dgm:t>
    </dgm:pt>
    <dgm:pt modelId="{DD0FA776-ABED-4EED-B339-69342C4B9852}">
      <dgm:prSet phldrT="[Text]" custT="1"/>
      <dgm:spPr/>
      <dgm:t>
        <a:bodyPr anchor="ctr"/>
        <a:lstStyle/>
        <a:p>
          <a:r>
            <a:rPr lang="en-US" sz="1600" dirty="0" smtClean="0">
              <a:latin typeface="Times New Roman" pitchFamily="18" charset="0"/>
              <a:cs typeface="Times New Roman" pitchFamily="18" charset="0"/>
            </a:rPr>
            <a:t>Directional guidance for next steps</a:t>
          </a:r>
          <a:endParaRPr lang="en-US" sz="1600" dirty="0">
            <a:latin typeface="Times New Roman" pitchFamily="18" charset="0"/>
            <a:cs typeface="Times New Roman" pitchFamily="18" charset="0"/>
          </a:endParaRPr>
        </a:p>
      </dgm:t>
    </dgm:pt>
    <dgm:pt modelId="{BC2D8F18-65D1-42DE-A733-CE03698FCF2B}" type="parTrans" cxnId="{11B9CDA3-8EE9-4690-AF83-1509CD66EEDF}">
      <dgm:prSet/>
      <dgm:spPr/>
      <dgm:t>
        <a:bodyPr/>
        <a:lstStyle/>
        <a:p>
          <a:endParaRPr lang="en-US" sz="1600">
            <a:latin typeface="Times New Roman" pitchFamily="18" charset="0"/>
            <a:cs typeface="Times New Roman" pitchFamily="18" charset="0"/>
          </a:endParaRPr>
        </a:p>
      </dgm:t>
    </dgm:pt>
    <dgm:pt modelId="{0AB2C688-A5AC-42E6-BB06-22D2F2318626}" type="sibTrans" cxnId="{11B9CDA3-8EE9-4690-AF83-1509CD66EEDF}">
      <dgm:prSet/>
      <dgm:spPr/>
      <dgm:t>
        <a:bodyPr/>
        <a:lstStyle/>
        <a:p>
          <a:endParaRPr lang="en-US" sz="1600">
            <a:latin typeface="Times New Roman" pitchFamily="18" charset="0"/>
            <a:cs typeface="Times New Roman" pitchFamily="18" charset="0"/>
          </a:endParaRPr>
        </a:p>
      </dgm:t>
    </dgm:pt>
    <dgm:pt modelId="{17CEBA72-794E-4A59-916A-AA175D4572B0}" type="pres">
      <dgm:prSet presAssocID="{35A27BDB-9170-4384-AC0B-9558CDCA55EA}" presName="linear" presStyleCnt="0">
        <dgm:presLayoutVars>
          <dgm:animLvl val="lvl"/>
          <dgm:resizeHandles val="exact"/>
        </dgm:presLayoutVars>
      </dgm:prSet>
      <dgm:spPr/>
      <dgm:t>
        <a:bodyPr/>
        <a:lstStyle/>
        <a:p>
          <a:endParaRPr lang="en-US"/>
        </a:p>
      </dgm:t>
    </dgm:pt>
    <dgm:pt modelId="{73DD7712-20D0-4B18-AE86-77488F64E422}" type="pres">
      <dgm:prSet presAssocID="{B2138B94-A578-43FB-9F1D-29082A3CFA67}" presName="parentText" presStyleLbl="node1" presStyleIdx="0" presStyleCnt="3">
        <dgm:presLayoutVars>
          <dgm:chMax val="0"/>
          <dgm:bulletEnabled val="1"/>
        </dgm:presLayoutVars>
      </dgm:prSet>
      <dgm:spPr/>
      <dgm:t>
        <a:bodyPr/>
        <a:lstStyle/>
        <a:p>
          <a:endParaRPr lang="en-US"/>
        </a:p>
      </dgm:t>
    </dgm:pt>
    <dgm:pt modelId="{50D176E6-6445-4F13-9050-8CAE39006E43}" type="pres">
      <dgm:prSet presAssocID="{B2138B94-A578-43FB-9F1D-29082A3CFA67}" presName="childText" presStyleLbl="revTx" presStyleIdx="0" presStyleCnt="3">
        <dgm:presLayoutVars>
          <dgm:bulletEnabled val="1"/>
        </dgm:presLayoutVars>
      </dgm:prSet>
      <dgm:spPr/>
      <dgm:t>
        <a:bodyPr/>
        <a:lstStyle/>
        <a:p>
          <a:endParaRPr lang="en-US"/>
        </a:p>
      </dgm:t>
    </dgm:pt>
    <dgm:pt modelId="{07D48776-ECDD-4B1A-A00D-8574F3AD5B14}" type="pres">
      <dgm:prSet presAssocID="{C3C35C9D-C067-48E0-8EDC-489E4F144428}" presName="parentText" presStyleLbl="node1" presStyleIdx="1" presStyleCnt="3">
        <dgm:presLayoutVars>
          <dgm:chMax val="0"/>
          <dgm:bulletEnabled val="1"/>
        </dgm:presLayoutVars>
      </dgm:prSet>
      <dgm:spPr/>
      <dgm:t>
        <a:bodyPr/>
        <a:lstStyle/>
        <a:p>
          <a:endParaRPr lang="en-US"/>
        </a:p>
      </dgm:t>
    </dgm:pt>
    <dgm:pt modelId="{0AFD0F04-833C-4307-851E-69F8CD1839D8}" type="pres">
      <dgm:prSet presAssocID="{C3C35C9D-C067-48E0-8EDC-489E4F144428}" presName="childText" presStyleLbl="revTx" presStyleIdx="1" presStyleCnt="3">
        <dgm:presLayoutVars>
          <dgm:bulletEnabled val="1"/>
        </dgm:presLayoutVars>
      </dgm:prSet>
      <dgm:spPr/>
      <dgm:t>
        <a:bodyPr/>
        <a:lstStyle/>
        <a:p>
          <a:endParaRPr lang="en-US"/>
        </a:p>
      </dgm:t>
    </dgm:pt>
    <dgm:pt modelId="{DBB938A9-13C0-484D-91D7-64DEE799FBD1}" type="pres">
      <dgm:prSet presAssocID="{0B1B447F-1338-4A06-830C-FB55B3563AFA}" presName="parentText" presStyleLbl="node1" presStyleIdx="2" presStyleCnt="3">
        <dgm:presLayoutVars>
          <dgm:chMax val="0"/>
          <dgm:bulletEnabled val="1"/>
        </dgm:presLayoutVars>
      </dgm:prSet>
      <dgm:spPr/>
      <dgm:t>
        <a:bodyPr/>
        <a:lstStyle/>
        <a:p>
          <a:endParaRPr lang="en-US"/>
        </a:p>
      </dgm:t>
    </dgm:pt>
    <dgm:pt modelId="{DFE2281E-5897-4365-9D26-C043D0889BFE}" type="pres">
      <dgm:prSet presAssocID="{0B1B447F-1338-4A06-830C-FB55B3563AFA}" presName="childText" presStyleLbl="revTx" presStyleIdx="2" presStyleCnt="3">
        <dgm:presLayoutVars>
          <dgm:bulletEnabled val="1"/>
        </dgm:presLayoutVars>
      </dgm:prSet>
      <dgm:spPr/>
      <dgm:t>
        <a:bodyPr/>
        <a:lstStyle/>
        <a:p>
          <a:endParaRPr lang="en-US"/>
        </a:p>
      </dgm:t>
    </dgm:pt>
  </dgm:ptLst>
  <dgm:cxnLst>
    <dgm:cxn modelId="{5D3738FD-255F-4C6C-B5AC-D8C80BA0B35F}" type="presOf" srcId="{B2138B94-A578-43FB-9F1D-29082A3CFA67}" destId="{73DD7712-20D0-4B18-AE86-77488F64E422}" srcOrd="0" destOrd="0" presId="urn:microsoft.com/office/officeart/2005/8/layout/vList2"/>
    <dgm:cxn modelId="{A75F2F26-C9D2-4AFA-B7D0-1346879D5FDF}" srcId="{35A27BDB-9170-4384-AC0B-9558CDCA55EA}" destId="{C3C35C9D-C067-48E0-8EDC-489E4F144428}" srcOrd="1" destOrd="0" parTransId="{F85E8C38-7820-4032-AEC2-6014824948C8}" sibTransId="{411C6054-E69B-4CC7-AA0A-F76533E97B57}"/>
    <dgm:cxn modelId="{F9D0B3FC-3224-44A5-9440-D7D6AD23B9FF}" srcId="{C3C35C9D-C067-48E0-8EDC-489E4F144428}" destId="{A5A213C5-8C32-4825-A362-AA06C6D42D1B}" srcOrd="0" destOrd="0" parTransId="{6F4D2393-9E56-4ABF-A513-5BBA07DFE3CA}" sibTransId="{1D56DD97-8973-4B90-B18D-3449E63FE7DF}"/>
    <dgm:cxn modelId="{95C98E46-D3C9-4CBB-B554-9C9FE4EBBA58}" srcId="{B2138B94-A578-43FB-9F1D-29082A3CFA67}" destId="{A2261130-755F-4AC1-A930-CBD6A108D561}" srcOrd="0" destOrd="0" parTransId="{85F55393-0915-4A03-A170-29FFA78CCAC0}" sibTransId="{97F77BB8-6E2D-4FE0-AB91-1C36BAE46B70}"/>
    <dgm:cxn modelId="{11B9CDA3-8EE9-4690-AF83-1509CD66EEDF}" srcId="{0B1B447F-1338-4A06-830C-FB55B3563AFA}" destId="{DD0FA776-ABED-4EED-B339-69342C4B9852}" srcOrd="1" destOrd="0" parTransId="{BC2D8F18-65D1-42DE-A733-CE03698FCF2B}" sibTransId="{0AB2C688-A5AC-42E6-BB06-22D2F2318626}"/>
    <dgm:cxn modelId="{F4BB8D1D-D158-454E-BE6B-30DDD1E8F01B}" type="presOf" srcId="{4326BE16-1025-44FD-BBA3-7F3581ECA08B}" destId="{DFE2281E-5897-4365-9D26-C043D0889BFE}" srcOrd="0" destOrd="0" presId="urn:microsoft.com/office/officeart/2005/8/layout/vList2"/>
    <dgm:cxn modelId="{1FDB7236-2D7E-4606-81D3-E5ECB46BA93E}" type="presOf" srcId="{C3C35C9D-C067-48E0-8EDC-489E4F144428}" destId="{07D48776-ECDD-4B1A-A00D-8574F3AD5B14}" srcOrd="0" destOrd="0" presId="urn:microsoft.com/office/officeart/2005/8/layout/vList2"/>
    <dgm:cxn modelId="{96A11E36-EE5D-42F0-8A3A-A3714DE28D09}" type="presOf" srcId="{A2261130-755F-4AC1-A930-CBD6A108D561}" destId="{50D176E6-6445-4F13-9050-8CAE39006E43}" srcOrd="0" destOrd="0" presId="urn:microsoft.com/office/officeart/2005/8/layout/vList2"/>
    <dgm:cxn modelId="{C583BE46-10DF-4E72-9A62-DC84073705E4}" type="presOf" srcId="{0B1B447F-1338-4A06-830C-FB55B3563AFA}" destId="{DBB938A9-13C0-484D-91D7-64DEE799FBD1}" srcOrd="0" destOrd="0" presId="urn:microsoft.com/office/officeart/2005/8/layout/vList2"/>
    <dgm:cxn modelId="{249BB59E-8B32-4CEF-8CDE-211070D75D2C}" type="presOf" srcId="{35A27BDB-9170-4384-AC0B-9558CDCA55EA}" destId="{17CEBA72-794E-4A59-916A-AA175D4572B0}" srcOrd="0" destOrd="0" presId="urn:microsoft.com/office/officeart/2005/8/layout/vList2"/>
    <dgm:cxn modelId="{6423AD40-37EA-4D45-8FBE-CEBB724B7710}" type="presOf" srcId="{A5A213C5-8C32-4825-A362-AA06C6D42D1B}" destId="{0AFD0F04-833C-4307-851E-69F8CD1839D8}" srcOrd="0" destOrd="0" presId="urn:microsoft.com/office/officeart/2005/8/layout/vList2"/>
    <dgm:cxn modelId="{19FB251B-5C83-4BB2-A32A-0A004969BB0E}" srcId="{35A27BDB-9170-4384-AC0B-9558CDCA55EA}" destId="{B2138B94-A578-43FB-9F1D-29082A3CFA67}" srcOrd="0" destOrd="0" parTransId="{0914FCC8-C0AD-4770-B961-FDBED4F68703}" sibTransId="{0B3F27EA-51E5-454A-AD76-87B74094465D}"/>
    <dgm:cxn modelId="{3CDE2243-5032-466E-9DF3-83338D46CC36}" type="presOf" srcId="{DD0FA776-ABED-4EED-B339-69342C4B9852}" destId="{DFE2281E-5897-4365-9D26-C043D0889BFE}" srcOrd="0" destOrd="1" presId="urn:microsoft.com/office/officeart/2005/8/layout/vList2"/>
    <dgm:cxn modelId="{9381ABAB-185B-484E-AB7D-E89E46957997}" srcId="{0B1B447F-1338-4A06-830C-FB55B3563AFA}" destId="{4326BE16-1025-44FD-BBA3-7F3581ECA08B}" srcOrd="0" destOrd="0" parTransId="{5CFE1FF5-2774-46EB-87FC-4839A7569DFB}" sibTransId="{500CADCD-0D55-47D8-A308-33DAAFC3D095}"/>
    <dgm:cxn modelId="{F4373BA7-608C-4BE2-A22E-87E9106BFADD}" srcId="{35A27BDB-9170-4384-AC0B-9558CDCA55EA}" destId="{0B1B447F-1338-4A06-830C-FB55B3563AFA}" srcOrd="2" destOrd="0" parTransId="{CDEEB301-3F1A-4A65-888D-4E7F915FB1A9}" sibTransId="{F53568D3-3A9A-4BB2-9B60-2FDEEEA265A8}"/>
    <dgm:cxn modelId="{2484565D-D2EB-45FB-8F80-4370FC8FFCC7}" type="presParOf" srcId="{17CEBA72-794E-4A59-916A-AA175D4572B0}" destId="{73DD7712-20D0-4B18-AE86-77488F64E422}" srcOrd="0" destOrd="0" presId="urn:microsoft.com/office/officeart/2005/8/layout/vList2"/>
    <dgm:cxn modelId="{6DFD6089-7808-4434-8264-B2F48009FCD0}" type="presParOf" srcId="{17CEBA72-794E-4A59-916A-AA175D4572B0}" destId="{50D176E6-6445-4F13-9050-8CAE39006E43}" srcOrd="1" destOrd="0" presId="urn:microsoft.com/office/officeart/2005/8/layout/vList2"/>
    <dgm:cxn modelId="{6C77DA02-E42D-4330-AF4D-3ECA15B00548}" type="presParOf" srcId="{17CEBA72-794E-4A59-916A-AA175D4572B0}" destId="{07D48776-ECDD-4B1A-A00D-8574F3AD5B14}" srcOrd="2" destOrd="0" presId="urn:microsoft.com/office/officeart/2005/8/layout/vList2"/>
    <dgm:cxn modelId="{D3813E20-669A-4FC6-96BA-8B84E5080D68}" type="presParOf" srcId="{17CEBA72-794E-4A59-916A-AA175D4572B0}" destId="{0AFD0F04-833C-4307-851E-69F8CD1839D8}" srcOrd="3" destOrd="0" presId="urn:microsoft.com/office/officeart/2005/8/layout/vList2"/>
    <dgm:cxn modelId="{360DABC9-FE96-4E92-88CA-6D675B75582F}" type="presParOf" srcId="{17CEBA72-794E-4A59-916A-AA175D4572B0}" destId="{DBB938A9-13C0-484D-91D7-64DEE799FBD1}" srcOrd="4" destOrd="0" presId="urn:microsoft.com/office/officeart/2005/8/layout/vList2"/>
    <dgm:cxn modelId="{89ACCBDB-EAC3-4940-BB0D-6EF1C89DAE51}" type="presParOf" srcId="{17CEBA72-794E-4A59-916A-AA175D4572B0}" destId="{DFE2281E-5897-4365-9D26-C043D0889BFE}" srcOrd="5"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87E94CE1-9984-4A67-86E5-B2A81A0F5FA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A9EC73E6-29F7-4615-BC2C-7930E6E114CB}">
      <dgm:prSet phldrT="[Text]" custT="1"/>
      <dgm:spPr>
        <a:solidFill>
          <a:schemeClr val="bg2">
            <a:lumMod val="90000"/>
          </a:schemeClr>
        </a:solidFill>
        <a:ln>
          <a:solidFill>
            <a:schemeClr val="bg2">
              <a:lumMod val="90000"/>
            </a:schemeClr>
          </a:solidFill>
        </a:ln>
      </dgm:spPr>
      <dgm:t>
        <a:bodyPr/>
        <a:lstStyle/>
        <a:p>
          <a:r>
            <a:rPr lang="en-US" sz="1100" dirty="0" smtClean="0">
              <a:solidFill>
                <a:schemeClr val="tx1"/>
              </a:solidFill>
            </a:rPr>
            <a:t>Start</a:t>
          </a:r>
          <a:endParaRPr lang="en-US" sz="1100" dirty="0">
            <a:solidFill>
              <a:schemeClr val="tx1"/>
            </a:solidFill>
          </a:endParaRPr>
        </a:p>
      </dgm:t>
    </dgm:pt>
    <dgm:pt modelId="{F33DB280-9DC7-4C2D-BFEC-723E8AF219F3}" type="parTrans" cxnId="{7CB5778E-54AC-4F4F-A2DE-58306A6E0B23}">
      <dgm:prSet/>
      <dgm:spPr/>
      <dgm:t>
        <a:bodyPr/>
        <a:lstStyle/>
        <a:p>
          <a:endParaRPr lang="en-US"/>
        </a:p>
      </dgm:t>
    </dgm:pt>
    <dgm:pt modelId="{C3AAFE8B-B4DB-4EE2-91D8-E2FCC911E9C1}" type="sibTrans" cxnId="{7CB5778E-54AC-4F4F-A2DE-58306A6E0B23}">
      <dgm:prSet/>
      <dgm:spPr>
        <a:solidFill>
          <a:schemeClr val="bg2">
            <a:lumMod val="90000"/>
          </a:schemeClr>
        </a:solidFill>
      </dgm:spPr>
      <dgm:t>
        <a:bodyPr/>
        <a:lstStyle/>
        <a:p>
          <a:endParaRPr lang="en-US"/>
        </a:p>
      </dgm:t>
    </dgm:pt>
    <dgm:pt modelId="{16E19A9E-F56E-4686-8E91-9A92C5A7AD91}">
      <dgm:prSet phldrT="[Text]" custT="1"/>
      <dgm:spPr>
        <a:solidFill>
          <a:schemeClr val="bg2">
            <a:lumMod val="90000"/>
          </a:schemeClr>
        </a:solidFill>
      </dgm:spPr>
      <dgm:t>
        <a:bodyPr/>
        <a:lstStyle/>
        <a:p>
          <a:r>
            <a:rPr lang="en-US" sz="1100" dirty="0" smtClean="0">
              <a:solidFill>
                <a:schemeClr val="tx1"/>
              </a:solidFill>
            </a:rPr>
            <a:t>Step1 – Business</a:t>
          </a:r>
        </a:p>
        <a:p>
          <a:r>
            <a:rPr lang="en-US" sz="1100" dirty="0" smtClean="0">
              <a:solidFill>
                <a:schemeClr val="tx1"/>
              </a:solidFill>
            </a:rPr>
            <a:t>Understanding</a:t>
          </a:r>
        </a:p>
        <a:p>
          <a:r>
            <a:rPr lang="en-US" sz="1100" dirty="0" smtClean="0">
              <a:solidFill>
                <a:schemeClr val="tx1"/>
              </a:solidFill>
            </a:rPr>
            <a:t>(looking at Business</a:t>
          </a:r>
        </a:p>
        <a:p>
          <a:r>
            <a:rPr lang="en-US" sz="1100" dirty="0" smtClean="0">
              <a:solidFill>
                <a:schemeClr val="tx1"/>
              </a:solidFill>
            </a:rPr>
            <a:t>Objective and Business</a:t>
          </a:r>
        </a:p>
        <a:p>
          <a:r>
            <a:rPr lang="en-US" sz="1100" dirty="0" smtClean="0">
              <a:solidFill>
                <a:schemeClr val="tx1"/>
              </a:solidFill>
            </a:rPr>
            <a:t>Strategy and determine the</a:t>
          </a:r>
        </a:p>
        <a:p>
          <a:r>
            <a:rPr lang="en-US" sz="1100" dirty="0" smtClean="0">
              <a:solidFill>
                <a:schemeClr val="tx1"/>
              </a:solidFill>
            </a:rPr>
            <a:t>goal of data analysis)</a:t>
          </a:r>
          <a:endParaRPr lang="en-US" sz="1100" dirty="0">
            <a:solidFill>
              <a:schemeClr val="tx1"/>
            </a:solidFill>
          </a:endParaRPr>
        </a:p>
      </dgm:t>
    </dgm:pt>
    <dgm:pt modelId="{0F05FC4A-52D1-4AFE-A2C2-1768D0729FA5}" type="parTrans" cxnId="{05936A3C-546A-422D-BF31-93215FF7F36B}">
      <dgm:prSet/>
      <dgm:spPr/>
      <dgm:t>
        <a:bodyPr/>
        <a:lstStyle/>
        <a:p>
          <a:endParaRPr lang="en-US"/>
        </a:p>
      </dgm:t>
    </dgm:pt>
    <dgm:pt modelId="{090C07C6-9D54-4F2F-9B6E-DBF881EBB8A0}" type="sibTrans" cxnId="{05936A3C-546A-422D-BF31-93215FF7F36B}">
      <dgm:prSet/>
      <dgm:spPr>
        <a:solidFill>
          <a:schemeClr val="bg2">
            <a:lumMod val="90000"/>
          </a:schemeClr>
        </a:solidFill>
      </dgm:spPr>
      <dgm:t>
        <a:bodyPr/>
        <a:lstStyle/>
        <a:p>
          <a:endParaRPr lang="en-US"/>
        </a:p>
      </dgm:t>
    </dgm:pt>
    <dgm:pt modelId="{D8DE1988-227D-434F-8AD0-5394A7524081}">
      <dgm:prSet phldrT="[Text]" custT="1"/>
      <dgm:spPr>
        <a:solidFill>
          <a:schemeClr val="bg2">
            <a:lumMod val="90000"/>
          </a:schemeClr>
        </a:solidFill>
      </dgm:spPr>
      <dgm:t>
        <a:bodyPr/>
        <a:lstStyle/>
        <a:p>
          <a:r>
            <a:rPr lang="en-US" sz="1100" dirty="0" smtClean="0">
              <a:solidFill>
                <a:schemeClr val="tx1"/>
              </a:solidFill>
            </a:rPr>
            <a:t>Step2 – Data</a:t>
          </a:r>
        </a:p>
        <a:p>
          <a:r>
            <a:rPr lang="en-US" sz="1100" dirty="0" smtClean="0">
              <a:solidFill>
                <a:schemeClr val="tx1"/>
              </a:solidFill>
            </a:rPr>
            <a:t>Understanding</a:t>
          </a:r>
        </a:p>
        <a:p>
          <a:r>
            <a:rPr lang="en-US" sz="1100" dirty="0" smtClean="0">
              <a:solidFill>
                <a:schemeClr val="tx1"/>
              </a:solidFill>
            </a:rPr>
            <a:t>(exploring the data sets and</a:t>
          </a:r>
        </a:p>
        <a:p>
          <a:r>
            <a:rPr lang="en-US" sz="1100" dirty="0" smtClean="0">
              <a:solidFill>
                <a:schemeClr val="tx1"/>
              </a:solidFill>
            </a:rPr>
            <a:t>performing quality checks)</a:t>
          </a:r>
          <a:endParaRPr lang="en-US" sz="1100" dirty="0">
            <a:solidFill>
              <a:schemeClr val="tx1"/>
            </a:solidFill>
          </a:endParaRPr>
        </a:p>
      </dgm:t>
    </dgm:pt>
    <dgm:pt modelId="{44CCBCA7-B97A-4E87-8914-467FE6AFD8F4}" type="parTrans" cxnId="{6078C37D-9A3B-4782-AF45-1153036389A1}">
      <dgm:prSet/>
      <dgm:spPr/>
      <dgm:t>
        <a:bodyPr/>
        <a:lstStyle/>
        <a:p>
          <a:endParaRPr lang="en-US"/>
        </a:p>
      </dgm:t>
    </dgm:pt>
    <dgm:pt modelId="{E16ADF34-C24D-47B9-8C88-D03F492F05FC}" type="sibTrans" cxnId="{6078C37D-9A3B-4782-AF45-1153036389A1}">
      <dgm:prSet/>
      <dgm:spPr>
        <a:solidFill>
          <a:schemeClr val="bg2">
            <a:lumMod val="90000"/>
          </a:schemeClr>
        </a:solidFill>
      </dgm:spPr>
      <dgm:t>
        <a:bodyPr/>
        <a:lstStyle/>
        <a:p>
          <a:endParaRPr lang="en-US"/>
        </a:p>
      </dgm:t>
    </dgm:pt>
    <dgm:pt modelId="{F6DB32A4-66BD-428E-80B0-2C08D74A958A}">
      <dgm:prSet phldrT="[Text]" custT="1"/>
      <dgm:spPr>
        <a:solidFill>
          <a:schemeClr val="bg2">
            <a:lumMod val="90000"/>
          </a:schemeClr>
        </a:solidFill>
      </dgm:spPr>
      <dgm:t>
        <a:bodyPr/>
        <a:lstStyle/>
        <a:p>
          <a:r>
            <a:rPr lang="en-US" sz="1100" dirty="0" smtClean="0">
              <a:solidFill>
                <a:schemeClr val="tx1"/>
              </a:solidFill>
            </a:rPr>
            <a:t>Step3 – Data Preparation</a:t>
          </a:r>
        </a:p>
        <a:p>
          <a:r>
            <a:rPr lang="en-US" sz="1100" dirty="0" smtClean="0">
              <a:solidFill>
                <a:schemeClr val="tx1"/>
              </a:solidFill>
            </a:rPr>
            <a:t>(collating data sets,</a:t>
          </a:r>
        </a:p>
        <a:p>
          <a:r>
            <a:rPr lang="en-US" sz="1100" dirty="0" smtClean="0">
              <a:solidFill>
                <a:schemeClr val="tx1"/>
              </a:solidFill>
            </a:rPr>
            <a:t>addressing missing values,</a:t>
          </a:r>
        </a:p>
        <a:p>
          <a:r>
            <a:rPr lang="en-US" sz="1100" dirty="0" smtClean="0">
              <a:solidFill>
                <a:schemeClr val="tx1"/>
              </a:solidFill>
            </a:rPr>
            <a:t>constructing, integrating</a:t>
          </a:r>
        </a:p>
        <a:p>
          <a:r>
            <a:rPr lang="en-US" sz="1100" dirty="0" smtClean="0">
              <a:solidFill>
                <a:schemeClr val="tx1"/>
              </a:solidFill>
            </a:rPr>
            <a:t>and formatting data)</a:t>
          </a:r>
          <a:endParaRPr lang="en-US" sz="1100" dirty="0">
            <a:solidFill>
              <a:schemeClr val="tx1"/>
            </a:solidFill>
          </a:endParaRPr>
        </a:p>
      </dgm:t>
    </dgm:pt>
    <dgm:pt modelId="{69490B6D-DABF-49C0-B27C-9F9BF6FF5216}" type="parTrans" cxnId="{28674886-7F00-471C-8A6F-C3C94A6258D7}">
      <dgm:prSet/>
      <dgm:spPr/>
      <dgm:t>
        <a:bodyPr/>
        <a:lstStyle/>
        <a:p>
          <a:endParaRPr lang="en-US"/>
        </a:p>
      </dgm:t>
    </dgm:pt>
    <dgm:pt modelId="{CE8F4356-058A-41C3-B558-3A94ED03056C}" type="sibTrans" cxnId="{28674886-7F00-471C-8A6F-C3C94A6258D7}">
      <dgm:prSet/>
      <dgm:spPr>
        <a:solidFill>
          <a:schemeClr val="bg2">
            <a:lumMod val="90000"/>
          </a:schemeClr>
        </a:solidFill>
      </dgm:spPr>
      <dgm:t>
        <a:bodyPr/>
        <a:lstStyle/>
        <a:p>
          <a:endParaRPr lang="en-US"/>
        </a:p>
      </dgm:t>
    </dgm:pt>
    <dgm:pt modelId="{F12EFB23-D99A-4045-81D7-A8B5EA626315}">
      <dgm:prSet phldrT="[Text]" custT="1"/>
      <dgm:spPr>
        <a:solidFill>
          <a:schemeClr val="bg2">
            <a:lumMod val="90000"/>
          </a:schemeClr>
        </a:solidFill>
      </dgm:spPr>
      <dgm:t>
        <a:bodyPr/>
        <a:lstStyle/>
        <a:p>
          <a:r>
            <a:rPr lang="en-US" sz="1100" dirty="0" smtClean="0">
              <a:solidFill>
                <a:schemeClr val="tx1"/>
              </a:solidFill>
            </a:rPr>
            <a:t>Step 4– Data Modeling</a:t>
          </a:r>
        </a:p>
        <a:p>
          <a:r>
            <a:rPr lang="en-US" sz="1100" dirty="0" smtClean="0">
              <a:solidFill>
                <a:schemeClr val="tx1"/>
              </a:solidFill>
            </a:rPr>
            <a:t>(running specific queries on</a:t>
          </a:r>
        </a:p>
        <a:p>
          <a:r>
            <a:rPr lang="en-US" sz="1100" dirty="0" smtClean="0">
              <a:solidFill>
                <a:schemeClr val="tx1"/>
              </a:solidFill>
            </a:rPr>
            <a:t>the data sets to get the</a:t>
          </a:r>
        </a:p>
        <a:p>
          <a:r>
            <a:rPr lang="en-US" sz="1100" dirty="0" smtClean="0">
              <a:solidFill>
                <a:schemeClr val="tx1"/>
              </a:solidFill>
            </a:rPr>
            <a:t>desired output)</a:t>
          </a:r>
          <a:endParaRPr lang="en-US" sz="1100" dirty="0">
            <a:solidFill>
              <a:schemeClr val="tx1"/>
            </a:solidFill>
          </a:endParaRPr>
        </a:p>
      </dgm:t>
    </dgm:pt>
    <dgm:pt modelId="{534B4296-B6D7-41F8-92B9-0EB8DA414C7E}" type="parTrans" cxnId="{E9F7B883-B101-4D62-9926-F41B851352A6}">
      <dgm:prSet/>
      <dgm:spPr/>
      <dgm:t>
        <a:bodyPr/>
        <a:lstStyle/>
        <a:p>
          <a:endParaRPr lang="en-US"/>
        </a:p>
      </dgm:t>
    </dgm:pt>
    <dgm:pt modelId="{7ECA1A19-9C97-46EB-B389-BA30ACB4FCB4}" type="sibTrans" cxnId="{E9F7B883-B101-4D62-9926-F41B851352A6}">
      <dgm:prSet/>
      <dgm:spPr>
        <a:solidFill>
          <a:schemeClr val="bg2">
            <a:lumMod val="90000"/>
          </a:schemeClr>
        </a:solidFill>
      </dgm:spPr>
      <dgm:t>
        <a:bodyPr/>
        <a:lstStyle/>
        <a:p>
          <a:endParaRPr lang="en-US"/>
        </a:p>
      </dgm:t>
    </dgm:pt>
    <dgm:pt modelId="{84681BE0-1BB4-43FF-8269-F06E5B0F8B86}">
      <dgm:prSet phldrT="[Text]" custT="1"/>
      <dgm:spPr>
        <a:solidFill>
          <a:schemeClr val="bg2">
            <a:lumMod val="90000"/>
          </a:schemeClr>
        </a:solidFill>
      </dgm:spPr>
      <dgm:t>
        <a:bodyPr/>
        <a:lstStyle/>
        <a:p>
          <a:r>
            <a:rPr lang="en-US" sz="1100" dirty="0" smtClean="0">
              <a:solidFill>
                <a:schemeClr val="tx1"/>
              </a:solidFill>
            </a:rPr>
            <a:t>Step5 – Model Evaluation</a:t>
          </a:r>
        </a:p>
        <a:p>
          <a:r>
            <a:rPr lang="en-US" sz="1100" dirty="0" smtClean="0">
              <a:solidFill>
                <a:schemeClr val="tx1"/>
              </a:solidFill>
            </a:rPr>
            <a:t>(Reviewing outputs and</a:t>
          </a:r>
        </a:p>
        <a:p>
          <a:r>
            <a:rPr lang="en-US" sz="1100" dirty="0" smtClean="0">
              <a:solidFill>
                <a:schemeClr val="tx1"/>
              </a:solidFill>
            </a:rPr>
            <a:t>evaluating effectiveness)</a:t>
          </a:r>
          <a:endParaRPr lang="en-US" sz="1100" dirty="0">
            <a:solidFill>
              <a:schemeClr val="tx1"/>
            </a:solidFill>
          </a:endParaRPr>
        </a:p>
      </dgm:t>
    </dgm:pt>
    <dgm:pt modelId="{0CAF0767-499E-4633-A70D-90DD9F1C7B08}" type="parTrans" cxnId="{D01A77F7-E6DC-4A19-88D4-3E03600A7363}">
      <dgm:prSet/>
      <dgm:spPr/>
      <dgm:t>
        <a:bodyPr/>
        <a:lstStyle/>
        <a:p>
          <a:endParaRPr lang="en-US"/>
        </a:p>
      </dgm:t>
    </dgm:pt>
    <dgm:pt modelId="{229EF74E-E733-4046-B3DB-95EB3ADF6FD4}" type="sibTrans" cxnId="{D01A77F7-E6DC-4A19-88D4-3E03600A7363}">
      <dgm:prSet/>
      <dgm:spPr>
        <a:solidFill>
          <a:schemeClr val="bg2">
            <a:lumMod val="90000"/>
          </a:schemeClr>
        </a:solidFill>
      </dgm:spPr>
      <dgm:t>
        <a:bodyPr/>
        <a:lstStyle/>
        <a:p>
          <a:endParaRPr lang="en-US"/>
        </a:p>
      </dgm:t>
    </dgm:pt>
    <dgm:pt modelId="{9471E81D-EE1C-422B-9103-F9B37F531180}">
      <dgm:prSet phldrT="[Text]" custT="1"/>
      <dgm:spPr>
        <a:solidFill>
          <a:schemeClr val="bg2">
            <a:lumMod val="90000"/>
          </a:schemeClr>
        </a:solidFill>
      </dgm:spPr>
      <dgm:t>
        <a:bodyPr/>
        <a:lstStyle/>
        <a:p>
          <a:r>
            <a:rPr lang="en-US" sz="1100" dirty="0" smtClean="0">
              <a:solidFill>
                <a:schemeClr val="tx1"/>
              </a:solidFill>
            </a:rPr>
            <a:t>Step 6 – Model</a:t>
          </a:r>
        </a:p>
        <a:p>
          <a:r>
            <a:rPr lang="en-US" sz="1100" dirty="0" smtClean="0">
              <a:solidFill>
                <a:schemeClr val="tx1"/>
              </a:solidFill>
            </a:rPr>
            <a:t>Deployment (for decision</a:t>
          </a:r>
        </a:p>
        <a:p>
          <a:r>
            <a:rPr lang="en-US" sz="1100" dirty="0" smtClean="0">
              <a:solidFill>
                <a:schemeClr val="tx1"/>
              </a:solidFill>
            </a:rPr>
            <a:t>making)</a:t>
          </a:r>
          <a:endParaRPr lang="en-US" sz="1100" dirty="0">
            <a:solidFill>
              <a:schemeClr val="tx1"/>
            </a:solidFill>
          </a:endParaRPr>
        </a:p>
      </dgm:t>
    </dgm:pt>
    <dgm:pt modelId="{DD6828FF-E84E-406D-A86C-2CB008E9E978}" type="parTrans" cxnId="{B191A296-1D58-45BE-AC45-71B1964F8A1B}">
      <dgm:prSet/>
      <dgm:spPr/>
      <dgm:t>
        <a:bodyPr/>
        <a:lstStyle/>
        <a:p>
          <a:endParaRPr lang="en-US"/>
        </a:p>
      </dgm:t>
    </dgm:pt>
    <dgm:pt modelId="{2D65F34C-2155-412B-985A-72F6FB58B184}" type="sibTrans" cxnId="{B191A296-1D58-45BE-AC45-71B1964F8A1B}">
      <dgm:prSet/>
      <dgm:spPr>
        <a:solidFill>
          <a:schemeClr val="bg2">
            <a:lumMod val="90000"/>
          </a:schemeClr>
        </a:solidFill>
      </dgm:spPr>
      <dgm:t>
        <a:bodyPr/>
        <a:lstStyle/>
        <a:p>
          <a:endParaRPr lang="en-US"/>
        </a:p>
      </dgm:t>
    </dgm:pt>
    <dgm:pt modelId="{19C32446-E2D1-4EAA-AA57-0154D042E299}">
      <dgm:prSet phldrT="[Text]" custT="1"/>
      <dgm:spPr>
        <a:solidFill>
          <a:schemeClr val="bg2">
            <a:lumMod val="90000"/>
          </a:schemeClr>
        </a:solidFill>
      </dgm:spPr>
      <dgm:t>
        <a:bodyPr/>
        <a:lstStyle/>
        <a:p>
          <a:r>
            <a:rPr lang="en-US" sz="1100" dirty="0" smtClean="0">
              <a:solidFill>
                <a:schemeClr val="tx1"/>
              </a:solidFill>
            </a:rPr>
            <a:t>Stop</a:t>
          </a:r>
          <a:endParaRPr lang="en-US" sz="1100" dirty="0">
            <a:solidFill>
              <a:schemeClr val="tx1"/>
            </a:solidFill>
          </a:endParaRPr>
        </a:p>
      </dgm:t>
    </dgm:pt>
    <dgm:pt modelId="{07BA81AE-A5C2-4F65-AF00-FD5285D23067}" type="parTrans" cxnId="{9E7C3ACE-47CE-4C68-8608-C800E44B8D58}">
      <dgm:prSet/>
      <dgm:spPr/>
      <dgm:t>
        <a:bodyPr/>
        <a:lstStyle/>
        <a:p>
          <a:endParaRPr lang="en-US"/>
        </a:p>
      </dgm:t>
    </dgm:pt>
    <dgm:pt modelId="{32C1A92A-92C5-4A4D-A761-3C355F564F14}" type="sibTrans" cxnId="{9E7C3ACE-47CE-4C68-8608-C800E44B8D58}">
      <dgm:prSet/>
      <dgm:spPr/>
      <dgm:t>
        <a:bodyPr/>
        <a:lstStyle/>
        <a:p>
          <a:endParaRPr lang="en-US"/>
        </a:p>
      </dgm:t>
    </dgm:pt>
    <dgm:pt modelId="{F5E8B1FD-7A84-4992-8F56-6F580820980A}" type="pres">
      <dgm:prSet presAssocID="{87E94CE1-9984-4A67-86E5-B2A81A0F5FA8}" presName="Name0" presStyleCnt="0">
        <dgm:presLayoutVars>
          <dgm:dir/>
          <dgm:resizeHandles/>
        </dgm:presLayoutVars>
      </dgm:prSet>
      <dgm:spPr/>
      <dgm:t>
        <a:bodyPr/>
        <a:lstStyle/>
        <a:p>
          <a:endParaRPr lang="en-US"/>
        </a:p>
      </dgm:t>
    </dgm:pt>
    <dgm:pt modelId="{64D3E646-8C6E-4C3C-86FD-4B83F13CC83F}" type="pres">
      <dgm:prSet presAssocID="{A9EC73E6-29F7-4615-BC2C-7930E6E114CB}" presName="compNode" presStyleCnt="0"/>
      <dgm:spPr/>
    </dgm:pt>
    <dgm:pt modelId="{48C48D25-3C5B-4265-B030-B7343DF22FF4}" type="pres">
      <dgm:prSet presAssocID="{A9EC73E6-29F7-4615-BC2C-7930E6E114CB}" presName="dummyConnPt" presStyleCnt="0"/>
      <dgm:spPr/>
    </dgm:pt>
    <dgm:pt modelId="{25B5F473-6180-4544-BCBA-1986E81CC9EA}" type="pres">
      <dgm:prSet presAssocID="{A9EC73E6-29F7-4615-BC2C-7930E6E114CB}" presName="node" presStyleLbl="node1" presStyleIdx="0" presStyleCnt="8" custLinFactNeighborX="16298" custLinFactNeighborY="4850">
        <dgm:presLayoutVars>
          <dgm:bulletEnabled val="1"/>
        </dgm:presLayoutVars>
      </dgm:prSet>
      <dgm:spPr/>
      <dgm:t>
        <a:bodyPr/>
        <a:lstStyle/>
        <a:p>
          <a:endParaRPr lang="en-US"/>
        </a:p>
      </dgm:t>
    </dgm:pt>
    <dgm:pt modelId="{ECE68B2D-3C2D-4D18-BD5E-E2E6B26FCBAA}" type="pres">
      <dgm:prSet presAssocID="{C3AAFE8B-B4DB-4EE2-91D8-E2FCC911E9C1}" presName="sibTrans" presStyleLbl="bgSibTrans2D1" presStyleIdx="0" presStyleCnt="7"/>
      <dgm:spPr/>
      <dgm:t>
        <a:bodyPr/>
        <a:lstStyle/>
        <a:p>
          <a:endParaRPr lang="en-US"/>
        </a:p>
      </dgm:t>
    </dgm:pt>
    <dgm:pt modelId="{CEBD4AC1-FA73-4881-B74E-C638A43FE6EC}" type="pres">
      <dgm:prSet presAssocID="{16E19A9E-F56E-4686-8E91-9A92C5A7AD91}" presName="compNode" presStyleCnt="0"/>
      <dgm:spPr/>
    </dgm:pt>
    <dgm:pt modelId="{65E4241E-55EC-4B62-B626-EFD46F76B5B6}" type="pres">
      <dgm:prSet presAssocID="{16E19A9E-F56E-4686-8E91-9A92C5A7AD91}" presName="dummyConnPt" presStyleCnt="0"/>
      <dgm:spPr/>
    </dgm:pt>
    <dgm:pt modelId="{87FA6CE7-F146-4A92-8FAF-DFEF66D42792}" type="pres">
      <dgm:prSet presAssocID="{16E19A9E-F56E-4686-8E91-9A92C5A7AD91}" presName="node" presStyleLbl="node1" presStyleIdx="1" presStyleCnt="8" custLinFactNeighborX="23282" custLinFactNeighborY="3881">
        <dgm:presLayoutVars>
          <dgm:bulletEnabled val="1"/>
        </dgm:presLayoutVars>
      </dgm:prSet>
      <dgm:spPr/>
      <dgm:t>
        <a:bodyPr/>
        <a:lstStyle/>
        <a:p>
          <a:endParaRPr lang="en-US"/>
        </a:p>
      </dgm:t>
    </dgm:pt>
    <dgm:pt modelId="{074577DA-9719-482F-9BEC-2A0A732212ED}" type="pres">
      <dgm:prSet presAssocID="{090C07C6-9D54-4F2F-9B6E-DBF881EBB8A0}" presName="sibTrans" presStyleLbl="bgSibTrans2D1" presStyleIdx="1" presStyleCnt="7"/>
      <dgm:spPr/>
      <dgm:t>
        <a:bodyPr/>
        <a:lstStyle/>
        <a:p>
          <a:endParaRPr lang="en-US"/>
        </a:p>
      </dgm:t>
    </dgm:pt>
    <dgm:pt modelId="{B5E57ABB-5835-4253-AC29-686C408DAAF6}" type="pres">
      <dgm:prSet presAssocID="{D8DE1988-227D-434F-8AD0-5394A7524081}" presName="compNode" presStyleCnt="0"/>
      <dgm:spPr/>
    </dgm:pt>
    <dgm:pt modelId="{9FCF41FF-2A4A-444E-83FB-ABE3F4D4E537}" type="pres">
      <dgm:prSet presAssocID="{D8DE1988-227D-434F-8AD0-5394A7524081}" presName="dummyConnPt" presStyleCnt="0"/>
      <dgm:spPr/>
    </dgm:pt>
    <dgm:pt modelId="{FABFE1AA-AE39-4C3E-A577-A2E9CE3D59A3}" type="pres">
      <dgm:prSet presAssocID="{D8DE1988-227D-434F-8AD0-5394A7524081}" presName="node" presStyleLbl="node1" presStyleIdx="2" presStyleCnt="8" custLinFactNeighborX="23865">
        <dgm:presLayoutVars>
          <dgm:bulletEnabled val="1"/>
        </dgm:presLayoutVars>
      </dgm:prSet>
      <dgm:spPr/>
      <dgm:t>
        <a:bodyPr/>
        <a:lstStyle/>
        <a:p>
          <a:endParaRPr lang="en-US"/>
        </a:p>
      </dgm:t>
    </dgm:pt>
    <dgm:pt modelId="{206DF4CE-76D7-4B69-92B2-E130FE9A2E8D}" type="pres">
      <dgm:prSet presAssocID="{E16ADF34-C24D-47B9-8C88-D03F492F05FC}" presName="sibTrans" presStyleLbl="bgSibTrans2D1" presStyleIdx="2" presStyleCnt="7"/>
      <dgm:spPr/>
      <dgm:t>
        <a:bodyPr/>
        <a:lstStyle/>
        <a:p>
          <a:endParaRPr lang="en-US"/>
        </a:p>
      </dgm:t>
    </dgm:pt>
    <dgm:pt modelId="{F6C4B8FC-BB21-4231-AEAB-B523A8D8E3A6}" type="pres">
      <dgm:prSet presAssocID="{F6DB32A4-66BD-428E-80B0-2C08D74A958A}" presName="compNode" presStyleCnt="0"/>
      <dgm:spPr/>
    </dgm:pt>
    <dgm:pt modelId="{BB83D28E-0058-46A8-96FF-1EC5BF59539F}" type="pres">
      <dgm:prSet presAssocID="{F6DB32A4-66BD-428E-80B0-2C08D74A958A}" presName="dummyConnPt" presStyleCnt="0"/>
      <dgm:spPr/>
    </dgm:pt>
    <dgm:pt modelId="{958148E7-B152-4F57-886A-4175D00ED6F1}" type="pres">
      <dgm:prSet presAssocID="{F6DB32A4-66BD-428E-80B0-2C08D74A958A}" presName="node" presStyleLbl="node1" presStyleIdx="3" presStyleCnt="8" custLinFactNeighborX="26193">
        <dgm:presLayoutVars>
          <dgm:bulletEnabled val="1"/>
        </dgm:presLayoutVars>
      </dgm:prSet>
      <dgm:spPr/>
      <dgm:t>
        <a:bodyPr/>
        <a:lstStyle/>
        <a:p>
          <a:endParaRPr lang="en-US"/>
        </a:p>
      </dgm:t>
    </dgm:pt>
    <dgm:pt modelId="{27D15F1A-146C-4924-A182-FCE366619C2A}" type="pres">
      <dgm:prSet presAssocID="{CE8F4356-058A-41C3-B558-3A94ED03056C}" presName="sibTrans" presStyleLbl="bgSibTrans2D1" presStyleIdx="3" presStyleCnt="7"/>
      <dgm:spPr/>
      <dgm:t>
        <a:bodyPr/>
        <a:lstStyle/>
        <a:p>
          <a:endParaRPr lang="en-US"/>
        </a:p>
      </dgm:t>
    </dgm:pt>
    <dgm:pt modelId="{54F97200-6317-4865-A323-AE4D233B15C5}" type="pres">
      <dgm:prSet presAssocID="{F12EFB23-D99A-4045-81D7-A8B5EA626315}" presName="compNode" presStyleCnt="0"/>
      <dgm:spPr/>
    </dgm:pt>
    <dgm:pt modelId="{46C0007C-D0E0-46C6-8B15-8DF08F296A19}" type="pres">
      <dgm:prSet presAssocID="{F12EFB23-D99A-4045-81D7-A8B5EA626315}" presName="dummyConnPt" presStyleCnt="0"/>
      <dgm:spPr/>
    </dgm:pt>
    <dgm:pt modelId="{0A9BAAFC-95BF-4FBA-91E1-B2A6BB2913F3}" type="pres">
      <dgm:prSet presAssocID="{F12EFB23-D99A-4045-81D7-A8B5EA626315}" presName="node" presStyleLbl="node1" presStyleIdx="4" presStyleCnt="8" custLinFactNeighborX="27358" custLinFactNeighborY="-7760">
        <dgm:presLayoutVars>
          <dgm:bulletEnabled val="1"/>
        </dgm:presLayoutVars>
      </dgm:prSet>
      <dgm:spPr/>
      <dgm:t>
        <a:bodyPr/>
        <a:lstStyle/>
        <a:p>
          <a:endParaRPr lang="en-US"/>
        </a:p>
      </dgm:t>
    </dgm:pt>
    <dgm:pt modelId="{9AB26F55-D534-41DC-B16B-86949314D90E}" type="pres">
      <dgm:prSet presAssocID="{7ECA1A19-9C97-46EB-B389-BA30ACB4FCB4}" presName="sibTrans" presStyleLbl="bgSibTrans2D1" presStyleIdx="4" presStyleCnt="7"/>
      <dgm:spPr/>
      <dgm:t>
        <a:bodyPr/>
        <a:lstStyle/>
        <a:p>
          <a:endParaRPr lang="en-US"/>
        </a:p>
      </dgm:t>
    </dgm:pt>
    <dgm:pt modelId="{82E82B7C-1E85-4B21-B6D7-0029DCB8A434}" type="pres">
      <dgm:prSet presAssocID="{84681BE0-1BB4-43FF-8269-F06E5B0F8B86}" presName="compNode" presStyleCnt="0"/>
      <dgm:spPr/>
    </dgm:pt>
    <dgm:pt modelId="{97FABE3B-2140-4026-990B-FA1FF0E9BC93}" type="pres">
      <dgm:prSet presAssocID="{84681BE0-1BB4-43FF-8269-F06E5B0F8B86}" presName="dummyConnPt" presStyleCnt="0"/>
      <dgm:spPr/>
    </dgm:pt>
    <dgm:pt modelId="{9D2B9578-268A-46F7-A519-A5ABF77FBE68}" type="pres">
      <dgm:prSet presAssocID="{84681BE0-1BB4-43FF-8269-F06E5B0F8B86}" presName="node" presStyleLbl="node1" presStyleIdx="5" presStyleCnt="8" custLinFactNeighborX="26775" custLinFactNeighborY="-170">
        <dgm:presLayoutVars>
          <dgm:bulletEnabled val="1"/>
        </dgm:presLayoutVars>
      </dgm:prSet>
      <dgm:spPr/>
      <dgm:t>
        <a:bodyPr/>
        <a:lstStyle/>
        <a:p>
          <a:endParaRPr lang="en-US"/>
        </a:p>
      </dgm:t>
    </dgm:pt>
    <dgm:pt modelId="{05B4CA45-A5DF-459C-AD84-18F47B144630}" type="pres">
      <dgm:prSet presAssocID="{229EF74E-E733-4046-B3DB-95EB3ADF6FD4}" presName="sibTrans" presStyleLbl="bgSibTrans2D1" presStyleIdx="5" presStyleCnt="7"/>
      <dgm:spPr/>
      <dgm:t>
        <a:bodyPr/>
        <a:lstStyle/>
        <a:p>
          <a:endParaRPr lang="en-US"/>
        </a:p>
      </dgm:t>
    </dgm:pt>
    <dgm:pt modelId="{55BF058F-42BE-4542-A166-F18298D14CCC}" type="pres">
      <dgm:prSet presAssocID="{9471E81D-EE1C-422B-9103-F9B37F531180}" presName="compNode" presStyleCnt="0"/>
      <dgm:spPr/>
    </dgm:pt>
    <dgm:pt modelId="{FBDD85E0-2E0B-4EF5-BC3F-D14691F08847}" type="pres">
      <dgm:prSet presAssocID="{9471E81D-EE1C-422B-9103-F9B37F531180}" presName="dummyConnPt" presStyleCnt="0"/>
      <dgm:spPr/>
    </dgm:pt>
    <dgm:pt modelId="{75764F16-CF83-4238-AE25-CF098BFC5C70}" type="pres">
      <dgm:prSet presAssocID="{9471E81D-EE1C-422B-9103-F9B37F531180}" presName="node" presStyleLbl="node1" presStyleIdx="6" presStyleCnt="8" custLinFactNeighborX="44819" custLinFactNeighborY="3880">
        <dgm:presLayoutVars>
          <dgm:bulletEnabled val="1"/>
        </dgm:presLayoutVars>
      </dgm:prSet>
      <dgm:spPr/>
      <dgm:t>
        <a:bodyPr/>
        <a:lstStyle/>
        <a:p>
          <a:endParaRPr lang="en-US"/>
        </a:p>
      </dgm:t>
    </dgm:pt>
    <dgm:pt modelId="{2B936982-B9F7-4F78-808A-2ADE52CF0588}" type="pres">
      <dgm:prSet presAssocID="{2D65F34C-2155-412B-985A-72F6FB58B184}" presName="sibTrans" presStyleLbl="bgSibTrans2D1" presStyleIdx="6" presStyleCnt="7"/>
      <dgm:spPr/>
      <dgm:t>
        <a:bodyPr/>
        <a:lstStyle/>
        <a:p>
          <a:endParaRPr lang="en-US"/>
        </a:p>
      </dgm:t>
    </dgm:pt>
    <dgm:pt modelId="{75FE2143-E2B3-45F4-8B22-0957E0A1F739}" type="pres">
      <dgm:prSet presAssocID="{19C32446-E2D1-4EAA-AA57-0154D042E299}" presName="compNode" presStyleCnt="0"/>
      <dgm:spPr/>
    </dgm:pt>
    <dgm:pt modelId="{6E75862C-A8E3-443C-8F61-CCFFD177F590}" type="pres">
      <dgm:prSet presAssocID="{19C32446-E2D1-4EAA-AA57-0154D042E299}" presName="dummyConnPt" presStyleCnt="0"/>
      <dgm:spPr/>
    </dgm:pt>
    <dgm:pt modelId="{8B1ECDC6-894A-4F33-B87B-20F500D90E3F}" type="pres">
      <dgm:prSet presAssocID="{19C32446-E2D1-4EAA-AA57-0154D042E299}" presName="node" presStyleLbl="node1" presStyleIdx="7" presStyleCnt="8" custLinFactNeighborX="48895" custLinFactNeighborY="25222">
        <dgm:presLayoutVars>
          <dgm:bulletEnabled val="1"/>
        </dgm:presLayoutVars>
      </dgm:prSet>
      <dgm:spPr/>
      <dgm:t>
        <a:bodyPr/>
        <a:lstStyle/>
        <a:p>
          <a:endParaRPr lang="en-US"/>
        </a:p>
      </dgm:t>
    </dgm:pt>
  </dgm:ptLst>
  <dgm:cxnLst>
    <dgm:cxn modelId="{3080D910-D33E-46FE-A97B-01F8AAF6C4D0}" type="presOf" srcId="{9471E81D-EE1C-422B-9103-F9B37F531180}" destId="{75764F16-CF83-4238-AE25-CF098BFC5C70}" srcOrd="0" destOrd="0" presId="urn:microsoft.com/office/officeart/2005/8/layout/bProcess4"/>
    <dgm:cxn modelId="{35C8505F-9EE2-4EC1-8772-EF224F2C498F}" type="presOf" srcId="{2D65F34C-2155-412B-985A-72F6FB58B184}" destId="{2B936982-B9F7-4F78-808A-2ADE52CF0588}" srcOrd="0" destOrd="0" presId="urn:microsoft.com/office/officeart/2005/8/layout/bProcess4"/>
    <dgm:cxn modelId="{D2F1D857-26F4-4EF9-8CD6-B4C41AF8467B}" type="presOf" srcId="{090C07C6-9D54-4F2F-9B6E-DBF881EBB8A0}" destId="{074577DA-9719-482F-9BEC-2A0A732212ED}" srcOrd="0" destOrd="0" presId="urn:microsoft.com/office/officeart/2005/8/layout/bProcess4"/>
    <dgm:cxn modelId="{D01A77F7-E6DC-4A19-88D4-3E03600A7363}" srcId="{87E94CE1-9984-4A67-86E5-B2A81A0F5FA8}" destId="{84681BE0-1BB4-43FF-8269-F06E5B0F8B86}" srcOrd="5" destOrd="0" parTransId="{0CAF0767-499E-4633-A70D-90DD9F1C7B08}" sibTransId="{229EF74E-E733-4046-B3DB-95EB3ADF6FD4}"/>
    <dgm:cxn modelId="{317ECC2D-BF49-49EA-B382-3B52CDCC406B}" type="presOf" srcId="{F6DB32A4-66BD-428E-80B0-2C08D74A958A}" destId="{958148E7-B152-4F57-886A-4175D00ED6F1}" srcOrd="0" destOrd="0" presId="urn:microsoft.com/office/officeart/2005/8/layout/bProcess4"/>
    <dgm:cxn modelId="{C508857F-2065-401C-8A32-29FBC6094AA1}" type="presOf" srcId="{D8DE1988-227D-434F-8AD0-5394A7524081}" destId="{FABFE1AA-AE39-4C3E-A577-A2E9CE3D59A3}" srcOrd="0" destOrd="0" presId="urn:microsoft.com/office/officeart/2005/8/layout/bProcess4"/>
    <dgm:cxn modelId="{ABAA66E2-1BBC-4B40-8938-59C4226783CD}" type="presOf" srcId="{CE8F4356-058A-41C3-B558-3A94ED03056C}" destId="{27D15F1A-146C-4924-A182-FCE366619C2A}" srcOrd="0" destOrd="0" presId="urn:microsoft.com/office/officeart/2005/8/layout/bProcess4"/>
    <dgm:cxn modelId="{E9F7B883-B101-4D62-9926-F41B851352A6}" srcId="{87E94CE1-9984-4A67-86E5-B2A81A0F5FA8}" destId="{F12EFB23-D99A-4045-81D7-A8B5EA626315}" srcOrd="4" destOrd="0" parTransId="{534B4296-B6D7-41F8-92B9-0EB8DA414C7E}" sibTransId="{7ECA1A19-9C97-46EB-B389-BA30ACB4FCB4}"/>
    <dgm:cxn modelId="{7CB5778E-54AC-4F4F-A2DE-58306A6E0B23}" srcId="{87E94CE1-9984-4A67-86E5-B2A81A0F5FA8}" destId="{A9EC73E6-29F7-4615-BC2C-7930E6E114CB}" srcOrd="0" destOrd="0" parTransId="{F33DB280-9DC7-4C2D-BFEC-723E8AF219F3}" sibTransId="{C3AAFE8B-B4DB-4EE2-91D8-E2FCC911E9C1}"/>
    <dgm:cxn modelId="{B191A296-1D58-45BE-AC45-71B1964F8A1B}" srcId="{87E94CE1-9984-4A67-86E5-B2A81A0F5FA8}" destId="{9471E81D-EE1C-422B-9103-F9B37F531180}" srcOrd="6" destOrd="0" parTransId="{DD6828FF-E84E-406D-A86C-2CB008E9E978}" sibTransId="{2D65F34C-2155-412B-985A-72F6FB58B184}"/>
    <dgm:cxn modelId="{05936A3C-546A-422D-BF31-93215FF7F36B}" srcId="{87E94CE1-9984-4A67-86E5-B2A81A0F5FA8}" destId="{16E19A9E-F56E-4686-8E91-9A92C5A7AD91}" srcOrd="1" destOrd="0" parTransId="{0F05FC4A-52D1-4AFE-A2C2-1768D0729FA5}" sibTransId="{090C07C6-9D54-4F2F-9B6E-DBF881EBB8A0}"/>
    <dgm:cxn modelId="{2190C399-CEC2-4BCC-9B6C-221946F08A09}" type="presOf" srcId="{F12EFB23-D99A-4045-81D7-A8B5EA626315}" destId="{0A9BAAFC-95BF-4FBA-91E1-B2A6BB2913F3}" srcOrd="0" destOrd="0" presId="urn:microsoft.com/office/officeart/2005/8/layout/bProcess4"/>
    <dgm:cxn modelId="{255300E5-5AFF-4246-BF7E-FD6E221A3CEE}" type="presOf" srcId="{229EF74E-E733-4046-B3DB-95EB3ADF6FD4}" destId="{05B4CA45-A5DF-459C-AD84-18F47B144630}" srcOrd="0" destOrd="0" presId="urn:microsoft.com/office/officeart/2005/8/layout/bProcess4"/>
    <dgm:cxn modelId="{9E7C3ACE-47CE-4C68-8608-C800E44B8D58}" srcId="{87E94CE1-9984-4A67-86E5-B2A81A0F5FA8}" destId="{19C32446-E2D1-4EAA-AA57-0154D042E299}" srcOrd="7" destOrd="0" parTransId="{07BA81AE-A5C2-4F65-AF00-FD5285D23067}" sibTransId="{32C1A92A-92C5-4A4D-A761-3C355F564F14}"/>
    <dgm:cxn modelId="{E3873442-2F93-4F2E-9033-B5C807C22445}" type="presOf" srcId="{E16ADF34-C24D-47B9-8C88-D03F492F05FC}" destId="{206DF4CE-76D7-4B69-92B2-E130FE9A2E8D}" srcOrd="0" destOrd="0" presId="urn:microsoft.com/office/officeart/2005/8/layout/bProcess4"/>
    <dgm:cxn modelId="{28674886-7F00-471C-8A6F-C3C94A6258D7}" srcId="{87E94CE1-9984-4A67-86E5-B2A81A0F5FA8}" destId="{F6DB32A4-66BD-428E-80B0-2C08D74A958A}" srcOrd="3" destOrd="0" parTransId="{69490B6D-DABF-49C0-B27C-9F9BF6FF5216}" sibTransId="{CE8F4356-058A-41C3-B558-3A94ED03056C}"/>
    <dgm:cxn modelId="{6078C37D-9A3B-4782-AF45-1153036389A1}" srcId="{87E94CE1-9984-4A67-86E5-B2A81A0F5FA8}" destId="{D8DE1988-227D-434F-8AD0-5394A7524081}" srcOrd="2" destOrd="0" parTransId="{44CCBCA7-B97A-4E87-8914-467FE6AFD8F4}" sibTransId="{E16ADF34-C24D-47B9-8C88-D03F492F05FC}"/>
    <dgm:cxn modelId="{710A8F5F-1867-43AB-B7DD-590583C47F56}" type="presOf" srcId="{C3AAFE8B-B4DB-4EE2-91D8-E2FCC911E9C1}" destId="{ECE68B2D-3C2D-4D18-BD5E-E2E6B26FCBAA}" srcOrd="0" destOrd="0" presId="urn:microsoft.com/office/officeart/2005/8/layout/bProcess4"/>
    <dgm:cxn modelId="{C0217912-83A7-4F3D-A0D1-E55C7E89CC48}" type="presOf" srcId="{87E94CE1-9984-4A67-86E5-B2A81A0F5FA8}" destId="{F5E8B1FD-7A84-4992-8F56-6F580820980A}" srcOrd="0" destOrd="0" presId="urn:microsoft.com/office/officeart/2005/8/layout/bProcess4"/>
    <dgm:cxn modelId="{8A524867-2634-4F6B-A956-64D53E217D54}" type="presOf" srcId="{A9EC73E6-29F7-4615-BC2C-7930E6E114CB}" destId="{25B5F473-6180-4544-BCBA-1986E81CC9EA}" srcOrd="0" destOrd="0" presId="urn:microsoft.com/office/officeart/2005/8/layout/bProcess4"/>
    <dgm:cxn modelId="{BCCBA721-72CD-4E33-B6EA-229B1E6F75C8}" type="presOf" srcId="{16E19A9E-F56E-4686-8E91-9A92C5A7AD91}" destId="{87FA6CE7-F146-4A92-8FAF-DFEF66D42792}" srcOrd="0" destOrd="0" presId="urn:microsoft.com/office/officeart/2005/8/layout/bProcess4"/>
    <dgm:cxn modelId="{F0905FF4-90D2-4309-B656-6E1E03474AEC}" type="presOf" srcId="{7ECA1A19-9C97-46EB-B389-BA30ACB4FCB4}" destId="{9AB26F55-D534-41DC-B16B-86949314D90E}" srcOrd="0" destOrd="0" presId="urn:microsoft.com/office/officeart/2005/8/layout/bProcess4"/>
    <dgm:cxn modelId="{D18FA1AD-4DD8-495A-BBDB-E463728645AC}" type="presOf" srcId="{84681BE0-1BB4-43FF-8269-F06E5B0F8B86}" destId="{9D2B9578-268A-46F7-A519-A5ABF77FBE68}" srcOrd="0" destOrd="0" presId="urn:microsoft.com/office/officeart/2005/8/layout/bProcess4"/>
    <dgm:cxn modelId="{FFFB2FF1-01F5-4936-AD82-E87AF106FF80}" type="presOf" srcId="{19C32446-E2D1-4EAA-AA57-0154D042E299}" destId="{8B1ECDC6-894A-4F33-B87B-20F500D90E3F}" srcOrd="0" destOrd="0" presId="urn:microsoft.com/office/officeart/2005/8/layout/bProcess4"/>
    <dgm:cxn modelId="{EFD9E603-DAE8-4DC8-BE8B-89C08FE278FE}" type="presParOf" srcId="{F5E8B1FD-7A84-4992-8F56-6F580820980A}" destId="{64D3E646-8C6E-4C3C-86FD-4B83F13CC83F}" srcOrd="0" destOrd="0" presId="urn:microsoft.com/office/officeart/2005/8/layout/bProcess4"/>
    <dgm:cxn modelId="{2461E38C-3F41-40F7-BBA0-62AE7C4FB21A}" type="presParOf" srcId="{64D3E646-8C6E-4C3C-86FD-4B83F13CC83F}" destId="{48C48D25-3C5B-4265-B030-B7343DF22FF4}" srcOrd="0" destOrd="0" presId="urn:microsoft.com/office/officeart/2005/8/layout/bProcess4"/>
    <dgm:cxn modelId="{93C23CB8-612A-4DC2-BC99-C0B7358B6A98}" type="presParOf" srcId="{64D3E646-8C6E-4C3C-86FD-4B83F13CC83F}" destId="{25B5F473-6180-4544-BCBA-1986E81CC9EA}" srcOrd="1" destOrd="0" presId="urn:microsoft.com/office/officeart/2005/8/layout/bProcess4"/>
    <dgm:cxn modelId="{3EA45B3B-D58C-4134-B410-5EA10BBF993B}" type="presParOf" srcId="{F5E8B1FD-7A84-4992-8F56-6F580820980A}" destId="{ECE68B2D-3C2D-4D18-BD5E-E2E6B26FCBAA}" srcOrd="1" destOrd="0" presId="urn:microsoft.com/office/officeart/2005/8/layout/bProcess4"/>
    <dgm:cxn modelId="{6DB0AC62-2D2A-446A-90F6-A532FD3DEC9B}" type="presParOf" srcId="{F5E8B1FD-7A84-4992-8F56-6F580820980A}" destId="{CEBD4AC1-FA73-4881-B74E-C638A43FE6EC}" srcOrd="2" destOrd="0" presId="urn:microsoft.com/office/officeart/2005/8/layout/bProcess4"/>
    <dgm:cxn modelId="{861D7D0F-2F3F-429B-A62B-3966DE83AF2F}" type="presParOf" srcId="{CEBD4AC1-FA73-4881-B74E-C638A43FE6EC}" destId="{65E4241E-55EC-4B62-B626-EFD46F76B5B6}" srcOrd="0" destOrd="0" presId="urn:microsoft.com/office/officeart/2005/8/layout/bProcess4"/>
    <dgm:cxn modelId="{4A36CF17-58F4-4C9E-9157-318767DF7D9F}" type="presParOf" srcId="{CEBD4AC1-FA73-4881-B74E-C638A43FE6EC}" destId="{87FA6CE7-F146-4A92-8FAF-DFEF66D42792}" srcOrd="1" destOrd="0" presId="urn:microsoft.com/office/officeart/2005/8/layout/bProcess4"/>
    <dgm:cxn modelId="{AD6AAA0C-59C2-4766-B852-CE8832253AF3}" type="presParOf" srcId="{F5E8B1FD-7A84-4992-8F56-6F580820980A}" destId="{074577DA-9719-482F-9BEC-2A0A732212ED}" srcOrd="3" destOrd="0" presId="urn:microsoft.com/office/officeart/2005/8/layout/bProcess4"/>
    <dgm:cxn modelId="{C4AA0B3A-DF1F-4C65-9C03-07180685D352}" type="presParOf" srcId="{F5E8B1FD-7A84-4992-8F56-6F580820980A}" destId="{B5E57ABB-5835-4253-AC29-686C408DAAF6}" srcOrd="4" destOrd="0" presId="urn:microsoft.com/office/officeart/2005/8/layout/bProcess4"/>
    <dgm:cxn modelId="{8884D4FB-77BD-4F2F-9BF1-95F6918AEE98}" type="presParOf" srcId="{B5E57ABB-5835-4253-AC29-686C408DAAF6}" destId="{9FCF41FF-2A4A-444E-83FB-ABE3F4D4E537}" srcOrd="0" destOrd="0" presId="urn:microsoft.com/office/officeart/2005/8/layout/bProcess4"/>
    <dgm:cxn modelId="{C3407E10-8954-4822-8BDC-20C7E710EAF9}" type="presParOf" srcId="{B5E57ABB-5835-4253-AC29-686C408DAAF6}" destId="{FABFE1AA-AE39-4C3E-A577-A2E9CE3D59A3}" srcOrd="1" destOrd="0" presId="urn:microsoft.com/office/officeart/2005/8/layout/bProcess4"/>
    <dgm:cxn modelId="{59AF296E-F405-41B5-8409-AF8252D79A69}" type="presParOf" srcId="{F5E8B1FD-7A84-4992-8F56-6F580820980A}" destId="{206DF4CE-76D7-4B69-92B2-E130FE9A2E8D}" srcOrd="5" destOrd="0" presId="urn:microsoft.com/office/officeart/2005/8/layout/bProcess4"/>
    <dgm:cxn modelId="{05904351-50D0-4AF7-94C6-564643BF8F10}" type="presParOf" srcId="{F5E8B1FD-7A84-4992-8F56-6F580820980A}" destId="{F6C4B8FC-BB21-4231-AEAB-B523A8D8E3A6}" srcOrd="6" destOrd="0" presId="urn:microsoft.com/office/officeart/2005/8/layout/bProcess4"/>
    <dgm:cxn modelId="{FEC9ABBF-9CB6-429A-AC37-C2E9E7DEC9C9}" type="presParOf" srcId="{F6C4B8FC-BB21-4231-AEAB-B523A8D8E3A6}" destId="{BB83D28E-0058-46A8-96FF-1EC5BF59539F}" srcOrd="0" destOrd="0" presId="urn:microsoft.com/office/officeart/2005/8/layout/bProcess4"/>
    <dgm:cxn modelId="{1A4BEFA7-4FF8-42D2-904F-84FDDD9FD1CB}" type="presParOf" srcId="{F6C4B8FC-BB21-4231-AEAB-B523A8D8E3A6}" destId="{958148E7-B152-4F57-886A-4175D00ED6F1}" srcOrd="1" destOrd="0" presId="urn:microsoft.com/office/officeart/2005/8/layout/bProcess4"/>
    <dgm:cxn modelId="{E5DA4725-69B6-4047-9EB4-9EB5BE3482E4}" type="presParOf" srcId="{F5E8B1FD-7A84-4992-8F56-6F580820980A}" destId="{27D15F1A-146C-4924-A182-FCE366619C2A}" srcOrd="7" destOrd="0" presId="urn:microsoft.com/office/officeart/2005/8/layout/bProcess4"/>
    <dgm:cxn modelId="{3F2127B5-1A48-4C9A-ADA0-98D61E0C9198}" type="presParOf" srcId="{F5E8B1FD-7A84-4992-8F56-6F580820980A}" destId="{54F97200-6317-4865-A323-AE4D233B15C5}" srcOrd="8" destOrd="0" presId="urn:microsoft.com/office/officeart/2005/8/layout/bProcess4"/>
    <dgm:cxn modelId="{0CA3F333-9A25-4F95-9390-789A00145C5D}" type="presParOf" srcId="{54F97200-6317-4865-A323-AE4D233B15C5}" destId="{46C0007C-D0E0-46C6-8B15-8DF08F296A19}" srcOrd="0" destOrd="0" presId="urn:microsoft.com/office/officeart/2005/8/layout/bProcess4"/>
    <dgm:cxn modelId="{127D467F-F8B9-43DA-B2CB-8238EAB5930F}" type="presParOf" srcId="{54F97200-6317-4865-A323-AE4D233B15C5}" destId="{0A9BAAFC-95BF-4FBA-91E1-B2A6BB2913F3}" srcOrd="1" destOrd="0" presId="urn:microsoft.com/office/officeart/2005/8/layout/bProcess4"/>
    <dgm:cxn modelId="{8C87A373-7B59-4B14-9387-B33CECF582AF}" type="presParOf" srcId="{F5E8B1FD-7A84-4992-8F56-6F580820980A}" destId="{9AB26F55-D534-41DC-B16B-86949314D90E}" srcOrd="9" destOrd="0" presId="urn:microsoft.com/office/officeart/2005/8/layout/bProcess4"/>
    <dgm:cxn modelId="{A93248F6-A4EC-4054-B9D9-DF4F1C4B21E9}" type="presParOf" srcId="{F5E8B1FD-7A84-4992-8F56-6F580820980A}" destId="{82E82B7C-1E85-4B21-B6D7-0029DCB8A434}" srcOrd="10" destOrd="0" presId="urn:microsoft.com/office/officeart/2005/8/layout/bProcess4"/>
    <dgm:cxn modelId="{4640C226-A307-47A5-A016-80108DA56082}" type="presParOf" srcId="{82E82B7C-1E85-4B21-B6D7-0029DCB8A434}" destId="{97FABE3B-2140-4026-990B-FA1FF0E9BC93}" srcOrd="0" destOrd="0" presId="urn:microsoft.com/office/officeart/2005/8/layout/bProcess4"/>
    <dgm:cxn modelId="{5762E276-332C-4A58-BD45-5E8F0899C4B9}" type="presParOf" srcId="{82E82B7C-1E85-4B21-B6D7-0029DCB8A434}" destId="{9D2B9578-268A-46F7-A519-A5ABF77FBE68}" srcOrd="1" destOrd="0" presId="urn:microsoft.com/office/officeart/2005/8/layout/bProcess4"/>
    <dgm:cxn modelId="{15E49DFA-07B2-432C-BFCA-5941CD0EB974}" type="presParOf" srcId="{F5E8B1FD-7A84-4992-8F56-6F580820980A}" destId="{05B4CA45-A5DF-459C-AD84-18F47B144630}" srcOrd="11" destOrd="0" presId="urn:microsoft.com/office/officeart/2005/8/layout/bProcess4"/>
    <dgm:cxn modelId="{C35C8DAB-4663-48F1-9F1A-300E34944D25}" type="presParOf" srcId="{F5E8B1FD-7A84-4992-8F56-6F580820980A}" destId="{55BF058F-42BE-4542-A166-F18298D14CCC}" srcOrd="12" destOrd="0" presId="urn:microsoft.com/office/officeart/2005/8/layout/bProcess4"/>
    <dgm:cxn modelId="{023DF70D-A9C4-429B-908D-2DF0B3D8DD8C}" type="presParOf" srcId="{55BF058F-42BE-4542-A166-F18298D14CCC}" destId="{FBDD85E0-2E0B-4EF5-BC3F-D14691F08847}" srcOrd="0" destOrd="0" presId="urn:microsoft.com/office/officeart/2005/8/layout/bProcess4"/>
    <dgm:cxn modelId="{BDC1A0C3-655D-4836-8EF0-92224A386A3E}" type="presParOf" srcId="{55BF058F-42BE-4542-A166-F18298D14CCC}" destId="{75764F16-CF83-4238-AE25-CF098BFC5C70}" srcOrd="1" destOrd="0" presId="urn:microsoft.com/office/officeart/2005/8/layout/bProcess4"/>
    <dgm:cxn modelId="{539D4C05-8D8A-4B5D-B4CC-52A798BEF348}" type="presParOf" srcId="{F5E8B1FD-7A84-4992-8F56-6F580820980A}" destId="{2B936982-B9F7-4F78-808A-2ADE52CF0588}" srcOrd="13" destOrd="0" presId="urn:microsoft.com/office/officeart/2005/8/layout/bProcess4"/>
    <dgm:cxn modelId="{97DEDCA3-048F-41CB-96F0-462165C7983A}" type="presParOf" srcId="{F5E8B1FD-7A84-4992-8F56-6F580820980A}" destId="{75FE2143-E2B3-45F4-8B22-0957E0A1F739}" srcOrd="14" destOrd="0" presId="urn:microsoft.com/office/officeart/2005/8/layout/bProcess4"/>
    <dgm:cxn modelId="{B3E4328B-DB8F-4BAF-910D-EEF550A3709A}" type="presParOf" srcId="{75FE2143-E2B3-45F4-8B22-0957E0A1F739}" destId="{6E75862C-A8E3-443C-8F61-CCFFD177F590}" srcOrd="0" destOrd="0" presId="urn:microsoft.com/office/officeart/2005/8/layout/bProcess4"/>
    <dgm:cxn modelId="{1E538775-4405-474F-970B-E2361A6FB627}" type="presParOf" srcId="{75FE2143-E2B3-45F4-8B22-0957E0A1F739}" destId="{8B1ECDC6-894A-4F33-B87B-20F500D90E3F}" srcOrd="1" destOrd="0" presId="urn:microsoft.com/office/officeart/2005/8/layout/bProcess4"/>
  </dgm:cxnLst>
  <dgm:bg>
    <a:solidFill>
      <a:schemeClr val="bg1"/>
    </a:solidFill>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19-05-2019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19-05-2019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BFS </a:t>
            </a:r>
            <a:r>
              <a:rPr lang="en-IN" sz="2800" dirty="0" smtClean="0"/>
              <a:t>: </a:t>
            </a:r>
            <a:r>
              <a:rPr lang="en-IN" sz="2800" dirty="0" smtClean="0"/>
              <a:t>Capstone Approach </a:t>
            </a:r>
            <a:r>
              <a:rPr lang="en-IN" sz="2800" dirty="0"/>
              <a:t/>
            </a:r>
            <a:br>
              <a:rPr lang="en-IN" sz="2800" dirty="0"/>
            </a:br>
            <a:r>
              <a:rPr lang="en-IN" sz="2800" dirty="0"/>
              <a:t/>
            </a:r>
            <a:br>
              <a:rPr lang="en-IN" sz="2800" dirty="0"/>
            </a:b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err="1" smtClean="0"/>
              <a:t>Aditya</a:t>
            </a:r>
            <a:r>
              <a:rPr lang="en-IN" sz="1800" dirty="0" smtClean="0"/>
              <a:t> Kumar</a:t>
            </a:r>
            <a:endParaRPr lang="en-IN" sz="1800" dirty="0" smtClean="0"/>
          </a:p>
          <a:p>
            <a:pPr algn="l"/>
            <a:r>
              <a:rPr lang="en-IN" sz="1800" dirty="0" err="1" smtClean="0"/>
              <a:t>Raghuram</a:t>
            </a:r>
            <a:r>
              <a:rPr lang="en-IN" sz="1800" dirty="0" smtClean="0"/>
              <a:t> Krishnamurthy</a:t>
            </a:r>
            <a:endParaRPr lang="en-IN" sz="1800" dirty="0" smtClean="0"/>
          </a:p>
          <a:p>
            <a:pPr algn="l"/>
            <a:r>
              <a:rPr lang="en-IN" sz="1800" dirty="0" err="1" smtClean="0"/>
              <a:t>Rohit</a:t>
            </a:r>
            <a:r>
              <a:rPr lang="en-IN" sz="1800" dirty="0" smtClean="0"/>
              <a:t> </a:t>
            </a:r>
            <a:r>
              <a:rPr lang="en-IN" sz="1800" dirty="0" err="1" smtClean="0"/>
              <a:t>Saini</a:t>
            </a:r>
            <a:endParaRPr lang="en-IN" sz="1800" dirty="0" smtClean="0"/>
          </a:p>
          <a:p>
            <a:pPr algn="l"/>
            <a:r>
              <a:rPr lang="en-IN" sz="1800" dirty="0" err="1" smtClean="0"/>
              <a:t>Veenu</a:t>
            </a:r>
            <a:r>
              <a:rPr lang="en-IN" sz="1800" dirty="0" smtClean="0"/>
              <a:t> </a:t>
            </a:r>
            <a:r>
              <a:rPr lang="en-IN" sz="1800" dirty="0" err="1" smtClean="0"/>
              <a:t>Bhanot</a:t>
            </a:r>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32770" name="Picture 2"/>
          <p:cNvPicPr>
            <a:picLocks noChangeAspect="1" noChangeArrowheads="1"/>
          </p:cNvPicPr>
          <p:nvPr/>
        </p:nvPicPr>
        <p:blipFill>
          <a:blip r:embed="rId2"/>
          <a:srcRect/>
          <a:stretch>
            <a:fillRect/>
          </a:stretch>
        </p:blipFill>
        <p:spPr bwMode="auto">
          <a:xfrm>
            <a:off x="289009" y="1274949"/>
            <a:ext cx="2442159" cy="264534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3001127" y="1289127"/>
            <a:ext cx="2497303" cy="268753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6009024" y="1275622"/>
            <a:ext cx="2581524" cy="2786540"/>
          </a:xfrm>
          <a:prstGeom prst="rect">
            <a:avLst/>
          </a:prstGeom>
          <a:noFill/>
          <a:ln w="9525">
            <a:noFill/>
            <a:miter lim="800000"/>
            <a:headEnd/>
            <a:tailEnd/>
          </a:ln>
          <a:effectLst/>
        </p:spPr>
      </p:pic>
      <p:pic>
        <p:nvPicPr>
          <p:cNvPr id="32776" name="Picture 8"/>
          <p:cNvPicPr>
            <a:picLocks noChangeAspect="1" noChangeArrowheads="1"/>
          </p:cNvPicPr>
          <p:nvPr/>
        </p:nvPicPr>
        <p:blipFill>
          <a:blip r:embed="rId5"/>
          <a:srcRect/>
          <a:stretch>
            <a:fillRect/>
          </a:stretch>
        </p:blipFill>
        <p:spPr bwMode="auto">
          <a:xfrm>
            <a:off x="9084094" y="1287378"/>
            <a:ext cx="2491675" cy="2707105"/>
          </a:xfrm>
          <a:prstGeom prst="rect">
            <a:avLst/>
          </a:prstGeom>
          <a:noFill/>
          <a:ln w="9525">
            <a:noFill/>
            <a:miter lim="800000"/>
            <a:headEnd/>
            <a:tailEnd/>
          </a:ln>
          <a:effectLst/>
        </p:spPr>
      </p:pic>
      <p:pic>
        <p:nvPicPr>
          <p:cNvPr id="32777" name="Picture 9"/>
          <p:cNvPicPr>
            <a:picLocks noChangeAspect="1" noChangeArrowheads="1"/>
          </p:cNvPicPr>
          <p:nvPr/>
        </p:nvPicPr>
        <p:blipFill>
          <a:blip r:embed="rId6"/>
          <a:srcRect/>
          <a:stretch>
            <a:fillRect/>
          </a:stretch>
        </p:blipFill>
        <p:spPr bwMode="auto">
          <a:xfrm>
            <a:off x="3475119" y="4160042"/>
            <a:ext cx="2480511" cy="2697958"/>
          </a:xfrm>
          <a:prstGeom prst="rect">
            <a:avLst/>
          </a:prstGeom>
          <a:noFill/>
          <a:ln w="9525">
            <a:noFill/>
            <a:miter lim="800000"/>
            <a:headEnd/>
            <a:tailEnd/>
          </a:ln>
          <a:effectLst/>
        </p:spPr>
      </p:pic>
      <p:pic>
        <p:nvPicPr>
          <p:cNvPr id="32778" name="Picture 10"/>
          <p:cNvPicPr>
            <a:picLocks noChangeAspect="1" noChangeArrowheads="1"/>
          </p:cNvPicPr>
          <p:nvPr/>
        </p:nvPicPr>
        <p:blipFill>
          <a:blip r:embed="rId7"/>
          <a:srcRect/>
          <a:stretch>
            <a:fillRect/>
          </a:stretch>
        </p:blipFill>
        <p:spPr bwMode="auto">
          <a:xfrm>
            <a:off x="383007" y="4063719"/>
            <a:ext cx="2576762" cy="2794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32770" name="Picture 2"/>
          <p:cNvPicPr>
            <a:picLocks noChangeAspect="1" noChangeArrowheads="1"/>
          </p:cNvPicPr>
          <p:nvPr/>
        </p:nvPicPr>
        <p:blipFill>
          <a:blip r:embed="rId2"/>
          <a:srcRect/>
          <a:stretch>
            <a:fillRect/>
          </a:stretch>
        </p:blipFill>
        <p:spPr bwMode="auto">
          <a:xfrm>
            <a:off x="289009" y="1274949"/>
            <a:ext cx="2442159" cy="264534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3001127" y="1289127"/>
            <a:ext cx="2497303" cy="268753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6009024" y="1275622"/>
            <a:ext cx="2581524" cy="2786540"/>
          </a:xfrm>
          <a:prstGeom prst="rect">
            <a:avLst/>
          </a:prstGeom>
          <a:noFill/>
          <a:ln w="9525">
            <a:noFill/>
            <a:miter lim="800000"/>
            <a:headEnd/>
            <a:tailEnd/>
          </a:ln>
          <a:effectLst/>
        </p:spPr>
      </p:pic>
      <p:pic>
        <p:nvPicPr>
          <p:cNvPr id="32776" name="Picture 8"/>
          <p:cNvPicPr>
            <a:picLocks noChangeAspect="1" noChangeArrowheads="1"/>
          </p:cNvPicPr>
          <p:nvPr/>
        </p:nvPicPr>
        <p:blipFill>
          <a:blip r:embed="rId5"/>
          <a:srcRect/>
          <a:stretch>
            <a:fillRect/>
          </a:stretch>
        </p:blipFill>
        <p:spPr bwMode="auto">
          <a:xfrm>
            <a:off x="9084094" y="1287378"/>
            <a:ext cx="2491675" cy="2707105"/>
          </a:xfrm>
          <a:prstGeom prst="rect">
            <a:avLst/>
          </a:prstGeom>
          <a:noFill/>
          <a:ln w="9525">
            <a:noFill/>
            <a:miter lim="800000"/>
            <a:headEnd/>
            <a:tailEnd/>
          </a:ln>
          <a:effectLst/>
        </p:spPr>
      </p:pic>
      <p:pic>
        <p:nvPicPr>
          <p:cNvPr id="32777" name="Picture 9"/>
          <p:cNvPicPr>
            <a:picLocks noChangeAspect="1" noChangeArrowheads="1"/>
          </p:cNvPicPr>
          <p:nvPr/>
        </p:nvPicPr>
        <p:blipFill>
          <a:blip r:embed="rId6"/>
          <a:srcRect/>
          <a:stretch>
            <a:fillRect/>
          </a:stretch>
        </p:blipFill>
        <p:spPr bwMode="auto">
          <a:xfrm>
            <a:off x="3475119" y="4160042"/>
            <a:ext cx="2480511" cy="2697958"/>
          </a:xfrm>
          <a:prstGeom prst="rect">
            <a:avLst/>
          </a:prstGeom>
          <a:noFill/>
          <a:ln w="9525">
            <a:noFill/>
            <a:miter lim="800000"/>
            <a:headEnd/>
            <a:tailEnd/>
          </a:ln>
          <a:effectLst/>
        </p:spPr>
      </p:pic>
      <p:pic>
        <p:nvPicPr>
          <p:cNvPr id="32778" name="Picture 10"/>
          <p:cNvPicPr>
            <a:picLocks noChangeAspect="1" noChangeArrowheads="1"/>
          </p:cNvPicPr>
          <p:nvPr/>
        </p:nvPicPr>
        <p:blipFill>
          <a:blip r:embed="rId7"/>
          <a:srcRect/>
          <a:stretch>
            <a:fillRect/>
          </a:stretch>
        </p:blipFill>
        <p:spPr bwMode="auto">
          <a:xfrm>
            <a:off x="383007" y="4063719"/>
            <a:ext cx="2576762" cy="2794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43" y="182880"/>
            <a:ext cx="9313817" cy="856138"/>
          </a:xfrm>
        </p:spPr>
        <p:txBody>
          <a:bodyPr>
            <a:normAutofit/>
          </a:bodyPr>
          <a:lstStyle/>
          <a:p>
            <a:r>
              <a:rPr lang="en-US" dirty="0" smtClean="0"/>
              <a:t>Bivariate </a:t>
            </a:r>
            <a:r>
              <a:rPr lang="en-US" dirty="0" smtClean="0"/>
              <a:t>Analysis</a:t>
            </a:r>
            <a:endParaRPr lang="en-US" dirty="0"/>
          </a:p>
        </p:txBody>
      </p:sp>
      <p:sp>
        <p:nvSpPr>
          <p:cNvPr id="5" name="Content Placeholder 4"/>
          <p:cNvSpPr>
            <a:spLocks noGrp="1"/>
          </p:cNvSpPr>
          <p:nvPr>
            <p:ph idx="1"/>
          </p:nvPr>
        </p:nvSpPr>
        <p:spPr>
          <a:xfrm>
            <a:off x="404949" y="1854927"/>
            <a:ext cx="11168742" cy="3631474"/>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9217" name="Picture 1"/>
          <p:cNvPicPr>
            <a:picLocks noChangeAspect="1" noChangeArrowheads="1"/>
          </p:cNvPicPr>
          <p:nvPr/>
        </p:nvPicPr>
        <p:blipFill>
          <a:blip r:embed="rId2"/>
          <a:srcRect/>
          <a:stretch>
            <a:fillRect/>
          </a:stretch>
        </p:blipFill>
        <p:spPr bwMode="auto">
          <a:xfrm>
            <a:off x="376238" y="1085860"/>
            <a:ext cx="2403057" cy="2614526"/>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533274" y="1124768"/>
            <a:ext cx="2374261" cy="2556896"/>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611103" y="1191364"/>
            <a:ext cx="2236217" cy="2418110"/>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9600451" y="1311411"/>
            <a:ext cx="2591549" cy="2466505"/>
          </a:xfrm>
          <a:prstGeom prst="rect">
            <a:avLst/>
          </a:prstGeom>
          <a:noFill/>
          <a:ln w="9525">
            <a:noFill/>
            <a:miter lim="800000"/>
            <a:headEnd/>
            <a:tailEnd/>
          </a:ln>
          <a:effectLst/>
        </p:spPr>
      </p:pic>
      <p:pic>
        <p:nvPicPr>
          <p:cNvPr id="10" name="Picture 2"/>
          <p:cNvPicPr>
            <a:picLocks noChangeAspect="1" noChangeArrowheads="1"/>
          </p:cNvPicPr>
          <p:nvPr/>
        </p:nvPicPr>
        <p:blipFill>
          <a:blip r:embed="rId6"/>
          <a:srcRect/>
          <a:stretch>
            <a:fillRect/>
          </a:stretch>
        </p:blipFill>
        <p:spPr bwMode="auto">
          <a:xfrm>
            <a:off x="375987" y="4036619"/>
            <a:ext cx="2331118" cy="2549190"/>
          </a:xfrm>
          <a:prstGeom prst="rect">
            <a:avLst/>
          </a:prstGeom>
          <a:noFill/>
          <a:ln w="9525">
            <a:noFill/>
            <a:miter lim="800000"/>
            <a:headEnd/>
            <a:tailEnd/>
          </a:ln>
          <a:effectLst/>
        </p:spPr>
      </p:pic>
      <p:pic>
        <p:nvPicPr>
          <p:cNvPr id="11" name="Picture 3"/>
          <p:cNvPicPr>
            <a:picLocks noChangeAspect="1" noChangeArrowheads="1"/>
          </p:cNvPicPr>
          <p:nvPr/>
        </p:nvPicPr>
        <p:blipFill>
          <a:blip r:embed="rId7"/>
          <a:srcRect/>
          <a:stretch>
            <a:fillRect/>
          </a:stretch>
        </p:blipFill>
        <p:spPr bwMode="auto">
          <a:xfrm>
            <a:off x="3330993" y="3939084"/>
            <a:ext cx="2432133" cy="2639706"/>
          </a:xfrm>
          <a:prstGeom prst="rect">
            <a:avLst/>
          </a:prstGeom>
          <a:noFill/>
          <a:ln w="9525">
            <a:noFill/>
            <a:miter lim="800000"/>
            <a:headEnd/>
            <a:tailEnd/>
          </a:ln>
          <a:effectLst/>
        </p:spPr>
      </p:pic>
      <p:pic>
        <p:nvPicPr>
          <p:cNvPr id="12" name="Picture 4"/>
          <p:cNvPicPr>
            <a:picLocks noChangeAspect="1" noChangeArrowheads="1"/>
          </p:cNvPicPr>
          <p:nvPr/>
        </p:nvPicPr>
        <p:blipFill>
          <a:blip r:embed="rId8"/>
          <a:srcRect/>
          <a:stretch>
            <a:fillRect/>
          </a:stretch>
        </p:blipFill>
        <p:spPr bwMode="auto">
          <a:xfrm>
            <a:off x="6664243" y="4006525"/>
            <a:ext cx="2347394" cy="2533400"/>
          </a:xfrm>
          <a:prstGeom prst="rect">
            <a:avLst/>
          </a:prstGeom>
          <a:noFill/>
          <a:ln w="9525">
            <a:noFill/>
            <a:miter lim="800000"/>
            <a:headEnd/>
            <a:tailEnd/>
          </a:ln>
          <a:effectLst/>
        </p:spPr>
      </p:pic>
      <p:pic>
        <p:nvPicPr>
          <p:cNvPr id="13" name="Picture 6"/>
          <p:cNvPicPr>
            <a:picLocks noChangeAspect="1" noChangeArrowheads="1"/>
          </p:cNvPicPr>
          <p:nvPr/>
        </p:nvPicPr>
        <p:blipFill>
          <a:blip r:embed="rId9"/>
          <a:srcRect/>
          <a:stretch>
            <a:fillRect/>
          </a:stretch>
        </p:blipFill>
        <p:spPr bwMode="auto">
          <a:xfrm>
            <a:off x="9693442" y="4026371"/>
            <a:ext cx="2169695" cy="236441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34736"/>
            <a:ext cx="9313817" cy="856138"/>
          </a:xfrm>
        </p:spPr>
        <p:txBody>
          <a:bodyPr>
            <a:normAutofit/>
          </a:bodyPr>
          <a:lstStyle/>
          <a:p>
            <a:r>
              <a:rPr lang="en-US" dirty="0" smtClean="0"/>
              <a:t>Bivariate </a:t>
            </a:r>
            <a:r>
              <a:rPr lang="en-US" dirty="0" smtClean="0"/>
              <a:t>Analysis</a:t>
            </a:r>
            <a:endParaRPr lang="en-US" dirty="0"/>
          </a:p>
        </p:txBody>
      </p:sp>
      <p:pic>
        <p:nvPicPr>
          <p:cNvPr id="33799" name="Picture 7"/>
          <p:cNvPicPr>
            <a:picLocks noChangeAspect="1" noChangeArrowheads="1"/>
          </p:cNvPicPr>
          <p:nvPr/>
        </p:nvPicPr>
        <p:blipFill>
          <a:blip r:embed="rId2"/>
          <a:srcRect/>
          <a:stretch>
            <a:fillRect/>
          </a:stretch>
        </p:blipFill>
        <p:spPr bwMode="auto">
          <a:xfrm>
            <a:off x="380999" y="1239252"/>
            <a:ext cx="2272069" cy="2490537"/>
          </a:xfrm>
          <a:prstGeom prst="rect">
            <a:avLst/>
          </a:prstGeom>
          <a:noFill/>
          <a:ln w="9525">
            <a:noFill/>
            <a:miter lim="800000"/>
            <a:headEnd/>
            <a:tailEnd/>
          </a:ln>
          <a:effectLst/>
        </p:spPr>
      </p:pic>
      <p:pic>
        <p:nvPicPr>
          <p:cNvPr id="33800" name="Picture 8"/>
          <p:cNvPicPr>
            <a:picLocks noChangeAspect="1" noChangeArrowheads="1"/>
          </p:cNvPicPr>
          <p:nvPr/>
        </p:nvPicPr>
        <p:blipFill>
          <a:blip r:embed="rId3"/>
          <a:srcRect/>
          <a:stretch>
            <a:fillRect/>
          </a:stretch>
        </p:blipFill>
        <p:spPr bwMode="auto">
          <a:xfrm>
            <a:off x="3063794" y="1155032"/>
            <a:ext cx="2434639" cy="2410577"/>
          </a:xfrm>
          <a:prstGeom prst="rect">
            <a:avLst/>
          </a:prstGeom>
          <a:noFill/>
          <a:ln w="9525">
            <a:noFill/>
            <a:miter lim="800000"/>
            <a:headEnd/>
            <a:tailEnd/>
          </a:ln>
          <a:effectLst/>
        </p:spPr>
      </p:pic>
      <p:pic>
        <p:nvPicPr>
          <p:cNvPr id="33801" name="Picture 9"/>
          <p:cNvPicPr>
            <a:picLocks noChangeAspect="1" noChangeArrowheads="1"/>
          </p:cNvPicPr>
          <p:nvPr/>
        </p:nvPicPr>
        <p:blipFill>
          <a:blip r:embed="rId4"/>
          <a:srcRect/>
          <a:stretch>
            <a:fillRect/>
          </a:stretch>
        </p:blipFill>
        <p:spPr bwMode="auto">
          <a:xfrm>
            <a:off x="5948866" y="1087227"/>
            <a:ext cx="2136356" cy="2389117"/>
          </a:xfrm>
          <a:prstGeom prst="rect">
            <a:avLst/>
          </a:prstGeom>
          <a:noFill/>
          <a:ln w="9525">
            <a:noFill/>
            <a:miter lim="800000"/>
            <a:headEnd/>
            <a:tailEnd/>
          </a:ln>
          <a:effectLst/>
        </p:spPr>
      </p:pic>
      <p:pic>
        <p:nvPicPr>
          <p:cNvPr id="33802" name="Picture 10"/>
          <p:cNvPicPr>
            <a:picLocks noChangeAspect="1" noChangeArrowheads="1"/>
          </p:cNvPicPr>
          <p:nvPr/>
        </p:nvPicPr>
        <p:blipFill>
          <a:blip r:embed="rId5"/>
          <a:srcRect/>
          <a:stretch>
            <a:fillRect/>
          </a:stretch>
        </p:blipFill>
        <p:spPr bwMode="auto">
          <a:xfrm>
            <a:off x="8983329" y="1011132"/>
            <a:ext cx="2506829" cy="2689070"/>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6"/>
          <a:srcRect/>
          <a:stretch>
            <a:fillRect/>
          </a:stretch>
        </p:blipFill>
        <p:spPr bwMode="auto">
          <a:xfrm>
            <a:off x="271464" y="4042006"/>
            <a:ext cx="2658700" cy="2418952"/>
          </a:xfrm>
          <a:prstGeom prst="rect">
            <a:avLst/>
          </a:prstGeom>
          <a:noFill/>
          <a:ln w="9525">
            <a:noFill/>
            <a:miter lim="800000"/>
            <a:headEnd/>
            <a:tailEnd/>
          </a:ln>
          <a:effectLst/>
        </p:spPr>
      </p:pic>
      <p:pic>
        <p:nvPicPr>
          <p:cNvPr id="33805" name="Picture 13"/>
          <p:cNvPicPr>
            <a:picLocks noChangeAspect="1" noChangeArrowheads="1"/>
          </p:cNvPicPr>
          <p:nvPr/>
        </p:nvPicPr>
        <p:blipFill>
          <a:blip r:embed="rId7"/>
          <a:srcRect/>
          <a:stretch>
            <a:fillRect/>
          </a:stretch>
        </p:blipFill>
        <p:spPr bwMode="auto">
          <a:xfrm>
            <a:off x="3156538" y="4066675"/>
            <a:ext cx="2317832" cy="2554956"/>
          </a:xfrm>
          <a:prstGeom prst="rect">
            <a:avLst/>
          </a:prstGeom>
          <a:noFill/>
          <a:ln w="9525">
            <a:noFill/>
            <a:miter lim="800000"/>
            <a:headEnd/>
            <a:tailEnd/>
          </a:ln>
          <a:effectLst/>
        </p:spPr>
      </p:pic>
      <p:pic>
        <p:nvPicPr>
          <p:cNvPr id="33807" name="Picture 15"/>
          <p:cNvPicPr>
            <a:picLocks noChangeAspect="1" noChangeArrowheads="1"/>
          </p:cNvPicPr>
          <p:nvPr/>
        </p:nvPicPr>
        <p:blipFill>
          <a:blip r:embed="rId8"/>
          <a:srcRect/>
          <a:stretch>
            <a:fillRect/>
          </a:stretch>
        </p:blipFill>
        <p:spPr bwMode="auto">
          <a:xfrm>
            <a:off x="9098380" y="3946358"/>
            <a:ext cx="2538542" cy="2569494"/>
          </a:xfrm>
          <a:prstGeom prst="rect">
            <a:avLst/>
          </a:prstGeom>
          <a:noFill/>
          <a:ln w="9525">
            <a:noFill/>
            <a:miter lim="800000"/>
            <a:headEnd/>
            <a:tailEnd/>
          </a:ln>
          <a:effectLst/>
        </p:spPr>
      </p:pic>
      <p:pic>
        <p:nvPicPr>
          <p:cNvPr id="33808" name="Picture 16"/>
          <p:cNvPicPr>
            <a:picLocks noChangeAspect="1" noChangeArrowheads="1"/>
          </p:cNvPicPr>
          <p:nvPr/>
        </p:nvPicPr>
        <p:blipFill>
          <a:blip r:embed="rId9"/>
          <a:srcRect/>
          <a:stretch>
            <a:fillRect/>
          </a:stretch>
        </p:blipFill>
        <p:spPr bwMode="auto">
          <a:xfrm>
            <a:off x="5789447" y="4152780"/>
            <a:ext cx="2716880" cy="2466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34736"/>
            <a:ext cx="9313817" cy="856138"/>
          </a:xfrm>
        </p:spPr>
        <p:txBody>
          <a:bodyPr>
            <a:normAutofit/>
          </a:bodyPr>
          <a:lstStyle/>
          <a:p>
            <a:r>
              <a:rPr lang="en-US" dirty="0" smtClean="0"/>
              <a:t>Bivariate </a:t>
            </a:r>
            <a:r>
              <a:rPr lang="en-US" dirty="0" smtClean="0"/>
              <a:t>Analysis</a:t>
            </a:r>
            <a:endParaRPr lang="en-US" dirty="0"/>
          </a:p>
        </p:txBody>
      </p:sp>
      <p:pic>
        <p:nvPicPr>
          <p:cNvPr id="33799" name="Picture 7"/>
          <p:cNvPicPr>
            <a:picLocks noChangeAspect="1" noChangeArrowheads="1"/>
          </p:cNvPicPr>
          <p:nvPr/>
        </p:nvPicPr>
        <p:blipFill>
          <a:blip r:embed="rId2"/>
          <a:srcRect/>
          <a:stretch>
            <a:fillRect/>
          </a:stretch>
        </p:blipFill>
        <p:spPr bwMode="auto">
          <a:xfrm>
            <a:off x="380999" y="1239252"/>
            <a:ext cx="2272069" cy="2490537"/>
          </a:xfrm>
          <a:prstGeom prst="rect">
            <a:avLst/>
          </a:prstGeom>
          <a:noFill/>
          <a:ln w="9525">
            <a:noFill/>
            <a:miter lim="800000"/>
            <a:headEnd/>
            <a:tailEnd/>
          </a:ln>
          <a:effectLst/>
        </p:spPr>
      </p:pic>
      <p:pic>
        <p:nvPicPr>
          <p:cNvPr id="33800" name="Picture 8"/>
          <p:cNvPicPr>
            <a:picLocks noChangeAspect="1" noChangeArrowheads="1"/>
          </p:cNvPicPr>
          <p:nvPr/>
        </p:nvPicPr>
        <p:blipFill>
          <a:blip r:embed="rId3"/>
          <a:srcRect/>
          <a:stretch>
            <a:fillRect/>
          </a:stretch>
        </p:blipFill>
        <p:spPr bwMode="auto">
          <a:xfrm>
            <a:off x="3063794" y="1155032"/>
            <a:ext cx="2434639" cy="2410577"/>
          </a:xfrm>
          <a:prstGeom prst="rect">
            <a:avLst/>
          </a:prstGeom>
          <a:noFill/>
          <a:ln w="9525">
            <a:noFill/>
            <a:miter lim="800000"/>
            <a:headEnd/>
            <a:tailEnd/>
          </a:ln>
          <a:effectLst/>
        </p:spPr>
      </p:pic>
      <p:pic>
        <p:nvPicPr>
          <p:cNvPr id="33801" name="Picture 9"/>
          <p:cNvPicPr>
            <a:picLocks noChangeAspect="1" noChangeArrowheads="1"/>
          </p:cNvPicPr>
          <p:nvPr/>
        </p:nvPicPr>
        <p:blipFill>
          <a:blip r:embed="rId4"/>
          <a:srcRect/>
          <a:stretch>
            <a:fillRect/>
          </a:stretch>
        </p:blipFill>
        <p:spPr bwMode="auto">
          <a:xfrm>
            <a:off x="5948866" y="1087227"/>
            <a:ext cx="2136356" cy="2389117"/>
          </a:xfrm>
          <a:prstGeom prst="rect">
            <a:avLst/>
          </a:prstGeom>
          <a:noFill/>
          <a:ln w="9525">
            <a:noFill/>
            <a:miter lim="800000"/>
            <a:headEnd/>
            <a:tailEnd/>
          </a:ln>
          <a:effectLst/>
        </p:spPr>
      </p:pic>
      <p:pic>
        <p:nvPicPr>
          <p:cNvPr id="33802" name="Picture 10"/>
          <p:cNvPicPr>
            <a:picLocks noChangeAspect="1" noChangeArrowheads="1"/>
          </p:cNvPicPr>
          <p:nvPr/>
        </p:nvPicPr>
        <p:blipFill>
          <a:blip r:embed="rId5"/>
          <a:srcRect/>
          <a:stretch>
            <a:fillRect/>
          </a:stretch>
        </p:blipFill>
        <p:spPr bwMode="auto">
          <a:xfrm>
            <a:off x="8983329" y="1011132"/>
            <a:ext cx="2506829" cy="2689070"/>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6"/>
          <a:srcRect/>
          <a:stretch>
            <a:fillRect/>
          </a:stretch>
        </p:blipFill>
        <p:spPr bwMode="auto">
          <a:xfrm>
            <a:off x="271464" y="4042006"/>
            <a:ext cx="2658700" cy="2418952"/>
          </a:xfrm>
          <a:prstGeom prst="rect">
            <a:avLst/>
          </a:prstGeom>
          <a:noFill/>
          <a:ln w="9525">
            <a:noFill/>
            <a:miter lim="800000"/>
            <a:headEnd/>
            <a:tailEnd/>
          </a:ln>
          <a:effectLst/>
        </p:spPr>
      </p:pic>
      <p:pic>
        <p:nvPicPr>
          <p:cNvPr id="33805" name="Picture 13"/>
          <p:cNvPicPr>
            <a:picLocks noChangeAspect="1" noChangeArrowheads="1"/>
          </p:cNvPicPr>
          <p:nvPr/>
        </p:nvPicPr>
        <p:blipFill>
          <a:blip r:embed="rId7"/>
          <a:srcRect/>
          <a:stretch>
            <a:fillRect/>
          </a:stretch>
        </p:blipFill>
        <p:spPr bwMode="auto">
          <a:xfrm>
            <a:off x="3156538" y="4066675"/>
            <a:ext cx="2317832" cy="2554956"/>
          </a:xfrm>
          <a:prstGeom prst="rect">
            <a:avLst/>
          </a:prstGeom>
          <a:noFill/>
          <a:ln w="9525">
            <a:noFill/>
            <a:miter lim="800000"/>
            <a:headEnd/>
            <a:tailEnd/>
          </a:ln>
          <a:effectLst/>
        </p:spPr>
      </p:pic>
      <p:pic>
        <p:nvPicPr>
          <p:cNvPr id="33807" name="Picture 15"/>
          <p:cNvPicPr>
            <a:picLocks noChangeAspect="1" noChangeArrowheads="1"/>
          </p:cNvPicPr>
          <p:nvPr/>
        </p:nvPicPr>
        <p:blipFill>
          <a:blip r:embed="rId8"/>
          <a:srcRect/>
          <a:stretch>
            <a:fillRect/>
          </a:stretch>
        </p:blipFill>
        <p:spPr bwMode="auto">
          <a:xfrm>
            <a:off x="9098380" y="3946358"/>
            <a:ext cx="2538542" cy="2569494"/>
          </a:xfrm>
          <a:prstGeom prst="rect">
            <a:avLst/>
          </a:prstGeom>
          <a:noFill/>
          <a:ln w="9525">
            <a:noFill/>
            <a:miter lim="800000"/>
            <a:headEnd/>
            <a:tailEnd/>
          </a:ln>
          <a:effectLst/>
        </p:spPr>
      </p:pic>
      <p:pic>
        <p:nvPicPr>
          <p:cNvPr id="33808" name="Picture 16"/>
          <p:cNvPicPr>
            <a:picLocks noChangeAspect="1" noChangeArrowheads="1"/>
          </p:cNvPicPr>
          <p:nvPr/>
        </p:nvPicPr>
        <p:blipFill>
          <a:blip r:embed="rId9"/>
          <a:srcRect/>
          <a:stretch>
            <a:fillRect/>
          </a:stretch>
        </p:blipFill>
        <p:spPr bwMode="auto">
          <a:xfrm>
            <a:off x="5789447" y="4152780"/>
            <a:ext cx="2716880" cy="2466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34736"/>
            <a:ext cx="9313817" cy="856138"/>
          </a:xfrm>
        </p:spPr>
        <p:txBody>
          <a:bodyPr>
            <a:normAutofit/>
          </a:bodyPr>
          <a:lstStyle/>
          <a:p>
            <a:r>
              <a:rPr lang="en-US" dirty="0" smtClean="0"/>
              <a:t>Woe Binning</a:t>
            </a:r>
            <a:endParaRPr lang="en-US" dirty="0"/>
          </a:p>
        </p:txBody>
      </p:sp>
      <p:pic>
        <p:nvPicPr>
          <p:cNvPr id="34818" name="Picture 2"/>
          <p:cNvPicPr>
            <a:picLocks noChangeAspect="1" noChangeArrowheads="1"/>
          </p:cNvPicPr>
          <p:nvPr/>
        </p:nvPicPr>
        <p:blipFill>
          <a:blip r:embed="rId2"/>
          <a:srcRect/>
          <a:stretch>
            <a:fillRect/>
          </a:stretch>
        </p:blipFill>
        <p:spPr bwMode="auto">
          <a:xfrm>
            <a:off x="6324852" y="1371602"/>
            <a:ext cx="4768264" cy="482891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a:srcRect/>
          <a:stretch>
            <a:fillRect/>
          </a:stretch>
        </p:blipFill>
        <p:spPr bwMode="auto">
          <a:xfrm>
            <a:off x="791829" y="1467853"/>
            <a:ext cx="5805272" cy="48364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Treatment</a:t>
            </a:r>
            <a:endParaRPr lang="en-US" dirty="0"/>
          </a:p>
        </p:txBody>
      </p:sp>
      <p:sp>
        <p:nvSpPr>
          <p:cNvPr id="5" name="Content Placeholder 4"/>
          <p:cNvSpPr>
            <a:spLocks noGrp="1"/>
          </p:cNvSpPr>
          <p:nvPr>
            <p:ph idx="1"/>
          </p:nvPr>
        </p:nvSpPr>
        <p:spPr/>
        <p:txBody>
          <a:bodyPr>
            <a:normAutofit/>
          </a:bodyPr>
          <a:lstStyle/>
          <a:p>
            <a:pPr marL="0" indent="0">
              <a:buNone/>
            </a:pPr>
            <a:r>
              <a:rPr lang="en-IN" sz="2400" dirty="0" smtClean="0"/>
              <a:t>Exploratory Data Analysis :</a:t>
            </a:r>
          </a:p>
          <a:p>
            <a:pPr marL="0" indent="0"/>
            <a:r>
              <a:rPr lang="en-IN" sz="2000" dirty="0" smtClean="0"/>
              <a:t>Missing Value Treatment–  Removed NA’s in the main data as it is less than 2% of the total observations </a:t>
            </a:r>
          </a:p>
          <a:p>
            <a:pPr marL="0" indent="0"/>
            <a:r>
              <a:rPr lang="en-IN" sz="2000" dirty="0" smtClean="0"/>
              <a:t>Variable </a:t>
            </a:r>
            <a:r>
              <a:rPr lang="en-IN" sz="2000" dirty="0" smtClean="0"/>
              <a:t>Scaling for continuous variables to standardise the values</a:t>
            </a:r>
          </a:p>
          <a:p>
            <a:pPr marL="0" indent="0"/>
            <a:r>
              <a:rPr lang="en-IN" sz="2000" dirty="0" smtClean="0"/>
              <a:t>Outlier Treatment has been done to cap outliers with Box Plot</a:t>
            </a:r>
          </a:p>
          <a:p>
            <a:pPr marL="0" indent="0"/>
            <a:r>
              <a:rPr lang="en-IN" sz="2000" dirty="0" smtClean="0"/>
              <a:t>Data Split to create train and test sample using seed and </a:t>
            </a:r>
            <a:r>
              <a:rPr lang="en-IN" sz="2000" dirty="0" err="1" smtClean="0"/>
              <a:t>sample.split</a:t>
            </a:r>
            <a:r>
              <a:rPr lang="en-IN" sz="2000" dirty="0" smtClean="0"/>
              <a:t> function</a:t>
            </a:r>
          </a:p>
          <a:p>
            <a:pPr marL="0" indent="0">
              <a:buNone/>
            </a:pPr>
            <a:endParaRPr lang="en-IN" sz="2000" dirty="0" smtClean="0"/>
          </a:p>
          <a:p>
            <a:pPr marL="0" indent="0">
              <a:buNone/>
            </a:pPr>
            <a:r>
              <a:rPr lang="en-IN" sz="2400" dirty="0" smtClean="0"/>
              <a:t>Model Building :</a:t>
            </a:r>
          </a:p>
          <a:p>
            <a:pPr marL="0" indent="0">
              <a:lnSpc>
                <a:spcPct val="100000"/>
              </a:lnSpc>
              <a:buNone/>
            </a:pPr>
            <a:r>
              <a:rPr lang="en-IN" sz="2000" dirty="0" err="1" smtClean="0"/>
              <a:t>Glm</a:t>
            </a:r>
            <a:r>
              <a:rPr lang="en-IN" sz="2000" dirty="0" smtClean="0"/>
              <a:t>() function has been used to built a model, significant variables are identified using</a:t>
            </a:r>
          </a:p>
          <a:p>
            <a:pPr marL="0" lvl="1" indent="0">
              <a:spcBef>
                <a:spcPts val="1000"/>
              </a:spcBef>
            </a:pPr>
            <a:r>
              <a:rPr lang="en-IN" sz="2000" dirty="0" smtClean="0"/>
              <a:t>Stepwise Variable Selection Method on AIC.</a:t>
            </a:r>
          </a:p>
          <a:p>
            <a:pPr marL="0" lvl="1" indent="0">
              <a:spcBef>
                <a:spcPts val="1000"/>
              </a:spcBef>
            </a:pPr>
            <a:r>
              <a:rPr lang="en-IN" sz="2000" dirty="0" smtClean="0"/>
              <a:t>Backward Variable Selection Method on VIF and P Value</a:t>
            </a:r>
          </a:p>
          <a:p>
            <a:endParaRPr lang="en-US" dirty="0" smtClean="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Model &amp; Model </a:t>
            </a:r>
            <a:r>
              <a:rPr lang="en-US" dirty="0" smtClean="0"/>
              <a:t>Interpretation</a:t>
            </a:r>
            <a:endParaRPr lang="en-US" dirty="0"/>
          </a:p>
        </p:txBody>
      </p:sp>
      <p:pic>
        <p:nvPicPr>
          <p:cNvPr id="4097" name="Picture 1"/>
          <p:cNvPicPr>
            <a:picLocks noChangeAspect="1" noChangeArrowheads="1"/>
          </p:cNvPicPr>
          <p:nvPr/>
        </p:nvPicPr>
        <p:blipFill>
          <a:blip r:embed="rId2"/>
          <a:srcRect/>
          <a:stretch>
            <a:fillRect/>
          </a:stretch>
        </p:blipFill>
        <p:spPr bwMode="auto">
          <a:xfrm>
            <a:off x="463968" y="1836070"/>
            <a:ext cx="6162675" cy="366712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7784431" y="2213812"/>
          <a:ext cx="3200401" cy="1488950"/>
        </p:xfrm>
        <a:graphic>
          <a:graphicData uri="http://schemas.openxmlformats.org/drawingml/2006/table">
            <a:tbl>
              <a:tblPr/>
              <a:tblGrid>
                <a:gridCol w="1971446"/>
                <a:gridCol w="1228955"/>
              </a:tblGrid>
              <a:tr h="203915">
                <a:tc>
                  <a:txBody>
                    <a:bodyPr/>
                    <a:lstStyle/>
                    <a:p>
                      <a:pPr algn="ctr" fontAlgn="ctr"/>
                      <a:r>
                        <a:rPr lang="en-US" sz="1100" b="0" i="0" u="none" strike="noStrike" dirty="0">
                          <a:solidFill>
                            <a:srgbClr val="000000"/>
                          </a:solidFill>
                          <a:latin typeface="Calibri"/>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0.62</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a:solidFill>
                            <a:srgbClr val="000000"/>
                          </a:solidFill>
                          <a:latin typeface="Calibri"/>
                        </a:rPr>
                        <a:t>Sensitivity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0.60</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a:solidFill>
                            <a:srgbClr val="000000"/>
                          </a:solidFill>
                          <a:latin typeface="Calibri"/>
                        </a:rPr>
                        <a:t>Specificity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0.62</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dirty="0" smtClean="0">
                          <a:solidFill>
                            <a:srgbClr val="000000"/>
                          </a:solidFill>
                          <a:latin typeface="Calibri"/>
                        </a:rPr>
                        <a:t>Probability</a:t>
                      </a:r>
                      <a:r>
                        <a:rPr lang="en-US" sz="1100" b="0" i="0" u="none" strike="noStrike" baseline="0" dirty="0" smtClean="0">
                          <a:solidFill>
                            <a:srgbClr val="000000"/>
                          </a:solidFill>
                          <a:latin typeface="Calibri"/>
                        </a:rPr>
                        <a:t> Cutoff</a:t>
                      </a:r>
                      <a:endParaRPr lang="en-US"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 0.046</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0473" y="820548"/>
            <a:ext cx="11514221" cy="856138"/>
          </a:xfrm>
        </p:spPr>
        <p:txBody>
          <a:bodyPr>
            <a:normAutofit/>
          </a:bodyPr>
          <a:lstStyle/>
          <a:p>
            <a:r>
              <a:rPr lang="en-IN" b="1" dirty="0" smtClean="0"/>
              <a:t> Business problem</a:t>
            </a:r>
            <a:endParaRPr lang="en-IN" dirty="0"/>
          </a:p>
        </p:txBody>
      </p:sp>
      <p:sp>
        <p:nvSpPr>
          <p:cNvPr id="8" name="TextBox 7"/>
          <p:cNvSpPr txBox="1"/>
          <p:nvPr/>
        </p:nvSpPr>
        <p:spPr>
          <a:xfrm>
            <a:off x="517347" y="1612220"/>
            <a:ext cx="950495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Understand the factors on which the factor leads to </a:t>
            </a:r>
            <a:r>
              <a:rPr lang="en-US" dirty="0" smtClean="0">
                <a:latin typeface="Times New Roman" pitchFamily="18" charset="0"/>
                <a:cs typeface="Times New Roman" pitchFamily="18" charset="0"/>
              </a:rPr>
              <a:t>customer default</a:t>
            </a:r>
            <a:endParaRPr lang="en-US" dirty="0">
              <a:latin typeface="Times New Roman" pitchFamily="18" charset="0"/>
              <a:cs typeface="Times New Roman" pitchFamily="18" charset="0"/>
            </a:endParaRPr>
          </a:p>
        </p:txBody>
      </p:sp>
      <p:graphicFrame>
        <p:nvGraphicFramePr>
          <p:cNvPr id="10" name="Diagram 9"/>
          <p:cNvGraphicFramePr/>
          <p:nvPr/>
        </p:nvGraphicFramePr>
        <p:xfrm>
          <a:off x="696493" y="2093495"/>
          <a:ext cx="9000959" cy="424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404949" y="1359568"/>
            <a:ext cx="11168742" cy="4839619"/>
          </a:xfrm>
        </p:spPr>
        <p:txBody>
          <a:bodyPr>
            <a:normAutofit fontScale="47500" lnSpcReduction="20000"/>
          </a:bodyPr>
          <a:lstStyle/>
          <a:p>
            <a:pPr algn="just">
              <a:buNone/>
            </a:pPr>
            <a:r>
              <a:rPr lang="en-US" sz="3300" dirty="0" err="1" smtClean="0"/>
              <a:t>CredX</a:t>
            </a:r>
            <a:r>
              <a:rPr lang="en-US" sz="3300" dirty="0" smtClean="0"/>
              <a:t> is a leading credit card provider that gets thousands of credit card applicants every year. But in the past few years, it has experienced an increase in credit loss. The CEO believes that the best strategy to mitigate credit risk is to ‘acquire the right </a:t>
            </a:r>
            <a:r>
              <a:rPr lang="en-US" sz="3300" dirty="0" smtClean="0"/>
              <a:t>customers</a:t>
            </a:r>
          </a:p>
          <a:p>
            <a:pPr algn="just">
              <a:buNone/>
            </a:pPr>
            <a:endParaRPr lang="en-IN" dirty="0" smtClean="0"/>
          </a:p>
          <a:p>
            <a:pPr algn="just">
              <a:buNone/>
            </a:pPr>
            <a:r>
              <a:rPr lang="en-IN" dirty="0" smtClean="0"/>
              <a:t>Key </a:t>
            </a:r>
            <a:r>
              <a:rPr lang="en-IN" dirty="0" smtClean="0"/>
              <a:t>focus areas : </a:t>
            </a:r>
          </a:p>
          <a:p>
            <a:pPr algn="just"/>
            <a:r>
              <a:rPr lang="en-US" dirty="0" smtClean="0"/>
              <a:t>Identify </a:t>
            </a:r>
            <a:r>
              <a:rPr lang="en-US" dirty="0" smtClean="0"/>
              <a:t>the right customer using the predictive models using the past data </a:t>
            </a:r>
            <a:endParaRPr lang="en-US" dirty="0" smtClean="0"/>
          </a:p>
          <a:p>
            <a:pPr algn="just"/>
            <a:r>
              <a:rPr lang="en-IN" dirty="0" smtClean="0"/>
              <a:t>Identify which customer has high probability to default in the </a:t>
            </a:r>
            <a:r>
              <a:rPr lang="en-IN" dirty="0" smtClean="0"/>
              <a:t>future and d</a:t>
            </a:r>
            <a:r>
              <a:rPr lang="en-US" dirty="0" smtClean="0"/>
              <a:t>determine </a:t>
            </a:r>
            <a:r>
              <a:rPr lang="en-US" dirty="0" smtClean="0"/>
              <a:t>the factors that </a:t>
            </a:r>
            <a:r>
              <a:rPr lang="en-US" dirty="0" smtClean="0"/>
              <a:t>are driving default rates</a:t>
            </a:r>
          </a:p>
          <a:p>
            <a:pPr algn="just"/>
            <a:r>
              <a:rPr lang="en-US" dirty="0" smtClean="0"/>
              <a:t>Strategy </a:t>
            </a:r>
            <a:r>
              <a:rPr lang="en-US" dirty="0" smtClean="0"/>
              <a:t>to mitigate the acquisition </a:t>
            </a:r>
            <a:r>
              <a:rPr lang="en-US" dirty="0" smtClean="0"/>
              <a:t>risk, and cost benefit analysis after m</a:t>
            </a:r>
            <a:r>
              <a:rPr lang="en-IN" dirty="0" err="1" smtClean="0"/>
              <a:t>odel</a:t>
            </a:r>
            <a:r>
              <a:rPr lang="en-IN" dirty="0" smtClean="0"/>
              <a:t> implementation  </a:t>
            </a:r>
            <a:endParaRPr lang="en-IN" dirty="0" smtClean="0"/>
          </a:p>
          <a:p>
            <a:pPr algn="just">
              <a:buNone/>
            </a:pPr>
            <a:r>
              <a:rPr lang="en-IN" dirty="0" smtClean="0"/>
              <a:t> </a:t>
            </a:r>
            <a:endParaRPr lang="en-IN" dirty="0" smtClean="0"/>
          </a:p>
          <a:p>
            <a:pPr algn="just">
              <a:buNone/>
            </a:pPr>
            <a:r>
              <a:rPr lang="en-IN" dirty="0" smtClean="0"/>
              <a:t>Datasets</a:t>
            </a:r>
            <a:endParaRPr lang="en-IN" dirty="0" smtClean="0"/>
          </a:p>
          <a:p>
            <a:pPr marL="0" indent="0"/>
            <a:r>
              <a:rPr lang="en-IN" sz="2700" dirty="0" smtClean="0"/>
              <a:t>Demographic data : </a:t>
            </a:r>
            <a:r>
              <a:rPr lang="en-IN" sz="2700" dirty="0" smtClean="0"/>
              <a:t>Information </a:t>
            </a:r>
            <a:r>
              <a:rPr lang="en-IN" sz="2700" dirty="0" smtClean="0"/>
              <a:t>collected at the time of  application about </a:t>
            </a:r>
            <a:r>
              <a:rPr lang="en-IN" sz="2700" dirty="0" smtClean="0"/>
              <a:t>of an </a:t>
            </a:r>
            <a:r>
              <a:rPr lang="en-IN" sz="2700" dirty="0" smtClean="0"/>
              <a:t>customer demographic like age, income, number of dependents  </a:t>
            </a:r>
            <a:endParaRPr lang="en-IN" sz="2700" dirty="0" smtClean="0"/>
          </a:p>
          <a:p>
            <a:pPr marL="0" indent="0"/>
            <a:r>
              <a:rPr lang="en-IN" sz="2700" dirty="0" smtClean="0"/>
              <a:t>Credit bureau:: </a:t>
            </a:r>
            <a:r>
              <a:rPr lang="en-US" sz="2700" dirty="0" smtClean="0"/>
              <a:t> Information sourced from credit bureau, which represents credit history of the customer. Data represents information on - number of times 30 DPD , </a:t>
            </a:r>
            <a:r>
              <a:rPr lang="en-US" sz="2700" dirty="0" smtClean="0"/>
              <a:t>number of times </a:t>
            </a:r>
            <a:r>
              <a:rPr lang="en-US" sz="2700" dirty="0" smtClean="0"/>
              <a:t>60 </a:t>
            </a:r>
            <a:r>
              <a:rPr lang="en-US" sz="2700" dirty="0" smtClean="0"/>
              <a:t>DPD </a:t>
            </a:r>
            <a:r>
              <a:rPr lang="en-US" sz="2700" dirty="0" smtClean="0"/>
              <a:t>,</a:t>
            </a:r>
            <a:r>
              <a:rPr lang="en-US" sz="2700" dirty="0" smtClean="0"/>
              <a:t> number of times </a:t>
            </a:r>
            <a:r>
              <a:rPr lang="en-US" sz="2700" dirty="0" smtClean="0"/>
              <a:t>90 </a:t>
            </a:r>
            <a:r>
              <a:rPr lang="en-US" sz="2700" dirty="0" smtClean="0"/>
              <a:t>DPD , </a:t>
            </a:r>
            <a:r>
              <a:rPr lang="en-US" sz="2700" dirty="0" smtClean="0"/>
              <a:t> Total outstanding balance, number of trade lines opened, number of  enquires.</a:t>
            </a:r>
          </a:p>
          <a:p>
            <a:pPr marL="0" indent="0"/>
            <a:r>
              <a:rPr lang="en-US" sz="2700" dirty="0" smtClean="0"/>
              <a:t>Default</a:t>
            </a:r>
            <a:r>
              <a:rPr lang="en-US" sz="2700" dirty="0" smtClean="0"/>
              <a:t> </a:t>
            </a:r>
            <a:r>
              <a:rPr lang="en-US" sz="2700" dirty="0" smtClean="0"/>
              <a:t>Definition : performance tag which represents whether the applicant has gone 90 days past due or worse in the past 12-months (i.e. defaulted) after getting a credit card</a:t>
            </a:r>
            <a:r>
              <a:rPr lang="en-US" sz="2700" dirty="0" smtClean="0"/>
              <a:t>.</a:t>
            </a:r>
          </a:p>
          <a:p>
            <a:pPr marL="0" indent="0">
              <a:buNone/>
            </a:pPr>
            <a:endParaRPr lang="en-US" sz="2700" dirty="0" smtClean="0"/>
          </a:p>
          <a:p>
            <a:pPr marL="0" indent="0">
              <a:buNone/>
            </a:pPr>
            <a:r>
              <a:rPr lang="en-US" sz="2700" dirty="0" smtClean="0"/>
              <a:t>Data Preparation</a:t>
            </a:r>
            <a:endParaRPr lang="en-US" sz="2700" dirty="0" smtClean="0"/>
          </a:p>
          <a:p>
            <a:pPr marL="0" indent="0"/>
            <a:r>
              <a:rPr lang="en-US" sz="2700" dirty="0" smtClean="0"/>
              <a:t>Missing Value Treatment through </a:t>
            </a:r>
            <a:r>
              <a:rPr lang="en-US" sz="2700" dirty="0" err="1" smtClean="0"/>
              <a:t>WoE</a:t>
            </a:r>
            <a:r>
              <a:rPr lang="en-US" sz="2700" dirty="0" smtClean="0"/>
              <a:t> and IV analysis</a:t>
            </a:r>
            <a:endParaRPr lang="en-IN" sz="2700" dirty="0" smtClean="0"/>
          </a:p>
          <a:p>
            <a:pPr marL="285750" indent="-285750" algn="just">
              <a:spcBef>
                <a:spcPts val="600"/>
              </a:spcBef>
              <a:buNone/>
            </a:pP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 DM- Framework</a:t>
            </a:r>
            <a:endParaRPr lang="en-US" dirty="0"/>
          </a:p>
        </p:txBody>
      </p:sp>
      <p:graphicFrame>
        <p:nvGraphicFramePr>
          <p:cNvPr id="7" name="Content Placeholder 6"/>
          <p:cNvGraphicFramePr>
            <a:graphicFrameLocks noGrp="1"/>
          </p:cNvGraphicFramePr>
          <p:nvPr>
            <p:ph idx="1"/>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6003758" y="2490537"/>
            <a:ext cx="184731"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t>
            </a:r>
            <a:r>
              <a:rPr lang="en-US" dirty="0" smtClean="0"/>
              <a:t>Understanding- Demographic Variables</a:t>
            </a:r>
            <a:endParaRPr lang="en-US" dirty="0"/>
          </a:p>
        </p:txBody>
      </p:sp>
      <p:graphicFrame>
        <p:nvGraphicFramePr>
          <p:cNvPr id="8" name="Table 7"/>
          <p:cNvGraphicFramePr>
            <a:graphicFrameLocks noGrp="1"/>
          </p:cNvGraphicFramePr>
          <p:nvPr/>
        </p:nvGraphicFramePr>
        <p:xfrm>
          <a:off x="534068" y="1704397"/>
          <a:ext cx="7442200" cy="3255645"/>
        </p:xfrm>
        <a:graphic>
          <a:graphicData uri="http://schemas.openxmlformats.org/drawingml/2006/table">
            <a:tbl>
              <a:tblPr/>
              <a:tblGrid>
                <a:gridCol w="2448970"/>
                <a:gridCol w="4993230"/>
              </a:tblGrid>
              <a:tr h="228600">
                <a:tc gridSpan="2">
                  <a:txBody>
                    <a:bodyPr/>
                    <a:lstStyle/>
                    <a:p>
                      <a:pPr algn="ctr" fontAlgn="b"/>
                      <a:r>
                        <a:rPr lang="en-US" sz="1800" b="1" i="0" u="none" strike="noStrike" dirty="0">
                          <a:solidFill>
                            <a:srgbClr val="000000"/>
                          </a:solidFill>
                          <a:latin typeface="Arial"/>
                        </a:rPr>
                        <a:t>Demographic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28600">
                <a:tc>
                  <a:txBody>
                    <a:bodyPr/>
                    <a:lstStyle/>
                    <a:p>
                      <a:pPr algn="ctr" fontAlgn="b"/>
                      <a:r>
                        <a:rPr lang="en-US" sz="1100" b="1" i="0" u="none" strike="noStrike">
                          <a:solidFill>
                            <a:srgbClr val="000000"/>
                          </a:solidFill>
                          <a:latin typeface="Calibri"/>
                        </a:rPr>
                        <a:t>Variables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Unique ID of the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Age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Gender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Marital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Marital status of customer (at the time of application)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No of dependents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childrens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Income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Education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Education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dirty="0">
                          <a:solidFill>
                            <a:srgbClr val="000000"/>
                          </a:solidFill>
                          <a:latin typeface="Calibri"/>
                        </a:rPr>
                        <a:t>Profession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Profession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Type of residence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Type of residence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No of months in current residence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No of months in current company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months in current company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l" fontAlgn="b"/>
                      <a:r>
                        <a:rPr lang="en-US" sz="1100" b="0" i="0" u="none" strike="noStrike">
                          <a:solidFill>
                            <a:srgbClr val="000000"/>
                          </a:solidFill>
                          <a:latin typeface="Calibri"/>
                        </a:rPr>
                        <a:t>Performance 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Status of customer performance (" 1 represents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 </a:t>
            </a:r>
            <a:r>
              <a:rPr lang="en-US" dirty="0" smtClean="0"/>
              <a:t>: Bureau Variables</a:t>
            </a:r>
            <a:endParaRPr lang="en-US" dirty="0"/>
          </a:p>
        </p:txBody>
      </p:sp>
      <p:graphicFrame>
        <p:nvGraphicFramePr>
          <p:cNvPr id="7" name="Table 6"/>
          <p:cNvGraphicFramePr>
            <a:graphicFrameLocks noGrp="1"/>
          </p:cNvGraphicFramePr>
          <p:nvPr/>
        </p:nvGraphicFramePr>
        <p:xfrm>
          <a:off x="494307" y="1501163"/>
          <a:ext cx="7810500" cy="5057775"/>
        </p:xfrm>
        <a:graphic>
          <a:graphicData uri="http://schemas.openxmlformats.org/drawingml/2006/table">
            <a:tbl>
              <a:tblPr/>
              <a:tblGrid>
                <a:gridCol w="3200400"/>
                <a:gridCol w="4610100"/>
              </a:tblGrid>
              <a:tr h="333375">
                <a:tc gridSpan="2">
                  <a:txBody>
                    <a:bodyPr/>
                    <a:lstStyle/>
                    <a:p>
                      <a:pPr algn="ctr" fontAlgn="b"/>
                      <a:r>
                        <a:rPr lang="en-US" sz="1800" b="1" i="0" u="none" strike="noStrike" dirty="0">
                          <a:solidFill>
                            <a:srgbClr val="000000"/>
                          </a:solidFill>
                          <a:latin typeface="Arial"/>
                        </a:rPr>
                        <a:t>Credit Bureau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00025">
                <a:tc>
                  <a:txBody>
                    <a:bodyPr/>
                    <a:lstStyle/>
                    <a:p>
                      <a:pPr algn="ctr" fontAlgn="b"/>
                      <a:r>
                        <a:rPr lang="en-US" sz="1100" b="1" i="0" u="none" strike="noStrike">
                          <a:solidFill>
                            <a:srgbClr val="000000"/>
                          </a:solidFill>
                          <a:latin typeface="Calibri"/>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Customer 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90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90days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60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60 days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30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30 days days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90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90 days days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60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Number of times customer has not </a:t>
                      </a:r>
                      <a:r>
                        <a:rPr lang="en-US" sz="1100" b="0" i="0" u="none" strike="noStrike" dirty="0" err="1">
                          <a:solidFill>
                            <a:srgbClr val="000000"/>
                          </a:solidFill>
                          <a:latin typeface="Calibri"/>
                        </a:rPr>
                        <a:t>payed</a:t>
                      </a:r>
                      <a:r>
                        <a:rPr lang="en-US" sz="1100" b="0" i="0" u="none" strike="noStrike" dirty="0">
                          <a:solidFill>
                            <a:srgbClr val="000000"/>
                          </a:solidFill>
                          <a:latin typeface="Calibri"/>
                        </a:rPr>
                        <a:t> dues since 60 days </a:t>
                      </a:r>
                      <a:r>
                        <a:rPr lang="en-US" sz="1100" b="0" i="0" u="none" strike="noStrike" dirty="0" err="1">
                          <a:solidFill>
                            <a:srgbClr val="000000"/>
                          </a:solidFill>
                          <a:latin typeface="Calibri"/>
                        </a:rPr>
                        <a:t>days</a:t>
                      </a:r>
                      <a:r>
                        <a:rPr lang="en-US" sz="1100" b="0" i="0" u="none" strike="noStrike" dirty="0">
                          <a:solidFill>
                            <a:srgbClr val="000000"/>
                          </a:solidFill>
                          <a:latin typeface="Calibri"/>
                        </a:rPr>
                        <a:t>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times 30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30 days days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Avgas CC Utilization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Average utilization of credit card by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trades opened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the trades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trades opened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the trades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PL trades opened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PL trades in last 6 month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PL trades opened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PL trades in last 12 month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Inquiries in last 6 months (excluding home &amp; auto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customers has inquired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No of Inquiries in last 12 months (excluding home &amp; auto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customers has inquired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Presence of open home loan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Is the customer has home loan (1 represents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Outstanding Balance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Outstanding balance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Total No of Trades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total trades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Presence of open auto loan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Is the customer has auto loan (1 represents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l" fontAlgn="b"/>
                      <a:r>
                        <a:rPr lang="en-US" sz="1100" b="0" i="0" u="none" strike="noStrike">
                          <a:solidFill>
                            <a:srgbClr val="000000"/>
                          </a:solidFill>
                          <a:latin typeface="Calibri"/>
                        </a:rPr>
                        <a:t>Performance 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Status of customer performance (" 1 represents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10241" name="Picture 1"/>
          <p:cNvPicPr>
            <a:picLocks noChangeAspect="1" noChangeArrowheads="1"/>
          </p:cNvPicPr>
          <p:nvPr/>
        </p:nvPicPr>
        <p:blipFill>
          <a:blip r:embed="rId2"/>
          <a:srcRect/>
          <a:stretch>
            <a:fillRect/>
          </a:stretch>
        </p:blipFill>
        <p:spPr bwMode="auto">
          <a:xfrm>
            <a:off x="398297" y="1334503"/>
            <a:ext cx="2465220" cy="23031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30723" name="Picture 3"/>
          <p:cNvPicPr>
            <a:picLocks noChangeAspect="1" noChangeArrowheads="1"/>
          </p:cNvPicPr>
          <p:nvPr/>
        </p:nvPicPr>
        <p:blipFill>
          <a:blip r:embed="rId2"/>
          <a:srcRect/>
          <a:stretch>
            <a:fillRect/>
          </a:stretch>
        </p:blipFill>
        <p:spPr bwMode="auto">
          <a:xfrm>
            <a:off x="494045" y="1830463"/>
            <a:ext cx="2369469" cy="2487372"/>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3570519" y="1925065"/>
            <a:ext cx="2234716" cy="2423361"/>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6375233" y="1903498"/>
            <a:ext cx="2094999" cy="2255638"/>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9190283" y="1792705"/>
            <a:ext cx="2351509" cy="2534151"/>
          </a:xfrm>
          <a:prstGeom prst="rect">
            <a:avLst/>
          </a:prstGeom>
          <a:noFill/>
          <a:ln w="9525">
            <a:noFill/>
            <a:miter lim="800000"/>
            <a:headEnd/>
            <a:tailEnd/>
          </a:ln>
          <a:effectLst/>
        </p:spPr>
      </p:pic>
      <p:pic>
        <p:nvPicPr>
          <p:cNvPr id="30727" name="Picture 7"/>
          <p:cNvPicPr>
            <a:picLocks noChangeAspect="1" noChangeArrowheads="1"/>
          </p:cNvPicPr>
          <p:nvPr/>
        </p:nvPicPr>
        <p:blipFill>
          <a:blip r:embed="rId6"/>
          <a:srcRect/>
          <a:stretch>
            <a:fillRect/>
          </a:stretch>
        </p:blipFill>
        <p:spPr bwMode="auto">
          <a:xfrm>
            <a:off x="765761" y="4498713"/>
            <a:ext cx="2206040" cy="2359287"/>
          </a:xfrm>
          <a:prstGeom prst="rect">
            <a:avLst/>
          </a:prstGeom>
          <a:noFill/>
          <a:ln w="9525">
            <a:noFill/>
            <a:miter lim="800000"/>
            <a:headEnd/>
            <a:tailEnd/>
          </a:ln>
          <a:effectLst/>
        </p:spPr>
      </p:pic>
      <p:pic>
        <p:nvPicPr>
          <p:cNvPr id="30729" name="Picture 9"/>
          <p:cNvPicPr>
            <a:picLocks noChangeAspect="1" noChangeArrowheads="1"/>
          </p:cNvPicPr>
          <p:nvPr/>
        </p:nvPicPr>
        <p:blipFill>
          <a:blip r:embed="rId7"/>
          <a:srcRect/>
          <a:stretch>
            <a:fillRect/>
          </a:stretch>
        </p:blipFill>
        <p:spPr bwMode="auto">
          <a:xfrm>
            <a:off x="3557337" y="4572000"/>
            <a:ext cx="2759242" cy="20889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31746" name="Picture 2"/>
          <p:cNvPicPr>
            <a:picLocks noChangeAspect="1" noChangeArrowheads="1"/>
          </p:cNvPicPr>
          <p:nvPr/>
        </p:nvPicPr>
        <p:blipFill>
          <a:blip r:embed="rId2"/>
          <a:srcRect/>
          <a:stretch>
            <a:fillRect/>
          </a:stretch>
        </p:blipFill>
        <p:spPr bwMode="auto">
          <a:xfrm>
            <a:off x="382503" y="1363573"/>
            <a:ext cx="2481012" cy="275122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3152775" y="1277346"/>
            <a:ext cx="2646446" cy="2843431"/>
          </a:xfrm>
          <a:prstGeom prst="rect">
            <a:avLst/>
          </a:prstGeom>
          <a:noFill/>
          <a:ln w="9525">
            <a:noFill/>
            <a:miter lim="800000"/>
            <a:headEnd/>
            <a:tailEnd/>
          </a:ln>
          <a:effectLst/>
        </p:spPr>
      </p:pic>
      <p:pic>
        <p:nvPicPr>
          <p:cNvPr id="31748" name="Picture 4"/>
          <p:cNvPicPr>
            <a:picLocks noChangeAspect="1" noChangeArrowheads="1"/>
          </p:cNvPicPr>
          <p:nvPr/>
        </p:nvPicPr>
        <p:blipFill>
          <a:blip r:embed="rId4"/>
          <a:srcRect/>
          <a:stretch>
            <a:fillRect/>
          </a:stretch>
        </p:blipFill>
        <p:spPr bwMode="auto">
          <a:xfrm>
            <a:off x="6042610" y="1238413"/>
            <a:ext cx="2716379" cy="2910722"/>
          </a:xfrm>
          <a:prstGeom prst="rect">
            <a:avLst/>
          </a:prstGeom>
          <a:noFill/>
          <a:ln w="9525">
            <a:noFill/>
            <a:miter lim="800000"/>
            <a:headEnd/>
            <a:tailEnd/>
          </a:ln>
          <a:effectLst/>
        </p:spPr>
      </p:pic>
      <p:pic>
        <p:nvPicPr>
          <p:cNvPr id="31749" name="Picture 5"/>
          <p:cNvPicPr>
            <a:picLocks noChangeAspect="1" noChangeArrowheads="1"/>
          </p:cNvPicPr>
          <p:nvPr/>
        </p:nvPicPr>
        <p:blipFill>
          <a:blip r:embed="rId5"/>
          <a:srcRect/>
          <a:stretch>
            <a:fillRect/>
          </a:stretch>
        </p:blipFill>
        <p:spPr bwMode="auto">
          <a:xfrm>
            <a:off x="9117932" y="1208803"/>
            <a:ext cx="2660984" cy="2872653"/>
          </a:xfrm>
          <a:prstGeom prst="rect">
            <a:avLst/>
          </a:prstGeom>
          <a:noFill/>
          <a:ln w="9525">
            <a:noFill/>
            <a:miter lim="800000"/>
            <a:headEnd/>
            <a:tailEnd/>
          </a:ln>
          <a:effectLst/>
        </p:spPr>
      </p:pic>
      <p:pic>
        <p:nvPicPr>
          <p:cNvPr id="31750" name="Picture 6"/>
          <p:cNvPicPr>
            <a:picLocks noChangeAspect="1" noChangeArrowheads="1"/>
          </p:cNvPicPr>
          <p:nvPr/>
        </p:nvPicPr>
        <p:blipFill>
          <a:blip r:embed="rId6"/>
          <a:srcRect/>
          <a:stretch>
            <a:fillRect/>
          </a:stretch>
        </p:blipFill>
        <p:spPr bwMode="auto">
          <a:xfrm>
            <a:off x="361450" y="4191540"/>
            <a:ext cx="2478003" cy="2666460"/>
          </a:xfrm>
          <a:prstGeom prst="rect">
            <a:avLst/>
          </a:prstGeom>
          <a:noFill/>
          <a:ln w="9525">
            <a:noFill/>
            <a:miter lim="800000"/>
            <a:headEnd/>
            <a:tailEnd/>
          </a:ln>
          <a:effectLst/>
        </p:spPr>
      </p:pic>
      <p:pic>
        <p:nvPicPr>
          <p:cNvPr id="31751" name="Picture 7"/>
          <p:cNvPicPr>
            <a:picLocks noChangeAspect="1" noChangeArrowheads="1"/>
          </p:cNvPicPr>
          <p:nvPr/>
        </p:nvPicPr>
        <p:blipFill>
          <a:blip r:embed="rId7"/>
          <a:srcRect/>
          <a:stretch>
            <a:fillRect/>
          </a:stretch>
        </p:blipFill>
        <p:spPr bwMode="auto">
          <a:xfrm>
            <a:off x="3197893" y="4229464"/>
            <a:ext cx="2420854" cy="2640568"/>
          </a:xfrm>
          <a:prstGeom prst="rect">
            <a:avLst/>
          </a:prstGeom>
          <a:noFill/>
          <a:ln w="9525">
            <a:noFill/>
            <a:miter lim="800000"/>
            <a:headEnd/>
            <a:tailEnd/>
          </a:ln>
          <a:effectLst/>
        </p:spPr>
      </p:pic>
      <p:pic>
        <p:nvPicPr>
          <p:cNvPr id="31752" name="Picture 8"/>
          <p:cNvPicPr>
            <a:picLocks noChangeAspect="1" noChangeArrowheads="1"/>
          </p:cNvPicPr>
          <p:nvPr/>
        </p:nvPicPr>
        <p:blipFill>
          <a:blip r:embed="rId8"/>
          <a:srcRect/>
          <a:stretch>
            <a:fillRect/>
          </a:stretch>
        </p:blipFill>
        <p:spPr bwMode="auto">
          <a:xfrm>
            <a:off x="6054643" y="4283242"/>
            <a:ext cx="2788568" cy="2574758"/>
          </a:xfrm>
          <a:prstGeom prst="rect">
            <a:avLst/>
          </a:prstGeom>
          <a:noFill/>
          <a:ln w="9525">
            <a:noFill/>
            <a:miter lim="800000"/>
            <a:headEnd/>
            <a:tailEnd/>
          </a:ln>
          <a:effectLst/>
        </p:spPr>
      </p:pic>
      <p:pic>
        <p:nvPicPr>
          <p:cNvPr id="31753" name="Picture 9"/>
          <p:cNvPicPr>
            <a:picLocks noChangeAspect="1" noChangeArrowheads="1"/>
          </p:cNvPicPr>
          <p:nvPr/>
        </p:nvPicPr>
        <p:blipFill>
          <a:blip r:embed="rId9"/>
          <a:srcRect/>
          <a:stretch>
            <a:fillRect/>
          </a:stretch>
        </p:blipFill>
        <p:spPr bwMode="auto">
          <a:xfrm>
            <a:off x="9356055" y="4379495"/>
            <a:ext cx="2495049" cy="24785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4049</TotalTime>
  <Words>869</Words>
  <Application>Microsoft Office PowerPoint</Application>
  <PresentationFormat>Custom</PresentationFormat>
  <Paragraphs>163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BFS : Capstone Approach   </vt:lpstr>
      <vt:lpstr> Business problem</vt:lpstr>
      <vt:lpstr>Problem Statement </vt:lpstr>
      <vt:lpstr>CRISP DM- Framework</vt:lpstr>
      <vt:lpstr>Data Understanding- Demographic Variables</vt:lpstr>
      <vt:lpstr>Data Understanding : Bureau Variables</vt:lpstr>
      <vt:lpstr>Univariate Analysis : </vt:lpstr>
      <vt:lpstr>Univariate Analysis : </vt:lpstr>
      <vt:lpstr>Univariate Analysis : </vt:lpstr>
      <vt:lpstr>Univariate Analysis : </vt:lpstr>
      <vt:lpstr>Univariate Analysis : </vt:lpstr>
      <vt:lpstr>Bivariate Analysis</vt:lpstr>
      <vt:lpstr>Bivariate Analysis</vt:lpstr>
      <vt:lpstr>Bivariate Analysis</vt:lpstr>
      <vt:lpstr>Woe Binning</vt:lpstr>
      <vt:lpstr>Data Treatment</vt:lpstr>
      <vt:lpstr>Final Model &amp; Model Interpretation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analyticsu3</cp:lastModifiedBy>
  <cp:revision>151</cp:revision>
  <dcterms:created xsi:type="dcterms:W3CDTF">2016-06-09T08:16:28Z</dcterms:created>
  <dcterms:modified xsi:type="dcterms:W3CDTF">2019-05-19T17:12:30Z</dcterms:modified>
</cp:coreProperties>
</file>