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3D2"/>
    <a:srgbClr val="D9E2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>
      <p:cViewPr varScale="1">
        <p:scale>
          <a:sx n="84" d="100"/>
          <a:sy n="84" d="100"/>
        </p:scale>
        <p:origin x="63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2DCC-CD48-499A-A600-A698C94F8FB7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43A4-6C2C-477B-89DD-CB72427748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3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2DCC-CD48-499A-A600-A698C94F8FB7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43A4-6C2C-477B-89DD-CB72427748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8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2DCC-CD48-499A-A600-A698C94F8FB7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43A4-6C2C-477B-89DD-CB72427748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4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2DCC-CD48-499A-A600-A698C94F8FB7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43A4-6C2C-477B-89DD-CB72427748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2DCC-CD48-499A-A600-A698C94F8FB7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43A4-6C2C-477B-89DD-CB72427748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2DCC-CD48-499A-A600-A698C94F8FB7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43A4-6C2C-477B-89DD-CB72427748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6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2DCC-CD48-499A-A600-A698C94F8FB7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43A4-6C2C-477B-89DD-CB72427748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5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2DCC-CD48-499A-A600-A698C94F8FB7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43A4-6C2C-477B-89DD-CB72427748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2DCC-CD48-499A-A600-A698C94F8FB7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43A4-6C2C-477B-89DD-CB72427748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1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2DCC-CD48-499A-A600-A698C94F8FB7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43A4-6C2C-477B-89DD-CB72427748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2DCC-CD48-499A-A600-A698C94F8FB7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43A4-6C2C-477B-89DD-CB72427748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7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2DCC-CD48-499A-A600-A698C94F8FB7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943A4-6C2C-477B-89DD-CB72427748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7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rafik 84"/>
          <p:cNvPicPr>
            <a:picLocks noChangeAspect="1"/>
          </p:cNvPicPr>
          <p:nvPr/>
        </p:nvPicPr>
        <p:blipFill rotWithShape="1">
          <a:blip r:embed="rId2">
            <a:lum bright="31000" contrast="-49000"/>
          </a:blip>
          <a:srcRect l="2282" t="16509" r="4679" b="2246"/>
          <a:stretch/>
        </p:blipFill>
        <p:spPr>
          <a:xfrm>
            <a:off x="4394200" y="2133000"/>
            <a:ext cx="3573800" cy="252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6" name="Gerade Verbindung mit Pfeil 5"/>
          <p:cNvCxnSpPr/>
          <p:nvPr/>
        </p:nvCxnSpPr>
        <p:spPr>
          <a:xfrm>
            <a:off x="4505325" y="2221229"/>
            <a:ext cx="3376613" cy="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H="1">
            <a:off x="4503525" y="2214736"/>
            <a:ext cx="5618" cy="2405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7561252" y="2177782"/>
            <a:ext cx="35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4498354" y="4357777"/>
            <a:ext cx="317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2" name="Rechteck 1"/>
          <p:cNvSpPr/>
          <p:nvPr/>
        </p:nvSpPr>
        <p:spPr>
          <a:xfrm>
            <a:off x="5312821" y="2452544"/>
            <a:ext cx="152400" cy="14525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echteck 40"/>
          <p:cNvSpPr/>
          <p:nvPr/>
        </p:nvSpPr>
        <p:spPr>
          <a:xfrm>
            <a:off x="6176977" y="2738438"/>
            <a:ext cx="152400" cy="14525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Rechteck 41"/>
          <p:cNvSpPr/>
          <p:nvPr/>
        </p:nvSpPr>
        <p:spPr>
          <a:xfrm>
            <a:off x="6750859" y="2893219"/>
            <a:ext cx="152400" cy="14525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3" name="Rechteck 42"/>
          <p:cNvSpPr/>
          <p:nvPr/>
        </p:nvSpPr>
        <p:spPr>
          <a:xfrm>
            <a:off x="5746208" y="2595419"/>
            <a:ext cx="152400" cy="14525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Rechteck 43"/>
          <p:cNvSpPr/>
          <p:nvPr/>
        </p:nvSpPr>
        <p:spPr>
          <a:xfrm>
            <a:off x="7185346" y="3174627"/>
            <a:ext cx="152400" cy="14525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5" name="Rechteck 44"/>
          <p:cNvSpPr/>
          <p:nvPr/>
        </p:nvSpPr>
        <p:spPr>
          <a:xfrm>
            <a:off x="7620016" y="3314700"/>
            <a:ext cx="152400" cy="14525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6" name="Rechteck 45"/>
          <p:cNvSpPr/>
          <p:nvPr/>
        </p:nvSpPr>
        <p:spPr>
          <a:xfrm>
            <a:off x="5165184" y="2740675"/>
            <a:ext cx="152400" cy="14525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Rechteck 46"/>
          <p:cNvSpPr/>
          <p:nvPr/>
        </p:nvSpPr>
        <p:spPr>
          <a:xfrm>
            <a:off x="5598573" y="2881169"/>
            <a:ext cx="152400" cy="14525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8" name="Rechteck 47"/>
          <p:cNvSpPr/>
          <p:nvPr/>
        </p:nvSpPr>
        <p:spPr>
          <a:xfrm>
            <a:off x="6031960" y="3031187"/>
            <a:ext cx="152400" cy="14525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" name="Rechteck 48"/>
          <p:cNvSpPr/>
          <p:nvPr/>
        </p:nvSpPr>
        <p:spPr>
          <a:xfrm>
            <a:off x="6620128" y="3312175"/>
            <a:ext cx="152400" cy="14525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" name="Rechteck 49"/>
          <p:cNvSpPr/>
          <p:nvPr/>
        </p:nvSpPr>
        <p:spPr>
          <a:xfrm>
            <a:off x="7039757" y="3468863"/>
            <a:ext cx="152400" cy="14525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1" name="Rechteck 50"/>
          <p:cNvSpPr/>
          <p:nvPr/>
        </p:nvSpPr>
        <p:spPr>
          <a:xfrm>
            <a:off x="7477378" y="3607450"/>
            <a:ext cx="152400" cy="14525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2" name="Rechteck 51"/>
          <p:cNvSpPr/>
          <p:nvPr/>
        </p:nvSpPr>
        <p:spPr>
          <a:xfrm>
            <a:off x="5019928" y="3030996"/>
            <a:ext cx="152400" cy="14525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3" name="Rechteck 52"/>
          <p:cNvSpPr/>
          <p:nvPr/>
        </p:nvSpPr>
        <p:spPr>
          <a:xfrm>
            <a:off x="5455697" y="3176444"/>
            <a:ext cx="152400" cy="14525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Rechteck 53"/>
          <p:cNvSpPr/>
          <p:nvPr/>
        </p:nvSpPr>
        <p:spPr>
          <a:xfrm>
            <a:off x="5889085" y="3321700"/>
            <a:ext cx="152400" cy="14525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5" name="Rechteck 54"/>
          <p:cNvSpPr/>
          <p:nvPr/>
        </p:nvSpPr>
        <p:spPr>
          <a:xfrm>
            <a:off x="6467729" y="3605069"/>
            <a:ext cx="152400" cy="14525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6" name="Rechteck 55"/>
          <p:cNvSpPr/>
          <p:nvPr/>
        </p:nvSpPr>
        <p:spPr>
          <a:xfrm>
            <a:off x="6904133" y="3754882"/>
            <a:ext cx="152400" cy="14525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" name="Rechteck 56"/>
          <p:cNvSpPr/>
          <p:nvPr/>
        </p:nvSpPr>
        <p:spPr>
          <a:xfrm>
            <a:off x="7329741" y="3893200"/>
            <a:ext cx="152400" cy="14525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Rechteck 57"/>
          <p:cNvSpPr/>
          <p:nvPr/>
        </p:nvSpPr>
        <p:spPr>
          <a:xfrm>
            <a:off x="7183463" y="4186094"/>
            <a:ext cx="152400" cy="14525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9" name="Rechteck 58"/>
          <p:cNvSpPr/>
          <p:nvPr/>
        </p:nvSpPr>
        <p:spPr>
          <a:xfrm>
            <a:off x="7039229" y="4467081"/>
            <a:ext cx="152400" cy="14525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Rechteck 59"/>
          <p:cNvSpPr/>
          <p:nvPr/>
        </p:nvSpPr>
        <p:spPr>
          <a:xfrm>
            <a:off x="6611396" y="4329763"/>
            <a:ext cx="152400" cy="14525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Rechteck 60"/>
          <p:cNvSpPr/>
          <p:nvPr/>
        </p:nvSpPr>
        <p:spPr>
          <a:xfrm>
            <a:off x="6034341" y="4188300"/>
            <a:ext cx="152400" cy="14525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Rechteck 61"/>
          <p:cNvSpPr/>
          <p:nvPr/>
        </p:nvSpPr>
        <p:spPr>
          <a:xfrm>
            <a:off x="5598573" y="4036869"/>
            <a:ext cx="152400" cy="14525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Rechteck 62"/>
          <p:cNvSpPr/>
          <p:nvPr/>
        </p:nvSpPr>
        <p:spPr>
          <a:xfrm>
            <a:off x="5168360" y="3758263"/>
            <a:ext cx="152400" cy="14525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4" name="Rechteck 63"/>
          <p:cNvSpPr/>
          <p:nvPr/>
        </p:nvSpPr>
        <p:spPr>
          <a:xfrm>
            <a:off x="4731797" y="3608244"/>
            <a:ext cx="152400" cy="14525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5" name="Rechteck 64"/>
          <p:cNvSpPr/>
          <p:nvPr/>
        </p:nvSpPr>
        <p:spPr>
          <a:xfrm>
            <a:off x="4879435" y="3316937"/>
            <a:ext cx="152400" cy="14525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Rechteck 65"/>
          <p:cNvSpPr/>
          <p:nvPr/>
        </p:nvSpPr>
        <p:spPr>
          <a:xfrm>
            <a:off x="5310441" y="3462194"/>
            <a:ext cx="152400" cy="14525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7" name="Rechteck 66"/>
          <p:cNvSpPr/>
          <p:nvPr/>
        </p:nvSpPr>
        <p:spPr>
          <a:xfrm>
            <a:off x="5740654" y="3753500"/>
            <a:ext cx="152400" cy="14525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8" name="Rechteck 67"/>
          <p:cNvSpPr/>
          <p:nvPr/>
        </p:nvSpPr>
        <p:spPr>
          <a:xfrm>
            <a:off x="6177217" y="3893200"/>
            <a:ext cx="152400" cy="14525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9" name="Rechteck 68"/>
          <p:cNvSpPr/>
          <p:nvPr/>
        </p:nvSpPr>
        <p:spPr>
          <a:xfrm>
            <a:off x="6747922" y="4041632"/>
            <a:ext cx="152400" cy="14525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5385449" y="2519838"/>
            <a:ext cx="469106" cy="166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>
            <a:off x="5230668" y="2517457"/>
            <a:ext cx="154782" cy="307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5075886" y="2824638"/>
            <a:ext cx="154782" cy="307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4921104" y="3131819"/>
            <a:ext cx="154782" cy="307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5854555" y="2686526"/>
            <a:ext cx="469106" cy="166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6314137" y="2853214"/>
            <a:ext cx="469106" cy="166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6780532" y="3019902"/>
            <a:ext cx="469106" cy="166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7246927" y="3186590"/>
            <a:ext cx="469106" cy="166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4765461" y="3439000"/>
            <a:ext cx="154782" cy="307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765461" y="3746181"/>
            <a:ext cx="469106" cy="166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5234567" y="3912869"/>
            <a:ext cx="469106" cy="166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5694149" y="4079557"/>
            <a:ext cx="469106" cy="166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6160544" y="4246245"/>
            <a:ext cx="469106" cy="166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6626939" y="4412933"/>
            <a:ext cx="469106" cy="166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4916343" y="3434619"/>
            <a:ext cx="469106" cy="166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5385449" y="3601307"/>
            <a:ext cx="469106" cy="166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5845031" y="3767995"/>
            <a:ext cx="469106" cy="166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6311426" y="3934683"/>
            <a:ext cx="469106" cy="166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6777821" y="4101371"/>
            <a:ext cx="469106" cy="166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5230668" y="2824638"/>
            <a:ext cx="469106" cy="166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5699774" y="2991326"/>
            <a:ext cx="469106" cy="166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6159356" y="3158014"/>
            <a:ext cx="469106" cy="166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6625751" y="3324702"/>
            <a:ext cx="469106" cy="166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7092146" y="3491390"/>
            <a:ext cx="469106" cy="166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5080647" y="3129629"/>
            <a:ext cx="469106" cy="166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5549753" y="3296317"/>
            <a:ext cx="469106" cy="166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6009335" y="3463005"/>
            <a:ext cx="469106" cy="166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6475730" y="3629693"/>
            <a:ext cx="469106" cy="166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6942125" y="3796381"/>
            <a:ext cx="469106" cy="166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5249935" y="2221229"/>
            <a:ext cx="35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5690788" y="2364256"/>
            <a:ext cx="35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72" name="Textfeld 71"/>
          <p:cNvSpPr txBox="1"/>
          <p:nvPr/>
        </p:nvSpPr>
        <p:spPr>
          <a:xfrm>
            <a:off x="7617169" y="3108485"/>
            <a:ext cx="35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5033023" y="2498032"/>
            <a:ext cx="35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</a:t>
            </a:r>
            <a:endParaRPr lang="en-US" sz="1200" dirty="0"/>
          </a:p>
        </p:txBody>
      </p:sp>
      <p:cxnSp>
        <p:nvCxnSpPr>
          <p:cNvPr id="74" name="Gerade Verbindung mit Pfeil 73"/>
          <p:cNvCxnSpPr/>
          <p:nvPr/>
        </p:nvCxnSpPr>
        <p:spPr>
          <a:xfrm>
            <a:off x="6820251" y="2675980"/>
            <a:ext cx="469106" cy="166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 rot="1207340">
            <a:off x="6426484" y="2546375"/>
            <a:ext cx="161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column increment</a:t>
            </a:r>
            <a:endParaRPr lang="en-US" sz="1200" dirty="0"/>
          </a:p>
        </p:txBody>
      </p:sp>
      <p:cxnSp>
        <p:nvCxnSpPr>
          <p:cNvPr id="76" name="Gerade Verbindung mit Pfeil 75"/>
          <p:cNvCxnSpPr/>
          <p:nvPr/>
        </p:nvCxnSpPr>
        <p:spPr>
          <a:xfrm flipH="1">
            <a:off x="4879426" y="2813305"/>
            <a:ext cx="154782" cy="307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 rot="17868051">
            <a:off x="4207805" y="2626302"/>
            <a:ext cx="1333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row increment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185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1056000" y="3175800"/>
            <a:ext cx="3593654" cy="1581114"/>
          </a:xfrm>
          <a:prstGeom prst="rect">
            <a:avLst/>
          </a:prstGeom>
          <a:gradFill flip="none" rotWithShape="1">
            <a:gsLst>
              <a:gs pos="0">
                <a:srgbClr val="D9E2F3"/>
              </a:gs>
              <a:gs pos="100000">
                <a:srgbClr val="B8C3D2"/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Gerader Verbinder 54"/>
          <p:cNvCxnSpPr/>
          <p:nvPr/>
        </p:nvCxnSpPr>
        <p:spPr>
          <a:xfrm flipH="1">
            <a:off x="4385903" y="4011113"/>
            <a:ext cx="2" cy="279341"/>
          </a:xfrm>
          <a:prstGeom prst="line">
            <a:avLst/>
          </a:prstGeom>
          <a:ln w="127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00" y="2142260"/>
            <a:ext cx="2438740" cy="2438740"/>
          </a:xfrm>
          <a:prstGeom prst="rect">
            <a:avLst/>
          </a:prstGeom>
          <a:ln w="12700" cap="rnd">
            <a:solidFill>
              <a:schemeClr val="tx1"/>
            </a:solidFill>
          </a:ln>
        </p:spPr>
      </p:pic>
      <p:cxnSp>
        <p:nvCxnSpPr>
          <p:cNvPr id="3" name="Gerader Verbinder 2"/>
          <p:cNvCxnSpPr/>
          <p:nvPr/>
        </p:nvCxnSpPr>
        <p:spPr>
          <a:xfrm>
            <a:off x="5592000" y="3429000"/>
            <a:ext cx="504000" cy="50400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5006740" y="2214260"/>
            <a:ext cx="0" cy="422740"/>
          </a:xfrm>
          <a:prstGeom prst="line">
            <a:avLst/>
          </a:prstGeom>
          <a:ln w="1270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H="1">
            <a:off x="5376000" y="2709000"/>
            <a:ext cx="432000" cy="1440000"/>
          </a:xfrm>
          <a:prstGeom prst="line">
            <a:avLst/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H="1">
            <a:off x="5376000" y="3716999"/>
            <a:ext cx="1440000" cy="432001"/>
          </a:xfrm>
          <a:prstGeom prst="line">
            <a:avLst/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>
            <a:off x="5807280" y="2709000"/>
            <a:ext cx="1008720" cy="1007999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H="1">
            <a:off x="5376002" y="3259582"/>
            <a:ext cx="896194" cy="889418"/>
          </a:xfrm>
          <a:prstGeom prst="line">
            <a:avLst/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/>
          <p:nvPr/>
        </p:nvCxnSpPr>
        <p:spPr>
          <a:xfrm>
            <a:off x="5006740" y="2214260"/>
            <a:ext cx="432000" cy="0"/>
          </a:xfrm>
          <a:prstGeom prst="line">
            <a:avLst/>
          </a:prstGeom>
          <a:ln w="1270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5088000" y="4148999"/>
            <a:ext cx="648000" cy="1"/>
          </a:xfrm>
          <a:prstGeom prst="line">
            <a:avLst/>
          </a:prstGeom>
          <a:ln w="127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Bogen 91"/>
          <p:cNvSpPr/>
          <p:nvPr/>
        </p:nvSpPr>
        <p:spPr>
          <a:xfrm>
            <a:off x="5088000" y="3861000"/>
            <a:ext cx="576000" cy="575999"/>
          </a:xfrm>
          <a:prstGeom prst="arc">
            <a:avLst>
              <a:gd name="adj1" fmla="val 18881647"/>
              <a:gd name="adj2" fmla="val 0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hteck 93"/>
          <p:cNvSpPr/>
          <p:nvPr/>
        </p:nvSpPr>
        <p:spPr>
          <a:xfrm>
            <a:off x="6780000" y="3680998"/>
            <a:ext cx="72000" cy="71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hteck 94"/>
          <p:cNvSpPr/>
          <p:nvPr/>
        </p:nvSpPr>
        <p:spPr>
          <a:xfrm>
            <a:off x="5771280" y="2673000"/>
            <a:ext cx="72000" cy="71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Gerade Verbindung mit Pfeil 96"/>
          <p:cNvCxnSpPr/>
          <p:nvPr/>
        </p:nvCxnSpPr>
        <p:spPr>
          <a:xfrm flipH="1">
            <a:off x="5138286" y="3455997"/>
            <a:ext cx="432000" cy="436503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>
            <a:off x="5639152" y="3372782"/>
            <a:ext cx="246655" cy="24292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 flipH="1">
            <a:off x="5056848" y="2878873"/>
            <a:ext cx="880258" cy="93941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>
            <a:off x="5039768" y="3851640"/>
            <a:ext cx="294116" cy="261362"/>
          </a:xfrm>
          <a:prstGeom prst="line">
            <a:avLst/>
          </a:prstGeom>
          <a:ln w="127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5340000" y="4113002"/>
            <a:ext cx="72000" cy="71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Gerader Verbinder 129"/>
          <p:cNvCxnSpPr/>
          <p:nvPr/>
        </p:nvCxnSpPr>
        <p:spPr>
          <a:xfrm>
            <a:off x="5808000" y="2709000"/>
            <a:ext cx="159396" cy="162000"/>
          </a:xfrm>
          <a:prstGeom prst="line">
            <a:avLst/>
          </a:prstGeom>
          <a:ln w="1270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/>
          <p:cNvCxnSpPr/>
          <p:nvPr/>
        </p:nvCxnSpPr>
        <p:spPr>
          <a:xfrm>
            <a:off x="5960400" y="2861400"/>
            <a:ext cx="159396" cy="162000"/>
          </a:xfrm>
          <a:prstGeom prst="line">
            <a:avLst/>
          </a:prstGeom>
          <a:ln w="1270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/>
          <p:cNvCxnSpPr/>
          <p:nvPr/>
        </p:nvCxnSpPr>
        <p:spPr>
          <a:xfrm>
            <a:off x="6112800" y="3013800"/>
            <a:ext cx="159396" cy="162000"/>
          </a:xfrm>
          <a:prstGeom prst="line">
            <a:avLst/>
          </a:prstGeom>
          <a:ln w="1270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/>
          <p:cNvCxnSpPr/>
          <p:nvPr/>
        </p:nvCxnSpPr>
        <p:spPr>
          <a:xfrm>
            <a:off x="6265200" y="3166200"/>
            <a:ext cx="159396" cy="162000"/>
          </a:xfrm>
          <a:prstGeom prst="line">
            <a:avLst/>
          </a:prstGeom>
          <a:ln w="1270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/>
          <p:cNvCxnSpPr/>
          <p:nvPr/>
        </p:nvCxnSpPr>
        <p:spPr>
          <a:xfrm>
            <a:off x="6417600" y="3318600"/>
            <a:ext cx="159396" cy="162000"/>
          </a:xfrm>
          <a:prstGeom prst="line">
            <a:avLst/>
          </a:prstGeom>
          <a:ln w="1270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/>
          <p:cNvCxnSpPr/>
          <p:nvPr/>
        </p:nvCxnSpPr>
        <p:spPr>
          <a:xfrm>
            <a:off x="6570000" y="3471000"/>
            <a:ext cx="159396" cy="162000"/>
          </a:xfrm>
          <a:prstGeom prst="line">
            <a:avLst/>
          </a:prstGeom>
          <a:ln w="1270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/>
          <p:cNvCxnSpPr/>
          <p:nvPr/>
        </p:nvCxnSpPr>
        <p:spPr>
          <a:xfrm>
            <a:off x="2078667" y="3429000"/>
            <a:ext cx="0" cy="36000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/>
          <p:cNvCxnSpPr/>
          <p:nvPr/>
        </p:nvCxnSpPr>
        <p:spPr>
          <a:xfrm flipH="1" flipV="1">
            <a:off x="1105155" y="4076054"/>
            <a:ext cx="3430253" cy="4884"/>
          </a:xfrm>
          <a:prstGeom prst="line">
            <a:avLst/>
          </a:prstGeom>
          <a:ln w="1270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/>
          <p:cNvCxnSpPr/>
          <p:nvPr/>
        </p:nvCxnSpPr>
        <p:spPr>
          <a:xfrm flipH="1" flipV="1">
            <a:off x="1494578" y="3430477"/>
            <a:ext cx="2964587" cy="1230"/>
          </a:xfrm>
          <a:prstGeom prst="line">
            <a:avLst/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r Verbinder 163"/>
          <p:cNvCxnSpPr/>
          <p:nvPr/>
        </p:nvCxnSpPr>
        <p:spPr>
          <a:xfrm flipH="1" flipV="1">
            <a:off x="1502149" y="3430478"/>
            <a:ext cx="1258788" cy="790522"/>
          </a:xfrm>
          <a:prstGeom prst="line">
            <a:avLst/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hteck 139"/>
          <p:cNvSpPr/>
          <p:nvPr/>
        </p:nvSpPr>
        <p:spPr>
          <a:xfrm>
            <a:off x="1460572" y="3395707"/>
            <a:ext cx="64204" cy="71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Gerade Verbindung mit Pfeil 169"/>
          <p:cNvCxnSpPr/>
          <p:nvPr/>
        </p:nvCxnSpPr>
        <p:spPr>
          <a:xfrm>
            <a:off x="1502149" y="3339990"/>
            <a:ext cx="56925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hteck 174"/>
          <p:cNvSpPr/>
          <p:nvPr/>
        </p:nvSpPr>
        <p:spPr>
          <a:xfrm>
            <a:off x="2505227" y="4044940"/>
            <a:ext cx="64204" cy="71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Gerader Verbinder 179"/>
          <p:cNvCxnSpPr/>
          <p:nvPr/>
        </p:nvCxnSpPr>
        <p:spPr>
          <a:xfrm flipV="1">
            <a:off x="1200001" y="3717000"/>
            <a:ext cx="3262" cy="360000"/>
          </a:xfrm>
          <a:prstGeom prst="line">
            <a:avLst/>
          </a:prstGeom>
          <a:ln w="1270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/>
          <p:cNvCxnSpPr/>
          <p:nvPr/>
        </p:nvCxnSpPr>
        <p:spPr>
          <a:xfrm flipH="1" flipV="1">
            <a:off x="1494578" y="3429001"/>
            <a:ext cx="3059999" cy="684001"/>
          </a:xfrm>
          <a:prstGeom prst="line">
            <a:avLst/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r Verbinder 197"/>
          <p:cNvCxnSpPr/>
          <p:nvPr/>
        </p:nvCxnSpPr>
        <p:spPr>
          <a:xfrm>
            <a:off x="1497526" y="3321449"/>
            <a:ext cx="2127" cy="995475"/>
          </a:xfrm>
          <a:prstGeom prst="line">
            <a:avLst/>
          </a:prstGeom>
          <a:ln w="127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feld 219"/>
          <p:cNvSpPr txBox="1"/>
          <p:nvPr/>
        </p:nvSpPr>
        <p:spPr>
          <a:xfrm>
            <a:off x="1675597" y="3121083"/>
            <a:ext cx="22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</a:p>
        </p:txBody>
      </p:sp>
      <p:sp>
        <p:nvSpPr>
          <p:cNvPr id="221" name="Textfeld 220"/>
          <p:cNvSpPr txBox="1"/>
          <p:nvPr/>
        </p:nvSpPr>
        <p:spPr>
          <a:xfrm>
            <a:off x="5319876" y="3136998"/>
            <a:ext cx="22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222" name="Textfeld 221"/>
          <p:cNvSpPr txBox="1"/>
          <p:nvPr/>
        </p:nvSpPr>
        <p:spPr>
          <a:xfrm>
            <a:off x="5216604" y="3632501"/>
            <a:ext cx="22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</a:p>
        </p:txBody>
      </p:sp>
      <p:sp>
        <p:nvSpPr>
          <p:cNvPr id="223" name="Textfeld 222"/>
          <p:cNvSpPr txBox="1"/>
          <p:nvPr/>
        </p:nvSpPr>
        <p:spPr>
          <a:xfrm>
            <a:off x="5688315" y="3296462"/>
            <a:ext cx="22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</a:t>
            </a:r>
          </a:p>
        </p:txBody>
      </p:sp>
      <p:sp>
        <p:nvSpPr>
          <p:cNvPr id="224" name="Textfeld 223"/>
          <p:cNvSpPr txBox="1"/>
          <p:nvPr/>
        </p:nvSpPr>
        <p:spPr>
          <a:xfrm>
            <a:off x="5566590" y="3823787"/>
            <a:ext cx="22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225" name="Textfeld 224"/>
          <p:cNvSpPr txBox="1"/>
          <p:nvPr/>
        </p:nvSpPr>
        <p:spPr>
          <a:xfrm>
            <a:off x="4994244" y="2387382"/>
            <a:ext cx="22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226" name="Textfeld 225"/>
          <p:cNvSpPr txBox="1"/>
          <p:nvPr/>
        </p:nvSpPr>
        <p:spPr>
          <a:xfrm>
            <a:off x="5229100" y="2214260"/>
            <a:ext cx="22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52" name="Textfeld 51"/>
          <p:cNvSpPr txBox="1"/>
          <p:nvPr/>
        </p:nvSpPr>
        <p:spPr>
          <a:xfrm>
            <a:off x="1144187" y="3731798"/>
            <a:ext cx="22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</a:t>
            </a:r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1531126" y="4267600"/>
            <a:ext cx="2822675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1591650" y="4039925"/>
            <a:ext cx="82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67" name="Textfeld 66"/>
          <p:cNvSpPr txBox="1"/>
          <p:nvPr/>
        </p:nvSpPr>
        <p:spPr>
          <a:xfrm rot="2776703">
            <a:off x="5970267" y="2881483"/>
            <a:ext cx="1392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column increment</a:t>
            </a:r>
            <a:endParaRPr lang="en-US" sz="1200" dirty="0"/>
          </a:p>
        </p:txBody>
      </p:sp>
      <p:cxnSp>
        <p:nvCxnSpPr>
          <p:cNvPr id="68" name="Gerader Verbinder 67"/>
          <p:cNvCxnSpPr/>
          <p:nvPr/>
        </p:nvCxnSpPr>
        <p:spPr>
          <a:xfrm>
            <a:off x="6440604" y="2925000"/>
            <a:ext cx="159396" cy="162000"/>
          </a:xfrm>
          <a:prstGeom prst="line">
            <a:avLst/>
          </a:prstGeom>
          <a:ln w="1270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/>
          <p:cNvCxnSpPr>
            <a:stCxn id="194" idx="3"/>
          </p:cNvCxnSpPr>
          <p:nvPr/>
        </p:nvCxnSpPr>
        <p:spPr>
          <a:xfrm flipH="1">
            <a:off x="3845719" y="4077284"/>
            <a:ext cx="572286" cy="4179"/>
          </a:xfrm>
          <a:prstGeom prst="line">
            <a:avLst/>
          </a:prstGeom>
          <a:ln w="1270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/>
          <p:nvPr/>
        </p:nvCxnSpPr>
        <p:spPr>
          <a:xfrm flipH="1" flipV="1">
            <a:off x="3522286" y="4078496"/>
            <a:ext cx="327156" cy="615"/>
          </a:xfrm>
          <a:prstGeom prst="line">
            <a:avLst/>
          </a:prstGeom>
          <a:ln w="1270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/>
          <p:nvPr/>
        </p:nvCxnSpPr>
        <p:spPr>
          <a:xfrm flipH="1" flipV="1">
            <a:off x="3258133" y="4077732"/>
            <a:ext cx="342292" cy="764"/>
          </a:xfrm>
          <a:prstGeom prst="line">
            <a:avLst/>
          </a:prstGeom>
          <a:ln w="1270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/>
          <p:nvPr/>
        </p:nvCxnSpPr>
        <p:spPr>
          <a:xfrm flipH="1" flipV="1">
            <a:off x="3075289" y="4078496"/>
            <a:ext cx="192662" cy="1"/>
          </a:xfrm>
          <a:prstGeom prst="line">
            <a:avLst/>
          </a:prstGeom>
          <a:ln w="1270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/>
          <p:nvPr/>
        </p:nvCxnSpPr>
        <p:spPr>
          <a:xfrm flipH="1" flipV="1">
            <a:off x="2912392" y="4078877"/>
            <a:ext cx="170612" cy="1396"/>
          </a:xfrm>
          <a:prstGeom prst="line">
            <a:avLst/>
          </a:prstGeom>
          <a:ln w="1270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/>
          <p:nvPr/>
        </p:nvCxnSpPr>
        <p:spPr>
          <a:xfrm flipH="1">
            <a:off x="2785839" y="4080071"/>
            <a:ext cx="149606" cy="867"/>
          </a:xfrm>
          <a:prstGeom prst="line">
            <a:avLst/>
          </a:prstGeom>
          <a:ln w="1270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/>
          <p:nvPr/>
        </p:nvCxnSpPr>
        <p:spPr>
          <a:xfrm flipH="1" flipV="1">
            <a:off x="2674616" y="4077599"/>
            <a:ext cx="111223" cy="3339"/>
          </a:xfrm>
          <a:prstGeom prst="line">
            <a:avLst/>
          </a:prstGeom>
          <a:ln w="1270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/>
          <p:cNvCxnSpPr/>
          <p:nvPr/>
        </p:nvCxnSpPr>
        <p:spPr>
          <a:xfrm flipH="1">
            <a:off x="2588753" y="4078496"/>
            <a:ext cx="135339" cy="0"/>
          </a:xfrm>
          <a:prstGeom prst="line">
            <a:avLst/>
          </a:prstGeom>
          <a:ln w="1270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/>
          <p:cNvCxnSpPr/>
          <p:nvPr/>
        </p:nvCxnSpPr>
        <p:spPr>
          <a:xfrm flipH="1">
            <a:off x="3282565" y="4514071"/>
            <a:ext cx="293435" cy="2598"/>
          </a:xfrm>
          <a:prstGeom prst="line">
            <a:avLst/>
          </a:prstGeom>
          <a:ln w="12700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feld 130"/>
          <p:cNvSpPr txBox="1"/>
          <p:nvPr/>
        </p:nvSpPr>
        <p:spPr>
          <a:xfrm>
            <a:off x="2636051" y="4479915"/>
            <a:ext cx="1875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varying row increment</a:t>
            </a:r>
            <a:endParaRPr lang="en-US" sz="1200" dirty="0"/>
          </a:p>
        </p:txBody>
      </p:sp>
      <p:cxnSp>
        <p:nvCxnSpPr>
          <p:cNvPr id="133" name="Gerade Verbindung mit Pfeil 132"/>
          <p:cNvCxnSpPr/>
          <p:nvPr/>
        </p:nvCxnSpPr>
        <p:spPr>
          <a:xfrm flipH="1" flipV="1">
            <a:off x="3391001" y="3455997"/>
            <a:ext cx="3371" cy="588943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41"/>
          <p:cNvSpPr txBox="1"/>
          <p:nvPr/>
        </p:nvSpPr>
        <p:spPr>
          <a:xfrm>
            <a:off x="3335044" y="3553508"/>
            <a:ext cx="22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</a:t>
            </a:r>
            <a:endParaRPr lang="en-US" sz="1200" dirty="0"/>
          </a:p>
        </p:txBody>
      </p:sp>
      <p:cxnSp>
        <p:nvCxnSpPr>
          <p:cNvPr id="143" name="Gerade Verbindung mit Pfeil 142"/>
          <p:cNvCxnSpPr/>
          <p:nvPr/>
        </p:nvCxnSpPr>
        <p:spPr>
          <a:xfrm flipH="1">
            <a:off x="2255079" y="3445214"/>
            <a:ext cx="1124" cy="124935"/>
          </a:xfrm>
          <a:prstGeom prst="straightConnector1">
            <a:avLst/>
          </a:prstGeom>
          <a:ln w="12700"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feld 143"/>
          <p:cNvSpPr txBox="1"/>
          <p:nvPr/>
        </p:nvSpPr>
        <p:spPr>
          <a:xfrm>
            <a:off x="2224161" y="3341868"/>
            <a:ext cx="148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145" name="Gerade Verbindung mit Pfeil 144"/>
          <p:cNvCxnSpPr/>
          <p:nvPr/>
        </p:nvCxnSpPr>
        <p:spPr>
          <a:xfrm>
            <a:off x="5876866" y="2644042"/>
            <a:ext cx="479953" cy="491033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feld 147"/>
          <p:cNvSpPr txBox="1"/>
          <p:nvPr/>
        </p:nvSpPr>
        <p:spPr>
          <a:xfrm>
            <a:off x="5970069" y="2614919"/>
            <a:ext cx="22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49" name="Textfeld 148"/>
          <p:cNvSpPr txBox="1"/>
          <p:nvPr/>
        </p:nvSpPr>
        <p:spPr>
          <a:xfrm>
            <a:off x="6281775" y="3041735"/>
            <a:ext cx="22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50" name="Textfeld 149"/>
          <p:cNvSpPr txBox="1"/>
          <p:nvPr/>
        </p:nvSpPr>
        <p:spPr>
          <a:xfrm>
            <a:off x="5664000" y="2456526"/>
            <a:ext cx="22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153" name="Textfeld 152"/>
          <p:cNvSpPr txBox="1"/>
          <p:nvPr/>
        </p:nvSpPr>
        <p:spPr>
          <a:xfrm>
            <a:off x="5232000" y="4125928"/>
            <a:ext cx="22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O</a:t>
            </a:r>
            <a:endParaRPr lang="en-US" sz="1200" dirty="0"/>
          </a:p>
        </p:txBody>
      </p:sp>
      <p:sp>
        <p:nvSpPr>
          <p:cNvPr id="154" name="Textfeld 153"/>
          <p:cNvSpPr txBox="1"/>
          <p:nvPr/>
        </p:nvSpPr>
        <p:spPr>
          <a:xfrm>
            <a:off x="1246600" y="3292239"/>
            <a:ext cx="22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</a:t>
            </a:r>
          </a:p>
        </p:txBody>
      </p:sp>
      <p:sp>
        <p:nvSpPr>
          <p:cNvPr id="156" name="Textfeld 155"/>
          <p:cNvSpPr txBox="1"/>
          <p:nvPr/>
        </p:nvSpPr>
        <p:spPr>
          <a:xfrm>
            <a:off x="4242621" y="3776404"/>
            <a:ext cx="22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157" name="Textfeld 156"/>
          <p:cNvSpPr txBox="1"/>
          <p:nvPr/>
        </p:nvSpPr>
        <p:spPr>
          <a:xfrm>
            <a:off x="2404435" y="3797068"/>
            <a:ext cx="22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4353801" y="4047532"/>
            <a:ext cx="64204" cy="59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feld 86"/>
          <p:cNvSpPr txBox="1"/>
          <p:nvPr/>
        </p:nvSpPr>
        <p:spPr>
          <a:xfrm rot="2690141">
            <a:off x="5514146" y="3637871"/>
            <a:ext cx="60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screen</a:t>
            </a:r>
            <a:endParaRPr lang="en-US" sz="1000" dirty="0"/>
          </a:p>
        </p:txBody>
      </p:sp>
      <p:sp>
        <p:nvSpPr>
          <p:cNvPr id="90" name="Textfeld 89"/>
          <p:cNvSpPr txBox="1"/>
          <p:nvPr/>
        </p:nvSpPr>
        <p:spPr>
          <a:xfrm rot="5400000">
            <a:off x="1824122" y="3520319"/>
            <a:ext cx="607478" cy="29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screen</a:t>
            </a:r>
            <a:endParaRPr lang="en-US" sz="1000" dirty="0"/>
          </a:p>
        </p:txBody>
      </p:sp>
      <p:sp>
        <p:nvSpPr>
          <p:cNvPr id="74" name="Rechteck 73"/>
          <p:cNvSpPr/>
          <p:nvPr/>
        </p:nvSpPr>
        <p:spPr>
          <a:xfrm>
            <a:off x="6278354" y="3176999"/>
            <a:ext cx="72000" cy="71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30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Forgeau, Benjamin</cp:lastModifiedBy>
  <cp:revision>1</cp:revision>
  <cp:lastPrinted>2019-02-08T21:13:18Z</cp:lastPrinted>
  <dcterms:created xsi:type="dcterms:W3CDTF">2019-02-03T22:41:14Z</dcterms:created>
  <dcterms:modified xsi:type="dcterms:W3CDTF">2019-04-30T19:38:40Z</dcterms:modified>
</cp:coreProperties>
</file>