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2" r:id="rId8"/>
    <p:sldId id="264" r:id="rId9"/>
    <p:sldId id="263" r:id="rId10"/>
    <p:sldId id="265" r:id="rId11"/>
    <p:sldId id="260" r:id="rId12"/>
    <p:sldId id="266" r:id="rId13"/>
    <p:sldId id="267" r:id="rId14"/>
    <p:sldId id="268" r:id="rId15"/>
    <p:sldId id="269" r:id="rId16"/>
    <p:sldId id="274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关于领域驱动设计的介绍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en-US" altLang="zh-CN"/>
              <a:t>				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r"/>
            <a:r>
              <a:rPr lang="zh-CN" altLang="en-US" sz="7200"/>
              <a:t>张占岭</a:t>
            </a:r>
            <a:endParaRPr lang="zh-CN" altLang="en-US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－领域层里的核心对象－聚合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945" y="1691005"/>
            <a:ext cx="5990590" cy="5053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7160" y="2948940"/>
            <a:ext cx="38404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以一个实体以基础，内部又由多个实体和值对象组成，它在数据库中是一张表。</a:t>
            </a:r>
            <a:endParaRPr lang="zh-CN" altLang="en-US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－领域层里的核心对象－实体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990" y="1691005"/>
            <a:ext cx="610743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2840" y="2563495"/>
            <a:ext cx="3520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具体有唯一的ID，在数据库中是一张表，实体是指：它但于某个聚合里。</a:t>
            </a:r>
            <a:endParaRPr lang="zh-CN" alt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－领域层里的核心对象－值对象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84350"/>
            <a:ext cx="4344670" cy="4935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94120" y="2506980"/>
            <a:ext cx="48463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没有自己的ID，也不是一张数据表，它只是用来描述实体或者聚合的，它可以是简单类型，也可以是复杂类型。</a:t>
            </a:r>
            <a:endParaRPr lang="zh-CN" alt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－领域层里的核心对象－事件与处理程序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146935"/>
            <a:ext cx="6476365" cy="420941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" y="1579880"/>
            <a:ext cx="5391150" cy="1581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9870" y="3939540"/>
            <a:ext cx="4754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领域层的事件主要</a:t>
            </a:r>
            <a:endParaRPr lang="zh-CN" altLang="en-US" sz="4000"/>
          </a:p>
          <a:p>
            <a:r>
              <a:rPr lang="zh-CN" altLang="en-US" sz="4000"/>
              <a:t>针对业务本身，与</a:t>
            </a:r>
            <a:endParaRPr lang="zh-CN" altLang="en-US" sz="4000"/>
          </a:p>
          <a:p>
            <a:r>
              <a:rPr lang="zh-CN" altLang="en-US" sz="4000"/>
              <a:t>持久化方式，网络</a:t>
            </a:r>
            <a:endParaRPr lang="zh-CN" altLang="en-US" sz="4000"/>
          </a:p>
          <a:p>
            <a:r>
              <a:rPr lang="zh-CN" altLang="en-US" sz="4000"/>
              <a:t>传输方式没有关系。</a:t>
            </a:r>
            <a:endParaRPr lang="zh-CN" alt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－领域层里的核心对象－</a:t>
            </a:r>
            <a:r>
              <a:rPr lang="zh-CN" altLang="en-US"/>
              <a:t>规约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主要用在对领域对象的查询方面上，类似于对方法参数的封装。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371725"/>
            <a:ext cx="6960235" cy="419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45" y="2237740"/>
            <a:ext cx="56191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－领域层里的核心对象－规约的实现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2586355"/>
            <a:ext cx="8232775" cy="41217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95" y="1547495"/>
            <a:ext cx="7672705" cy="695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领域层核心对象－仓储接口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仓储接口主要对某个聚合内的实体进行ＣＵＲＤ操作，一般地，把增删改提供给应用层的命令，把查询和规约接合在一起，为应用层提供服务。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3663315"/>
            <a:ext cx="852868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领域层核心对象－仓储接口的实现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320" y="2179320"/>
            <a:ext cx="3691890" cy="3862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2785" y="2440940"/>
            <a:ext cx="60217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一般地，对于单实体的操作，我们使用框架里的仓储即可，如果是多实体的操作，我们需要把它写在仓储里，不过有一点要注意：仓储里的操作是对于一个聚合来说的，跨聚合的业务需要把实现写在领域服务里！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领域层核心对象－领域服务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" y="2326640"/>
            <a:ext cx="7642225" cy="293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0535" y="2515235"/>
            <a:ext cx="37445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当我们的业务出现了多个聚合完成一个业务时，就应该把这种复杂的业务写在领域服务里了！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基础设施层核心对象－仓储持久化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单纯的聚合和实体的持久化，查询等功能，事实上单实体查询在核心仓储已经实现，这边除非是聚合内多实体操作，才会为它写仓储，否则直接在应用层调用核心仓储即可。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320" y="3750945"/>
            <a:ext cx="7180580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－领域驱动设计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9345" y="2136775"/>
            <a:ext cx="997394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DDD</a:t>
            </a:r>
            <a:r>
              <a:rPr lang="zh-CN" altLang="en-US" sz="2400"/>
              <a:t>不是一种新技术，而是一种解决问题的方法论！</a:t>
            </a:r>
            <a:endParaRPr lang="zh-CN" altLang="en-US" sz="2400"/>
          </a:p>
          <a:p>
            <a:endParaRPr lang="zh-CN" altLang="en-US" sz="2000"/>
          </a:p>
          <a:p>
            <a:r>
              <a:rPr lang="en-US" altLang="zh-CN" sz="2400"/>
              <a:t>DDD</a:t>
            </a:r>
            <a:r>
              <a:rPr lang="zh-CN" altLang="en-US" sz="2400"/>
              <a:t>：领域驱动设计，它是对面向对象的的分析和设计（</a:t>
            </a:r>
            <a:r>
              <a:rPr lang="en-US" altLang="zh-CN" sz="2400"/>
              <a:t>OOAD</a:t>
            </a:r>
            <a:r>
              <a:rPr lang="zh-CN" altLang="en-US" sz="2400"/>
              <a:t>，Object Orient Analysis Design）的一个补充，对技术框架进行了分层规划，同时对每个类进行了策略和类型划分。领域模型是领域驱动的核心　，采用</a:t>
            </a:r>
            <a:r>
              <a:rPr lang="en-US" altLang="zh-CN" sz="2400"/>
              <a:t>DDD</a:t>
            </a:r>
            <a:r>
              <a:rPr lang="zh-CN" altLang="en-US" sz="2400"/>
              <a:t>的设计思想，业务逻辑不再集中在几个大型的类上，而是在大量相对小的领域对象上，这些类具有自己的状态和行为，每个类都是完成的独立的，并与现实领域的业务对象形成一种映射。基于</a:t>
            </a:r>
            <a:r>
              <a:rPr lang="en-US" altLang="zh-CN" sz="2400"/>
              <a:t>DDD</a:t>
            </a:r>
            <a:r>
              <a:rPr lang="zh-CN" altLang="en-US" sz="2400"/>
              <a:t>的架构设计，保证了系统的可维护性，扩展性和敏捷性，在处理复杂业务逻辑方面有着明显的优势！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55" y="365125"/>
            <a:ext cx="10926445" cy="1325880"/>
          </a:xfrm>
        </p:spPr>
        <p:txBody>
          <a:bodyPr/>
          <a:p>
            <a:r>
              <a:rPr lang="zh-CN" altLang="en-US">
                <a:sym typeface="+mn-ea"/>
              </a:rPr>
              <a:t>基础设施层核心对象－聚合内多实体事务化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3415030"/>
            <a:ext cx="7505065" cy="2733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0475" y="2015490"/>
            <a:ext cx="884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一个聚合内部，如果希望同时操作多个实体，可以把它们加到事务内，这样保证了数据的一致性！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基础设备层核心对象－核心组件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核心组件是在</a:t>
            </a:r>
            <a:r>
              <a:rPr lang="en-US" altLang="zh-CN"/>
              <a:t>Pilipa.Core</a:t>
            </a:r>
            <a:r>
              <a:rPr lang="zh-CN" altLang="en-US"/>
              <a:t>里的，供所有项目使用，它作为基础类库存在，使用</a:t>
            </a:r>
            <a:r>
              <a:rPr lang="en-US" altLang="zh-CN"/>
              <a:t>nuget</a:t>
            </a:r>
            <a:r>
              <a:rPr lang="zh-CN" altLang="en-US"/>
              <a:t>做版本的管理。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070" y="2748915"/>
            <a:ext cx="8324850" cy="3754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－业界一些</a:t>
            </a:r>
            <a:r>
              <a:rPr lang="en-US" altLang="zh-CN"/>
              <a:t>DDD</a:t>
            </a:r>
            <a:r>
              <a:rPr lang="zh-CN" altLang="en-US"/>
              <a:t>的框架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1889125"/>
            <a:ext cx="10172065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－项目各层的划分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传统的系统设计时，一般会分为３层，如数据层，业务层和表现层，而使用</a:t>
            </a:r>
            <a:r>
              <a:rPr lang="en-US" altLang="zh-CN"/>
              <a:t>DDD</a:t>
            </a:r>
            <a:r>
              <a:rPr lang="zh-CN" altLang="en-US"/>
              <a:t>之后，分层的方式发生了一些改变，先来看一下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表现层：即</a:t>
            </a:r>
            <a:r>
              <a:rPr lang="en-US" altLang="zh-CN"/>
              <a:t>UI</a:t>
            </a:r>
            <a:r>
              <a:rPr lang="zh-CN" altLang="en-US"/>
              <a:t>层，一般体现出来的是页面，接口，服务，可以用 mvc,</a:t>
            </a:r>
            <a:r>
              <a:rPr lang="en-US" altLang="zh-CN"/>
              <a:t>Api,</a:t>
            </a:r>
            <a:r>
              <a:rPr lang="zh-CN" altLang="en-US"/>
              <a:t>web</a:t>
            </a:r>
            <a:r>
              <a:rPr lang="en-US" altLang="zh-CN"/>
              <a:t>F</a:t>
            </a:r>
            <a:r>
              <a:rPr lang="zh-CN" altLang="en-US"/>
              <a:t>orm,win</a:t>
            </a:r>
            <a:r>
              <a:rPr lang="en-US" altLang="zh-CN"/>
              <a:t>F</a:t>
            </a:r>
            <a:r>
              <a:rPr lang="zh-CN" altLang="en-US"/>
              <a:t>orm等去实现。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应用层：用来协调应用活动，它不包含业务逻辑，它不保留业务对象的状态，这个层会有命令事件的存在。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领域层：包含领域信息，这是业务软件的核心，它保留业务对象的状态，对业务对象和它们状态的持久化工作委托给基础设施层。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基础设施层：是其它层的基础，实现对业务对象的持久化，还对ＷＥＢ层可以引用本层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－各层之间的关系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335260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－表现层里的核心对象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2009775"/>
            <a:ext cx="8965565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－表现层里的核心对象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1405" y="2076450"/>
            <a:ext cx="9098280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－应用层里的核心对象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665" y="2176145"/>
            <a:ext cx="9486265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DDD</a:t>
            </a:r>
            <a:r>
              <a:rPr lang="zh-CN" altLang="en-US">
                <a:sym typeface="+mn-ea"/>
              </a:rPr>
              <a:t>－应用层里的核心对象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077720"/>
            <a:ext cx="8295005" cy="422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关于领域驱动设计的介绍</vt:lpstr>
      <vt:lpstr>DDD－领域驱动设计</vt:lpstr>
      <vt:lpstr>DDD－业界一些DDD的框架</vt:lpstr>
      <vt:lpstr>DDD－项目各层的划分</vt:lpstr>
      <vt:lpstr>DDD－各层之间的关系</vt:lpstr>
      <vt:lpstr>DDD－表现层里的核心对象</vt:lpstr>
      <vt:lpstr>DDD－表现层里的核心对象 </vt:lpstr>
      <vt:lpstr>DDD－应用层里的核心对象</vt:lpstr>
      <vt:lpstr>DDD－应用层里的核心对象</vt:lpstr>
      <vt:lpstr>DDD－领域层里的核心对象－聚合</vt:lpstr>
      <vt:lpstr>DDD－领域层里的核心对象－实体</vt:lpstr>
      <vt:lpstr>DDD－领域层里的核心对象－值对象</vt:lpstr>
      <vt:lpstr>DDD－领域层里的核心对象－事件与处理程序</vt:lpstr>
      <vt:lpstr>DDD－领域层里的核心对象－规约</vt:lpstr>
      <vt:lpstr>DDD－领域层里的核心对象－规约的实现</vt:lpstr>
      <vt:lpstr>领域层核心对象－仓储接口</vt:lpstr>
      <vt:lpstr>领域层核心对象－仓储接口的实现</vt:lpstr>
      <vt:lpstr>领域层核心对象－领域服务</vt:lpstr>
      <vt:lpstr>基础设施层核心对象－仓储持久化</vt:lpstr>
      <vt:lpstr>基础设施层核心对象－聚合内多实体事务化</vt:lpstr>
      <vt:lpstr>基础设备层核心对象－核心组件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lind</dc:creator>
  <cp:lastModifiedBy>Administrator</cp:lastModifiedBy>
  <cp:revision>17</cp:revision>
  <dcterms:created xsi:type="dcterms:W3CDTF">2017-06-30T01:22:00Z</dcterms:created>
  <dcterms:modified xsi:type="dcterms:W3CDTF">2017-07-03T14:19:42Z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