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1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45AA-59B8-4841-95B3-11DC87665373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FBD3-A4C9-4D21-9787-298C06CFB2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160000" cy="81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Презентация на цял екран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Office тема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</cp:revision>
  <dcterms:created xsi:type="dcterms:W3CDTF">2018-01-26T13:50:39Z</dcterms:created>
  <dcterms:modified xsi:type="dcterms:W3CDTF">2018-01-26T13:51:24Z</dcterms:modified>
</cp:coreProperties>
</file>