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1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7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C5A26-80A6-4CB7-A7F9-5B4E767157C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9923C-FEF8-4D3D-987E-E4FDE8B40B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Днес,</a:t>
            </a:r>
            <a:r>
              <a:rPr lang="bg-BG" baseline="0" dirty="0" smtClean="0"/>
              <a:t> 30.01.2018 година отново се опитах да продължа регистрацията със Стъпка 2 , но се генерира това съобщение, след което не ми позволява да продължа. Моля </a:t>
            </a:r>
            <a:r>
              <a:rPr lang="bg-BG" baseline="0" smtClean="0"/>
              <a:t>за съдействие !!!</a:t>
            </a:r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9923C-FEF8-4D3D-987E-E4FDE8B40BC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686A-0362-44C5-BDAD-252433FC976A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B736-E4D6-44CC-A8E0-64C43A144B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160000" cy="81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Презентация на цял екран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Office тема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</cp:revision>
  <dcterms:created xsi:type="dcterms:W3CDTF">2018-01-30T14:12:03Z</dcterms:created>
  <dcterms:modified xsi:type="dcterms:W3CDTF">2018-01-30T14:14:57Z</dcterms:modified>
</cp:coreProperties>
</file>