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508" y="18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подзаглавията в образеца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F363-9F28-491F-A0BF-BAD00A9F01F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C7B9-97C6-43C0-98B3-9BB358389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F363-9F28-491F-A0BF-BAD00A9F01F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C7B9-97C6-43C0-98B3-9BB358389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F363-9F28-491F-A0BF-BAD00A9F01F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C7B9-97C6-43C0-98B3-9BB358389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F363-9F28-491F-A0BF-BAD00A9F01F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C7B9-97C6-43C0-98B3-9BB358389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F363-9F28-491F-A0BF-BAD00A9F01F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C7B9-97C6-43C0-98B3-9BB358389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F363-9F28-491F-A0BF-BAD00A9F01F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C7B9-97C6-43C0-98B3-9BB358389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F363-9F28-491F-A0BF-BAD00A9F01F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C7B9-97C6-43C0-98B3-9BB358389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F363-9F28-491F-A0BF-BAD00A9F01F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C7B9-97C6-43C0-98B3-9BB358389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F363-9F28-491F-A0BF-BAD00A9F01F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C7B9-97C6-43C0-98B3-9BB358389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F363-9F28-491F-A0BF-BAD00A9F01F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C7B9-97C6-43C0-98B3-9BB358389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F363-9F28-491F-A0BF-BAD00A9F01F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C7B9-97C6-43C0-98B3-9BB358389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Щракнете, за да редактирате стила на заглавието в образеца</a:t>
            </a:r>
            <a:endParaRPr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5F363-9F28-491F-A0BF-BAD00A9F01FD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C7B9-97C6-43C0-98B3-9BB3583894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00608" y="2996952"/>
            <a:ext cx="10160000" cy="812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Презентация на цял екран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2" baseType="lpstr">
      <vt:lpstr>Office тема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1</cp:revision>
  <dcterms:created xsi:type="dcterms:W3CDTF">2018-02-05T13:44:25Z</dcterms:created>
  <dcterms:modified xsi:type="dcterms:W3CDTF">2018-02-05T13:49:48Z</dcterms:modified>
</cp:coreProperties>
</file>