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7" r:id="rId2"/>
    <p:sldId id="296" r:id="rId3"/>
    <p:sldId id="256" r:id="rId4"/>
    <p:sldId id="289" r:id="rId5"/>
    <p:sldId id="290" r:id="rId6"/>
    <p:sldId id="276" r:id="rId7"/>
    <p:sldId id="291" r:id="rId8"/>
    <p:sldId id="292" r:id="rId9"/>
    <p:sldId id="279" r:id="rId10"/>
    <p:sldId id="294" r:id="rId11"/>
    <p:sldId id="280" r:id="rId12"/>
    <p:sldId id="262" r:id="rId13"/>
    <p:sldId id="281" r:id="rId14"/>
    <p:sldId id="282" r:id="rId15"/>
    <p:sldId id="283" r:id="rId16"/>
    <p:sldId id="257" r:id="rId17"/>
    <p:sldId id="293" r:id="rId18"/>
    <p:sldId id="295" r:id="rId19"/>
    <p:sldId id="268" r:id="rId20"/>
    <p:sldId id="258" r:id="rId21"/>
    <p:sldId id="288" r:id="rId22"/>
    <p:sldId id="259" r:id="rId23"/>
    <p:sldId id="274" r:id="rId24"/>
    <p:sldId id="286" r:id="rId25"/>
    <p:sldId id="287" r:id="rId26"/>
    <p:sldId id="260" r:id="rId27"/>
    <p:sldId id="261" r:id="rId28"/>
    <p:sldId id="272" r:id="rId29"/>
    <p:sldId id="273" r:id="rId30"/>
    <p:sldId id="263" r:id="rId31"/>
    <p:sldId id="265" r:id="rId32"/>
    <p:sldId id="266" r:id="rId33"/>
    <p:sldId id="264" r:id="rId34"/>
    <p:sldId id="267"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AC6C0-1D41-4B00-B83C-6C85CD60269E}" v="487" dt="2022-09-19T06:36:49.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05" autoAdjust="0"/>
  </p:normalViewPr>
  <p:slideViewPr>
    <p:cSldViewPr snapToGrid="0">
      <p:cViewPr varScale="1">
        <p:scale>
          <a:sx n="52" d="100"/>
          <a:sy n="52" d="100"/>
        </p:scale>
        <p:origin x="1192"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B2DAC6C0-1D41-4B00-B83C-6C85CD60269E}"/>
    <pc:docChg chg="undo redo custSel addSld delSld modSld sldOrd modMainMaster">
      <pc:chgData name="Bergfall, Morten" userId="62d2bcde-d4bf-411e-acf5-b30b86483d79" providerId="ADAL" clId="{B2DAC6C0-1D41-4B00-B83C-6C85CD60269E}" dt="2022-09-19T06:36:49.737" v="4392" actId="20577"/>
      <pc:docMkLst>
        <pc:docMk/>
      </pc:docMkLst>
      <pc:sldChg chg="modSp">
        <pc:chgData name="Bergfall, Morten" userId="62d2bcde-d4bf-411e-acf5-b30b86483d79" providerId="ADAL" clId="{B2DAC6C0-1D41-4B00-B83C-6C85CD60269E}" dt="2022-09-16T08:57:30.880" v="798"/>
        <pc:sldMkLst>
          <pc:docMk/>
          <pc:sldMk cId="2292697493" sldId="256"/>
        </pc:sldMkLst>
        <pc:spChg chg="mod">
          <ac:chgData name="Bergfall, Morten" userId="62d2bcde-d4bf-411e-acf5-b30b86483d79" providerId="ADAL" clId="{B2DAC6C0-1D41-4B00-B83C-6C85CD60269E}" dt="2022-09-16T08:57:30.880" v="798"/>
          <ac:spMkLst>
            <pc:docMk/>
            <pc:sldMk cId="2292697493" sldId="256"/>
            <ac:spMk id="2" creationId="{5DCF8E25-F88D-4EAD-BC6D-5F86D56D7658}"/>
          </ac:spMkLst>
        </pc:spChg>
        <pc:spChg chg="mod">
          <ac:chgData name="Bergfall, Morten" userId="62d2bcde-d4bf-411e-acf5-b30b86483d79" providerId="ADAL" clId="{B2DAC6C0-1D41-4B00-B83C-6C85CD60269E}" dt="2022-09-16T08:57:30.880" v="798"/>
          <ac:spMkLst>
            <pc:docMk/>
            <pc:sldMk cId="2292697493" sldId="256"/>
            <ac:spMk id="3" creationId="{B4837522-6611-4872-93D0-8E3539D93134}"/>
          </ac:spMkLst>
        </pc:spChg>
      </pc:sldChg>
      <pc:sldChg chg="modSp">
        <pc:chgData name="Bergfall, Morten" userId="62d2bcde-d4bf-411e-acf5-b30b86483d79" providerId="ADAL" clId="{B2DAC6C0-1D41-4B00-B83C-6C85CD60269E}" dt="2022-09-16T12:21:41.381" v="2664" actId="1076"/>
        <pc:sldMkLst>
          <pc:docMk/>
          <pc:sldMk cId="1868631624" sldId="257"/>
        </pc:sldMkLst>
        <pc:spChg chg="mod">
          <ac:chgData name="Bergfall, Morten" userId="62d2bcde-d4bf-411e-acf5-b30b86483d79" providerId="ADAL" clId="{B2DAC6C0-1D41-4B00-B83C-6C85CD60269E}" dt="2022-09-16T08:57:30.880" v="798"/>
          <ac:spMkLst>
            <pc:docMk/>
            <pc:sldMk cId="1868631624" sldId="257"/>
            <ac:spMk id="2" creationId="{89B62DB0-FF2F-47E6-9938-FE67F2292DEA}"/>
          </ac:spMkLst>
        </pc:spChg>
        <pc:picChg chg="mod">
          <ac:chgData name="Bergfall, Morten" userId="62d2bcde-d4bf-411e-acf5-b30b86483d79" providerId="ADAL" clId="{B2DAC6C0-1D41-4B00-B83C-6C85CD60269E}" dt="2022-09-16T12:21:41.381" v="2664" actId="1076"/>
          <ac:picMkLst>
            <pc:docMk/>
            <pc:sldMk cId="1868631624" sldId="257"/>
            <ac:picMk id="1026" creationId="{8E60E7CC-540C-4B3C-B1D0-31D2C8B24AA5}"/>
          </ac:picMkLst>
        </pc:picChg>
      </pc:sldChg>
      <pc:sldChg chg="modSp modNotesTx">
        <pc:chgData name="Bergfall, Morten" userId="62d2bcde-d4bf-411e-acf5-b30b86483d79" providerId="ADAL" clId="{B2DAC6C0-1D41-4B00-B83C-6C85CD60269E}" dt="2022-09-16T12:12:33.081" v="2381" actId="255"/>
        <pc:sldMkLst>
          <pc:docMk/>
          <pc:sldMk cId="2530798804" sldId="258"/>
        </pc:sldMkLst>
        <pc:spChg chg="mod">
          <ac:chgData name="Bergfall, Morten" userId="62d2bcde-d4bf-411e-acf5-b30b86483d79" providerId="ADAL" clId="{B2DAC6C0-1D41-4B00-B83C-6C85CD60269E}" dt="2022-09-16T08:57:30.880" v="798"/>
          <ac:spMkLst>
            <pc:docMk/>
            <pc:sldMk cId="2530798804" sldId="258"/>
            <ac:spMk id="2" creationId="{B6302477-5844-49C4-85B6-56F5B87607A0}"/>
          </ac:spMkLst>
        </pc:spChg>
        <pc:spChg chg="mod">
          <ac:chgData name="Bergfall, Morten" userId="62d2bcde-d4bf-411e-acf5-b30b86483d79" providerId="ADAL" clId="{B2DAC6C0-1D41-4B00-B83C-6C85CD60269E}" dt="2022-09-16T12:12:33.081" v="2381" actId="255"/>
          <ac:spMkLst>
            <pc:docMk/>
            <pc:sldMk cId="2530798804" sldId="258"/>
            <ac:spMk id="3" creationId="{2F11BAF9-B6DE-485E-920D-3FF2D667B9C8}"/>
          </ac:spMkLst>
        </pc:spChg>
      </pc:sldChg>
      <pc:sldChg chg="modSp">
        <pc:chgData name="Bergfall, Morten" userId="62d2bcde-d4bf-411e-acf5-b30b86483d79" providerId="ADAL" clId="{B2DAC6C0-1D41-4B00-B83C-6C85CD60269E}" dt="2022-09-16T08:57:30.880" v="798"/>
        <pc:sldMkLst>
          <pc:docMk/>
          <pc:sldMk cId="2317125928" sldId="259"/>
        </pc:sldMkLst>
        <pc:spChg chg="mod">
          <ac:chgData name="Bergfall, Morten" userId="62d2bcde-d4bf-411e-acf5-b30b86483d79" providerId="ADAL" clId="{B2DAC6C0-1D41-4B00-B83C-6C85CD60269E}" dt="2022-09-16T08:57:30.880" v="798"/>
          <ac:spMkLst>
            <pc:docMk/>
            <pc:sldMk cId="2317125928" sldId="259"/>
            <ac:spMk id="2" creationId="{C294FA42-603F-4F99-B0E5-C9D8707BA343}"/>
          </ac:spMkLst>
        </pc:spChg>
        <pc:spChg chg="mod">
          <ac:chgData name="Bergfall, Morten" userId="62d2bcde-d4bf-411e-acf5-b30b86483d79" providerId="ADAL" clId="{B2DAC6C0-1D41-4B00-B83C-6C85CD60269E}" dt="2022-09-16T08:57:30.880" v="798"/>
          <ac:spMkLst>
            <pc:docMk/>
            <pc:sldMk cId="2317125928" sldId="259"/>
            <ac:spMk id="3" creationId="{246725AD-36AA-435A-A3CF-4210C4CCA231}"/>
          </ac:spMkLst>
        </pc:spChg>
      </pc:sldChg>
      <pc:sldChg chg="modSp">
        <pc:chgData name="Bergfall, Morten" userId="62d2bcde-d4bf-411e-acf5-b30b86483d79" providerId="ADAL" clId="{B2DAC6C0-1D41-4B00-B83C-6C85CD60269E}" dt="2022-09-16T08:57:30.880" v="798"/>
        <pc:sldMkLst>
          <pc:docMk/>
          <pc:sldMk cId="3196214826" sldId="260"/>
        </pc:sldMkLst>
        <pc:spChg chg="mod">
          <ac:chgData name="Bergfall, Morten" userId="62d2bcde-d4bf-411e-acf5-b30b86483d79" providerId="ADAL" clId="{B2DAC6C0-1D41-4B00-B83C-6C85CD60269E}" dt="2022-09-16T08:57:30.880" v="798"/>
          <ac:spMkLst>
            <pc:docMk/>
            <pc:sldMk cId="3196214826" sldId="260"/>
            <ac:spMk id="2" creationId="{96F04961-E8BA-4942-9FFE-D0B616F436D8}"/>
          </ac:spMkLst>
        </pc:spChg>
        <pc:spChg chg="mod">
          <ac:chgData name="Bergfall, Morten" userId="62d2bcde-d4bf-411e-acf5-b30b86483d79" providerId="ADAL" clId="{B2DAC6C0-1D41-4B00-B83C-6C85CD60269E}" dt="2022-09-16T08:57:30.880" v="798"/>
          <ac:spMkLst>
            <pc:docMk/>
            <pc:sldMk cId="3196214826" sldId="260"/>
            <ac:spMk id="3" creationId="{7BDB13DF-606D-4194-8C50-6E482867C09D}"/>
          </ac:spMkLst>
        </pc:spChg>
      </pc:sldChg>
      <pc:sldChg chg="modSp">
        <pc:chgData name="Bergfall, Morten" userId="62d2bcde-d4bf-411e-acf5-b30b86483d79" providerId="ADAL" clId="{B2DAC6C0-1D41-4B00-B83C-6C85CD60269E}" dt="2022-09-16T08:57:30.880" v="798"/>
        <pc:sldMkLst>
          <pc:docMk/>
          <pc:sldMk cId="1753952076" sldId="261"/>
        </pc:sldMkLst>
        <pc:spChg chg="mod">
          <ac:chgData name="Bergfall, Morten" userId="62d2bcde-d4bf-411e-acf5-b30b86483d79" providerId="ADAL" clId="{B2DAC6C0-1D41-4B00-B83C-6C85CD60269E}" dt="2022-09-16T08:57:30.880" v="798"/>
          <ac:spMkLst>
            <pc:docMk/>
            <pc:sldMk cId="1753952076" sldId="261"/>
            <ac:spMk id="2" creationId="{65E95932-C618-48D0-95CC-B070615CF15B}"/>
          </ac:spMkLst>
        </pc:spChg>
        <pc:spChg chg="mod">
          <ac:chgData name="Bergfall, Morten" userId="62d2bcde-d4bf-411e-acf5-b30b86483d79" providerId="ADAL" clId="{B2DAC6C0-1D41-4B00-B83C-6C85CD60269E}" dt="2022-09-16T08:57:30.880" v="798"/>
          <ac:spMkLst>
            <pc:docMk/>
            <pc:sldMk cId="1753952076" sldId="261"/>
            <ac:spMk id="3" creationId="{B67E0793-2F60-43A5-82D3-464E2B0D2C8E}"/>
          </ac:spMkLst>
        </pc:spChg>
      </pc:sldChg>
      <pc:sldChg chg="modSp modAnim modNotesTx">
        <pc:chgData name="Bergfall, Morten" userId="62d2bcde-d4bf-411e-acf5-b30b86483d79" providerId="ADAL" clId="{B2DAC6C0-1D41-4B00-B83C-6C85CD60269E}" dt="2022-09-18T17:39:05.101" v="4367" actId="20577"/>
        <pc:sldMkLst>
          <pc:docMk/>
          <pc:sldMk cId="4188911047" sldId="262"/>
        </pc:sldMkLst>
        <pc:spChg chg="mod">
          <ac:chgData name="Bergfall, Morten" userId="62d2bcde-d4bf-411e-acf5-b30b86483d79" providerId="ADAL" clId="{B2DAC6C0-1D41-4B00-B83C-6C85CD60269E}" dt="2022-09-16T08:57:30.880" v="798"/>
          <ac:spMkLst>
            <pc:docMk/>
            <pc:sldMk cId="4188911047" sldId="262"/>
            <ac:spMk id="2" creationId="{BD09693A-C2E5-482D-AE03-AF204184D5DF}"/>
          </ac:spMkLst>
        </pc:spChg>
        <pc:spChg chg="mod">
          <ac:chgData name="Bergfall, Morten" userId="62d2bcde-d4bf-411e-acf5-b30b86483d79" providerId="ADAL" clId="{B2DAC6C0-1D41-4B00-B83C-6C85CD60269E}" dt="2022-09-18T17:39:05.101" v="4367" actId="20577"/>
          <ac:spMkLst>
            <pc:docMk/>
            <pc:sldMk cId="4188911047" sldId="262"/>
            <ac:spMk id="3" creationId="{E436B086-E90C-4D57-BA55-5ABF687F5360}"/>
          </ac:spMkLst>
        </pc:spChg>
      </pc:sldChg>
      <pc:sldChg chg="modSp">
        <pc:chgData name="Bergfall, Morten" userId="62d2bcde-d4bf-411e-acf5-b30b86483d79" providerId="ADAL" clId="{B2DAC6C0-1D41-4B00-B83C-6C85CD60269E}" dt="2022-09-16T08:57:30.880" v="798"/>
        <pc:sldMkLst>
          <pc:docMk/>
          <pc:sldMk cId="2739834011" sldId="263"/>
        </pc:sldMkLst>
        <pc:spChg chg="mod">
          <ac:chgData name="Bergfall, Morten" userId="62d2bcde-d4bf-411e-acf5-b30b86483d79" providerId="ADAL" clId="{B2DAC6C0-1D41-4B00-B83C-6C85CD60269E}" dt="2022-09-16T08:57:30.880" v="798"/>
          <ac:spMkLst>
            <pc:docMk/>
            <pc:sldMk cId="2739834011" sldId="263"/>
            <ac:spMk id="2" creationId="{8663F3EC-4400-4D7E-8B69-91C5F0898ABC}"/>
          </ac:spMkLst>
        </pc:spChg>
        <pc:spChg chg="mod">
          <ac:chgData name="Bergfall, Morten" userId="62d2bcde-d4bf-411e-acf5-b30b86483d79" providerId="ADAL" clId="{B2DAC6C0-1D41-4B00-B83C-6C85CD60269E}" dt="2022-09-16T08:57:30.880" v="798"/>
          <ac:spMkLst>
            <pc:docMk/>
            <pc:sldMk cId="2739834011" sldId="263"/>
            <ac:spMk id="3" creationId="{5EB36C65-D59F-4242-BA70-E56024A5F1BD}"/>
          </ac:spMkLst>
        </pc:spChg>
      </pc:sldChg>
      <pc:sldChg chg="modSp">
        <pc:chgData name="Bergfall, Morten" userId="62d2bcde-d4bf-411e-acf5-b30b86483d79" providerId="ADAL" clId="{B2DAC6C0-1D41-4B00-B83C-6C85CD60269E}" dt="2022-09-16T08:57:30.880" v="798"/>
        <pc:sldMkLst>
          <pc:docMk/>
          <pc:sldMk cId="1534462941" sldId="264"/>
        </pc:sldMkLst>
        <pc:spChg chg="mod">
          <ac:chgData name="Bergfall, Morten" userId="62d2bcde-d4bf-411e-acf5-b30b86483d79" providerId="ADAL" clId="{B2DAC6C0-1D41-4B00-B83C-6C85CD60269E}" dt="2022-09-16T08:57:30.880" v="798"/>
          <ac:spMkLst>
            <pc:docMk/>
            <pc:sldMk cId="1534462941" sldId="264"/>
            <ac:spMk id="2" creationId="{D779FCFA-2087-4CFE-9A57-7E4D9C435631}"/>
          </ac:spMkLst>
        </pc:spChg>
        <pc:spChg chg="mod">
          <ac:chgData name="Bergfall, Morten" userId="62d2bcde-d4bf-411e-acf5-b30b86483d79" providerId="ADAL" clId="{B2DAC6C0-1D41-4B00-B83C-6C85CD60269E}" dt="2022-09-16T08:57:30.880" v="798"/>
          <ac:spMkLst>
            <pc:docMk/>
            <pc:sldMk cId="1534462941" sldId="264"/>
            <ac:spMk id="3" creationId="{CC580845-B58A-4D69-B44A-C85DF2977C1F}"/>
          </ac:spMkLst>
        </pc:spChg>
      </pc:sldChg>
      <pc:sldChg chg="modSp">
        <pc:chgData name="Bergfall, Morten" userId="62d2bcde-d4bf-411e-acf5-b30b86483d79" providerId="ADAL" clId="{B2DAC6C0-1D41-4B00-B83C-6C85CD60269E}" dt="2022-09-16T08:57:30.880" v="798"/>
        <pc:sldMkLst>
          <pc:docMk/>
          <pc:sldMk cId="3708387992" sldId="265"/>
        </pc:sldMkLst>
        <pc:spChg chg="mod">
          <ac:chgData name="Bergfall, Morten" userId="62d2bcde-d4bf-411e-acf5-b30b86483d79" providerId="ADAL" clId="{B2DAC6C0-1D41-4B00-B83C-6C85CD60269E}" dt="2022-09-16T08:57:30.880" v="798"/>
          <ac:spMkLst>
            <pc:docMk/>
            <pc:sldMk cId="3708387992" sldId="265"/>
            <ac:spMk id="2" creationId="{E9470D87-6613-426C-9DEC-E95AA6DDBAD4}"/>
          </ac:spMkLst>
        </pc:spChg>
        <pc:spChg chg="mod">
          <ac:chgData name="Bergfall, Morten" userId="62d2bcde-d4bf-411e-acf5-b30b86483d79" providerId="ADAL" clId="{B2DAC6C0-1D41-4B00-B83C-6C85CD60269E}" dt="2022-09-16T08:57:30.880" v="798"/>
          <ac:spMkLst>
            <pc:docMk/>
            <pc:sldMk cId="3708387992" sldId="265"/>
            <ac:spMk id="3" creationId="{F2D0ADB9-5CAA-4A22-BD18-8679E9767E72}"/>
          </ac:spMkLst>
        </pc:spChg>
      </pc:sldChg>
      <pc:sldChg chg="modSp mod">
        <pc:chgData name="Bergfall, Morten" userId="62d2bcde-d4bf-411e-acf5-b30b86483d79" providerId="ADAL" clId="{B2DAC6C0-1D41-4B00-B83C-6C85CD60269E}" dt="2022-09-16T08:57:30.880" v="798"/>
        <pc:sldMkLst>
          <pc:docMk/>
          <pc:sldMk cId="2559428319" sldId="266"/>
        </pc:sldMkLst>
        <pc:spChg chg="mod">
          <ac:chgData name="Bergfall, Morten" userId="62d2bcde-d4bf-411e-acf5-b30b86483d79" providerId="ADAL" clId="{B2DAC6C0-1D41-4B00-B83C-6C85CD60269E}" dt="2022-09-16T08:57:30.880" v="798"/>
          <ac:spMkLst>
            <pc:docMk/>
            <pc:sldMk cId="2559428319" sldId="266"/>
            <ac:spMk id="2" creationId="{C6F477B8-2B89-47A2-9916-C8B879853E10}"/>
          </ac:spMkLst>
        </pc:spChg>
        <pc:spChg chg="mod">
          <ac:chgData name="Bergfall, Morten" userId="62d2bcde-d4bf-411e-acf5-b30b86483d79" providerId="ADAL" clId="{B2DAC6C0-1D41-4B00-B83C-6C85CD60269E}" dt="2022-09-16T08:57:30.880" v="798"/>
          <ac:spMkLst>
            <pc:docMk/>
            <pc:sldMk cId="2559428319" sldId="266"/>
            <ac:spMk id="3" creationId="{C2F0EE35-34B8-4B14-ABEF-53E861019616}"/>
          </ac:spMkLst>
        </pc:spChg>
      </pc:sldChg>
      <pc:sldChg chg="modSp">
        <pc:chgData name="Bergfall, Morten" userId="62d2bcde-d4bf-411e-acf5-b30b86483d79" providerId="ADAL" clId="{B2DAC6C0-1D41-4B00-B83C-6C85CD60269E}" dt="2022-09-16T08:57:30.880" v="798"/>
        <pc:sldMkLst>
          <pc:docMk/>
          <pc:sldMk cId="632735955" sldId="267"/>
        </pc:sldMkLst>
        <pc:spChg chg="mod">
          <ac:chgData name="Bergfall, Morten" userId="62d2bcde-d4bf-411e-acf5-b30b86483d79" providerId="ADAL" clId="{B2DAC6C0-1D41-4B00-B83C-6C85CD60269E}" dt="2022-09-16T08:57:30.880" v="798"/>
          <ac:spMkLst>
            <pc:docMk/>
            <pc:sldMk cId="632735955" sldId="267"/>
            <ac:spMk id="2" creationId="{64564AAE-55D3-4C77-BEF9-23A13637104D}"/>
          </ac:spMkLst>
        </pc:spChg>
        <pc:spChg chg="mod">
          <ac:chgData name="Bergfall, Morten" userId="62d2bcde-d4bf-411e-acf5-b30b86483d79" providerId="ADAL" clId="{B2DAC6C0-1D41-4B00-B83C-6C85CD60269E}" dt="2022-09-16T08:57:30.880" v="798"/>
          <ac:spMkLst>
            <pc:docMk/>
            <pc:sldMk cId="632735955" sldId="267"/>
            <ac:spMk id="3" creationId="{AAD3323C-63EE-4A61-B0A5-8C17B51D8C9C}"/>
          </ac:spMkLst>
        </pc:spChg>
      </pc:sldChg>
      <pc:sldChg chg="modSp">
        <pc:chgData name="Bergfall, Morten" userId="62d2bcde-d4bf-411e-acf5-b30b86483d79" providerId="ADAL" clId="{B2DAC6C0-1D41-4B00-B83C-6C85CD60269E}" dt="2022-09-16T08:57:30.880" v="798"/>
        <pc:sldMkLst>
          <pc:docMk/>
          <pc:sldMk cId="1304028489" sldId="268"/>
        </pc:sldMkLst>
        <pc:spChg chg="mod">
          <ac:chgData name="Bergfall, Morten" userId="62d2bcde-d4bf-411e-acf5-b30b86483d79" providerId="ADAL" clId="{B2DAC6C0-1D41-4B00-B83C-6C85CD60269E}" dt="2022-09-16T08:57:30.880" v="798"/>
          <ac:spMkLst>
            <pc:docMk/>
            <pc:sldMk cId="1304028489" sldId="268"/>
            <ac:spMk id="2" creationId="{3FDC7E4D-4660-4620-88F6-884DA2E797B5}"/>
          </ac:spMkLst>
        </pc:spChg>
        <pc:spChg chg="mod">
          <ac:chgData name="Bergfall, Morten" userId="62d2bcde-d4bf-411e-acf5-b30b86483d79" providerId="ADAL" clId="{B2DAC6C0-1D41-4B00-B83C-6C85CD60269E}" dt="2022-09-16T08:57:30.880" v="798"/>
          <ac:spMkLst>
            <pc:docMk/>
            <pc:sldMk cId="1304028489" sldId="268"/>
            <ac:spMk id="3" creationId="{9DA6AD32-1B9A-4812-AC68-EEC78E123C15}"/>
          </ac:spMkLst>
        </pc:spChg>
      </pc:sldChg>
      <pc:sldChg chg="modSp mod">
        <pc:chgData name="Bergfall, Morten" userId="62d2bcde-d4bf-411e-acf5-b30b86483d79" providerId="ADAL" clId="{B2DAC6C0-1D41-4B00-B83C-6C85CD60269E}" dt="2022-09-16T12:24:09.384" v="2666" actId="27636"/>
        <pc:sldMkLst>
          <pc:docMk/>
          <pc:sldMk cId="3065922892" sldId="272"/>
        </pc:sldMkLst>
        <pc:spChg chg="mod">
          <ac:chgData name="Bergfall, Morten" userId="62d2bcde-d4bf-411e-acf5-b30b86483d79" providerId="ADAL" clId="{B2DAC6C0-1D41-4B00-B83C-6C85CD60269E}" dt="2022-09-16T08:57:30.880" v="798"/>
          <ac:spMkLst>
            <pc:docMk/>
            <pc:sldMk cId="3065922892" sldId="272"/>
            <ac:spMk id="2" creationId="{C435D7CC-EDB7-4277-879F-7D3C339728B0}"/>
          </ac:spMkLst>
        </pc:spChg>
        <pc:spChg chg="mod">
          <ac:chgData name="Bergfall, Morten" userId="62d2bcde-d4bf-411e-acf5-b30b86483d79" providerId="ADAL" clId="{B2DAC6C0-1D41-4B00-B83C-6C85CD60269E}" dt="2022-09-16T12:24:09.384" v="2666" actId="27636"/>
          <ac:spMkLst>
            <pc:docMk/>
            <pc:sldMk cId="3065922892" sldId="272"/>
            <ac:spMk id="3" creationId="{79CC48DF-D81E-402F-8FC6-3D2A7E77D4E4}"/>
          </ac:spMkLst>
        </pc:spChg>
      </pc:sldChg>
      <pc:sldChg chg="modSp mod">
        <pc:chgData name="Bergfall, Morten" userId="62d2bcde-d4bf-411e-acf5-b30b86483d79" providerId="ADAL" clId="{B2DAC6C0-1D41-4B00-B83C-6C85CD60269E}" dt="2022-09-16T08:57:30.880" v="798"/>
        <pc:sldMkLst>
          <pc:docMk/>
          <pc:sldMk cId="1046201957" sldId="273"/>
        </pc:sldMkLst>
        <pc:spChg chg="mod">
          <ac:chgData name="Bergfall, Morten" userId="62d2bcde-d4bf-411e-acf5-b30b86483d79" providerId="ADAL" clId="{B2DAC6C0-1D41-4B00-B83C-6C85CD60269E}" dt="2022-09-16T08:57:30.880" v="798"/>
          <ac:spMkLst>
            <pc:docMk/>
            <pc:sldMk cId="1046201957" sldId="273"/>
            <ac:spMk id="2" creationId="{DF6791F2-85A6-4AA5-A1CF-D23EBEE1D4C3}"/>
          </ac:spMkLst>
        </pc:spChg>
        <pc:spChg chg="mod">
          <ac:chgData name="Bergfall, Morten" userId="62d2bcde-d4bf-411e-acf5-b30b86483d79" providerId="ADAL" clId="{B2DAC6C0-1D41-4B00-B83C-6C85CD60269E}" dt="2022-09-16T08:57:30.880" v="798"/>
          <ac:spMkLst>
            <pc:docMk/>
            <pc:sldMk cId="1046201957" sldId="273"/>
            <ac:spMk id="3" creationId="{D9AFB747-9F8E-4B01-85EA-2BDAF42ADBFD}"/>
          </ac:spMkLst>
        </pc:spChg>
      </pc:sldChg>
      <pc:sldChg chg="modSp">
        <pc:chgData name="Bergfall, Morten" userId="62d2bcde-d4bf-411e-acf5-b30b86483d79" providerId="ADAL" clId="{B2DAC6C0-1D41-4B00-B83C-6C85CD60269E}" dt="2022-09-16T08:57:30.880" v="798"/>
        <pc:sldMkLst>
          <pc:docMk/>
          <pc:sldMk cId="869082357" sldId="274"/>
        </pc:sldMkLst>
        <pc:spChg chg="mod">
          <ac:chgData name="Bergfall, Morten" userId="62d2bcde-d4bf-411e-acf5-b30b86483d79" providerId="ADAL" clId="{B2DAC6C0-1D41-4B00-B83C-6C85CD60269E}" dt="2022-09-16T08:57:30.880" v="798"/>
          <ac:spMkLst>
            <pc:docMk/>
            <pc:sldMk cId="869082357" sldId="274"/>
            <ac:spMk id="2" creationId="{3EB89ED4-DB8C-479C-9BEF-72CCDC613496}"/>
          </ac:spMkLst>
        </pc:spChg>
        <pc:spChg chg="mod">
          <ac:chgData name="Bergfall, Morten" userId="62d2bcde-d4bf-411e-acf5-b30b86483d79" providerId="ADAL" clId="{B2DAC6C0-1D41-4B00-B83C-6C85CD60269E}" dt="2022-09-16T08:57:30.880" v="798"/>
          <ac:spMkLst>
            <pc:docMk/>
            <pc:sldMk cId="869082357" sldId="274"/>
            <ac:spMk id="3" creationId="{910F5A56-CE5C-4725-93B9-5F2F9C503DE7}"/>
          </ac:spMkLst>
        </pc:spChg>
      </pc:sldChg>
      <pc:sldChg chg="modSp">
        <pc:chgData name="Bergfall, Morten" userId="62d2bcde-d4bf-411e-acf5-b30b86483d79" providerId="ADAL" clId="{B2DAC6C0-1D41-4B00-B83C-6C85CD60269E}" dt="2022-09-16T08:57:30.880" v="798"/>
        <pc:sldMkLst>
          <pc:docMk/>
          <pc:sldMk cId="2128532841" sldId="276"/>
        </pc:sldMkLst>
        <pc:spChg chg="mod">
          <ac:chgData name="Bergfall, Morten" userId="62d2bcde-d4bf-411e-acf5-b30b86483d79" providerId="ADAL" clId="{B2DAC6C0-1D41-4B00-B83C-6C85CD60269E}" dt="2022-09-16T08:57:30.880" v="798"/>
          <ac:spMkLst>
            <pc:docMk/>
            <pc:sldMk cId="2128532841" sldId="276"/>
            <ac:spMk id="2" creationId="{89B62DB0-FF2F-47E6-9938-FE67F2292DEA}"/>
          </ac:spMkLst>
        </pc:spChg>
        <pc:picChg chg="mod">
          <ac:chgData name="Bergfall, Morten" userId="62d2bcde-d4bf-411e-acf5-b30b86483d79" providerId="ADAL" clId="{B2DAC6C0-1D41-4B00-B83C-6C85CD60269E}" dt="2022-09-16T08:50:09.901" v="695" actId="14100"/>
          <ac:picMkLst>
            <pc:docMk/>
            <pc:sldMk cId="2128532841" sldId="276"/>
            <ac:picMk id="1032" creationId="{66DC7554-BC71-4D9F-88A5-8DFAE6ACD4AF}"/>
          </ac:picMkLst>
        </pc:picChg>
      </pc:sldChg>
      <pc:sldChg chg="modSp del ord">
        <pc:chgData name="Bergfall, Morten" userId="62d2bcde-d4bf-411e-acf5-b30b86483d79" providerId="ADAL" clId="{B2DAC6C0-1D41-4B00-B83C-6C85CD60269E}" dt="2022-09-16T09:43:57.285" v="1722" actId="2696"/>
        <pc:sldMkLst>
          <pc:docMk/>
          <pc:sldMk cId="2060428475" sldId="277"/>
        </pc:sldMkLst>
        <pc:spChg chg="mod">
          <ac:chgData name="Bergfall, Morten" userId="62d2bcde-d4bf-411e-acf5-b30b86483d79" providerId="ADAL" clId="{B2DAC6C0-1D41-4B00-B83C-6C85CD60269E}" dt="2022-09-16T08:57:30.880" v="798"/>
          <ac:spMkLst>
            <pc:docMk/>
            <pc:sldMk cId="2060428475" sldId="277"/>
            <ac:spMk id="2" creationId="{6CE22676-6856-494C-A2F2-4E4B270A5AAA}"/>
          </ac:spMkLst>
        </pc:spChg>
        <pc:spChg chg="mod">
          <ac:chgData name="Bergfall, Morten" userId="62d2bcde-d4bf-411e-acf5-b30b86483d79" providerId="ADAL" clId="{B2DAC6C0-1D41-4B00-B83C-6C85CD60269E}" dt="2022-09-16T08:57:30.880" v="798"/>
          <ac:spMkLst>
            <pc:docMk/>
            <pc:sldMk cId="2060428475" sldId="277"/>
            <ac:spMk id="3" creationId="{FDB755C4-1CFD-4647-A8BD-A9F18949D85C}"/>
          </ac:spMkLst>
        </pc:spChg>
      </pc:sldChg>
      <pc:sldChg chg="modSp del">
        <pc:chgData name="Bergfall, Morten" userId="62d2bcde-d4bf-411e-acf5-b30b86483d79" providerId="ADAL" clId="{B2DAC6C0-1D41-4B00-B83C-6C85CD60269E}" dt="2022-09-16T09:46:49.450" v="1872" actId="2696"/>
        <pc:sldMkLst>
          <pc:docMk/>
          <pc:sldMk cId="377204294" sldId="278"/>
        </pc:sldMkLst>
        <pc:spChg chg="mod">
          <ac:chgData name="Bergfall, Morten" userId="62d2bcde-d4bf-411e-acf5-b30b86483d79" providerId="ADAL" clId="{B2DAC6C0-1D41-4B00-B83C-6C85CD60269E}" dt="2022-09-16T08:57:30.880" v="798"/>
          <ac:spMkLst>
            <pc:docMk/>
            <pc:sldMk cId="377204294" sldId="278"/>
            <ac:spMk id="2" creationId="{B99EA62B-2012-45D4-A9DA-303A946E2410}"/>
          </ac:spMkLst>
        </pc:spChg>
        <pc:spChg chg="mod">
          <ac:chgData name="Bergfall, Morten" userId="62d2bcde-d4bf-411e-acf5-b30b86483d79" providerId="ADAL" clId="{B2DAC6C0-1D41-4B00-B83C-6C85CD60269E}" dt="2022-09-16T08:57:30.880" v="798"/>
          <ac:spMkLst>
            <pc:docMk/>
            <pc:sldMk cId="377204294" sldId="278"/>
            <ac:spMk id="3" creationId="{D54E0630-D359-4B76-906B-BAA65C996E29}"/>
          </ac:spMkLst>
        </pc:spChg>
      </pc:sldChg>
      <pc:sldChg chg="modSp">
        <pc:chgData name="Bergfall, Morten" userId="62d2bcde-d4bf-411e-acf5-b30b86483d79" providerId="ADAL" clId="{B2DAC6C0-1D41-4B00-B83C-6C85CD60269E}" dt="2022-09-16T11:56:56.737" v="2328" actId="255"/>
        <pc:sldMkLst>
          <pc:docMk/>
          <pc:sldMk cId="3640056894" sldId="279"/>
        </pc:sldMkLst>
        <pc:spChg chg="mod">
          <ac:chgData name="Bergfall, Morten" userId="62d2bcde-d4bf-411e-acf5-b30b86483d79" providerId="ADAL" clId="{B2DAC6C0-1D41-4B00-B83C-6C85CD60269E}" dt="2022-09-16T08:57:30.880" v="798"/>
          <ac:spMkLst>
            <pc:docMk/>
            <pc:sldMk cId="3640056894" sldId="279"/>
            <ac:spMk id="2" creationId="{8B129404-ABCB-4A96-8173-1775654376FD}"/>
          </ac:spMkLst>
        </pc:spChg>
        <pc:spChg chg="mod">
          <ac:chgData name="Bergfall, Morten" userId="62d2bcde-d4bf-411e-acf5-b30b86483d79" providerId="ADAL" clId="{B2DAC6C0-1D41-4B00-B83C-6C85CD60269E}" dt="2022-09-16T11:56:56.737" v="2328" actId="255"/>
          <ac:spMkLst>
            <pc:docMk/>
            <pc:sldMk cId="3640056894" sldId="279"/>
            <ac:spMk id="3" creationId="{E9D5DEE0-2C3E-4DA6-A0D3-0B291F607FD5}"/>
          </ac:spMkLst>
        </pc:spChg>
      </pc:sldChg>
      <pc:sldChg chg="modSp">
        <pc:chgData name="Bergfall, Morten" userId="62d2bcde-d4bf-411e-acf5-b30b86483d79" providerId="ADAL" clId="{B2DAC6C0-1D41-4B00-B83C-6C85CD60269E}" dt="2022-09-16T11:58:02.371" v="2331" actId="255"/>
        <pc:sldMkLst>
          <pc:docMk/>
          <pc:sldMk cId="1100706826" sldId="280"/>
        </pc:sldMkLst>
        <pc:spChg chg="mod">
          <ac:chgData name="Bergfall, Morten" userId="62d2bcde-d4bf-411e-acf5-b30b86483d79" providerId="ADAL" clId="{B2DAC6C0-1D41-4B00-B83C-6C85CD60269E}" dt="2022-09-16T08:57:30.880" v="798"/>
          <ac:spMkLst>
            <pc:docMk/>
            <pc:sldMk cId="1100706826" sldId="280"/>
            <ac:spMk id="2" creationId="{24F40C93-2013-44B6-A693-BEF497C739C4}"/>
          </ac:spMkLst>
        </pc:spChg>
        <pc:spChg chg="mod">
          <ac:chgData name="Bergfall, Morten" userId="62d2bcde-d4bf-411e-acf5-b30b86483d79" providerId="ADAL" clId="{B2DAC6C0-1D41-4B00-B83C-6C85CD60269E}" dt="2022-09-16T11:58:02.371" v="2331" actId="255"/>
          <ac:spMkLst>
            <pc:docMk/>
            <pc:sldMk cId="1100706826" sldId="280"/>
            <ac:spMk id="3" creationId="{E939351A-95B0-46FA-970E-76A0BA76EFBC}"/>
          </ac:spMkLst>
        </pc:spChg>
      </pc:sldChg>
      <pc:sldChg chg="modSp">
        <pc:chgData name="Bergfall, Morten" userId="62d2bcde-d4bf-411e-acf5-b30b86483d79" providerId="ADAL" clId="{B2DAC6C0-1D41-4B00-B83C-6C85CD60269E}" dt="2022-09-16T12:04:47.686" v="2380" actId="20577"/>
        <pc:sldMkLst>
          <pc:docMk/>
          <pc:sldMk cId="3719576883" sldId="281"/>
        </pc:sldMkLst>
        <pc:spChg chg="mod">
          <ac:chgData name="Bergfall, Morten" userId="62d2bcde-d4bf-411e-acf5-b30b86483d79" providerId="ADAL" clId="{B2DAC6C0-1D41-4B00-B83C-6C85CD60269E}" dt="2022-09-16T08:57:30.880" v="798"/>
          <ac:spMkLst>
            <pc:docMk/>
            <pc:sldMk cId="3719576883" sldId="281"/>
            <ac:spMk id="2" creationId="{A0EC3BF6-69F4-4BE2-ABBF-075A36658892}"/>
          </ac:spMkLst>
        </pc:spChg>
        <pc:spChg chg="mod">
          <ac:chgData name="Bergfall, Morten" userId="62d2bcde-d4bf-411e-acf5-b30b86483d79" providerId="ADAL" clId="{B2DAC6C0-1D41-4B00-B83C-6C85CD60269E}" dt="2022-09-16T12:04:47.686" v="2380" actId="20577"/>
          <ac:spMkLst>
            <pc:docMk/>
            <pc:sldMk cId="3719576883" sldId="281"/>
            <ac:spMk id="3" creationId="{2B8843D2-4A14-4B24-9BEB-B28B076F6165}"/>
          </ac:spMkLst>
        </pc:spChg>
      </pc:sldChg>
      <pc:sldChg chg="modSp mod">
        <pc:chgData name="Bergfall, Morten" userId="62d2bcde-d4bf-411e-acf5-b30b86483d79" providerId="ADAL" clId="{B2DAC6C0-1D41-4B00-B83C-6C85CD60269E}" dt="2022-09-18T17:38:19.288" v="4322" actId="21"/>
        <pc:sldMkLst>
          <pc:docMk/>
          <pc:sldMk cId="3067272760" sldId="282"/>
        </pc:sldMkLst>
        <pc:spChg chg="mod">
          <ac:chgData name="Bergfall, Morten" userId="62d2bcde-d4bf-411e-acf5-b30b86483d79" providerId="ADAL" clId="{B2DAC6C0-1D41-4B00-B83C-6C85CD60269E}" dt="2022-09-16T08:57:30.880" v="798"/>
          <ac:spMkLst>
            <pc:docMk/>
            <pc:sldMk cId="3067272760" sldId="282"/>
            <ac:spMk id="2" creationId="{167DC742-B3D0-4E16-8107-0568DDAC700F}"/>
          </ac:spMkLst>
        </pc:spChg>
        <pc:spChg chg="mod">
          <ac:chgData name="Bergfall, Morten" userId="62d2bcde-d4bf-411e-acf5-b30b86483d79" providerId="ADAL" clId="{B2DAC6C0-1D41-4B00-B83C-6C85CD60269E}" dt="2022-09-18T17:38:19.288" v="4322" actId="21"/>
          <ac:spMkLst>
            <pc:docMk/>
            <pc:sldMk cId="3067272760" sldId="282"/>
            <ac:spMk id="3" creationId="{12EF761C-ADEC-40A1-9E1A-030AE1A65E9E}"/>
          </ac:spMkLst>
        </pc:spChg>
      </pc:sldChg>
      <pc:sldChg chg="modSp">
        <pc:chgData name="Bergfall, Morten" userId="62d2bcde-d4bf-411e-acf5-b30b86483d79" providerId="ADAL" clId="{B2DAC6C0-1D41-4B00-B83C-6C85CD60269E}" dt="2022-09-16T08:57:30.880" v="798"/>
        <pc:sldMkLst>
          <pc:docMk/>
          <pc:sldMk cId="1214992340" sldId="283"/>
        </pc:sldMkLst>
        <pc:spChg chg="mod">
          <ac:chgData name="Bergfall, Morten" userId="62d2bcde-d4bf-411e-acf5-b30b86483d79" providerId="ADAL" clId="{B2DAC6C0-1D41-4B00-B83C-6C85CD60269E}" dt="2022-09-16T08:57:30.880" v="798"/>
          <ac:spMkLst>
            <pc:docMk/>
            <pc:sldMk cId="1214992340" sldId="283"/>
            <ac:spMk id="2" creationId="{8740B394-DE2D-4969-94E2-A181E7BC770A}"/>
          </ac:spMkLst>
        </pc:spChg>
        <pc:spChg chg="mod">
          <ac:chgData name="Bergfall, Morten" userId="62d2bcde-d4bf-411e-acf5-b30b86483d79" providerId="ADAL" clId="{B2DAC6C0-1D41-4B00-B83C-6C85CD60269E}" dt="2022-09-16T08:57:30.880" v="798"/>
          <ac:spMkLst>
            <pc:docMk/>
            <pc:sldMk cId="1214992340" sldId="283"/>
            <ac:spMk id="3" creationId="{FC01BFF5-1E57-40DF-A34A-3A1B7F2BC154}"/>
          </ac:spMkLst>
        </pc:spChg>
      </pc:sldChg>
      <pc:sldChg chg="modSp add del">
        <pc:chgData name="Bergfall, Morten" userId="62d2bcde-d4bf-411e-acf5-b30b86483d79" providerId="ADAL" clId="{B2DAC6C0-1D41-4B00-B83C-6C85CD60269E}" dt="2022-09-18T17:48:58.819" v="4370"/>
        <pc:sldMkLst>
          <pc:docMk/>
          <pc:sldMk cId="3670311687" sldId="284"/>
        </pc:sldMkLst>
        <pc:spChg chg="mod">
          <ac:chgData name="Bergfall, Morten" userId="62d2bcde-d4bf-411e-acf5-b30b86483d79" providerId="ADAL" clId="{B2DAC6C0-1D41-4B00-B83C-6C85CD60269E}" dt="2022-09-16T08:57:30.880" v="798"/>
          <ac:spMkLst>
            <pc:docMk/>
            <pc:sldMk cId="3670311687" sldId="284"/>
            <ac:spMk id="2" creationId="{A2CE074B-202C-4807-A9AC-F1C5CC90B3A9}"/>
          </ac:spMkLst>
        </pc:spChg>
        <pc:spChg chg="mod">
          <ac:chgData name="Bergfall, Morten" userId="62d2bcde-d4bf-411e-acf5-b30b86483d79" providerId="ADAL" clId="{B2DAC6C0-1D41-4B00-B83C-6C85CD60269E}" dt="2022-09-16T08:57:30.880" v="798"/>
          <ac:spMkLst>
            <pc:docMk/>
            <pc:sldMk cId="3670311687" sldId="284"/>
            <ac:spMk id="3" creationId="{6F76ABC4-C76A-464C-AABF-8C74D5C464CB}"/>
          </ac:spMkLst>
        </pc:spChg>
      </pc:sldChg>
      <pc:sldChg chg="modSp del">
        <pc:chgData name="Bergfall, Morten" userId="62d2bcde-d4bf-411e-acf5-b30b86483d79" providerId="ADAL" clId="{B2DAC6C0-1D41-4B00-B83C-6C85CD60269E}" dt="2022-09-16T09:02:28.813" v="883" actId="47"/>
        <pc:sldMkLst>
          <pc:docMk/>
          <pc:sldMk cId="1274785076" sldId="285"/>
        </pc:sldMkLst>
        <pc:spChg chg="mod">
          <ac:chgData name="Bergfall, Morten" userId="62d2bcde-d4bf-411e-acf5-b30b86483d79" providerId="ADAL" clId="{B2DAC6C0-1D41-4B00-B83C-6C85CD60269E}" dt="2022-09-16T08:57:30.880" v="798"/>
          <ac:spMkLst>
            <pc:docMk/>
            <pc:sldMk cId="1274785076" sldId="285"/>
            <ac:spMk id="2" creationId="{89B62DB0-FF2F-47E6-9938-FE67F2292DEA}"/>
          </ac:spMkLst>
        </pc:spChg>
        <pc:spChg chg="mod">
          <ac:chgData name="Bergfall, Morten" userId="62d2bcde-d4bf-411e-acf5-b30b86483d79" providerId="ADAL" clId="{B2DAC6C0-1D41-4B00-B83C-6C85CD60269E}" dt="2022-09-16T08:57:30.880" v="798"/>
          <ac:spMkLst>
            <pc:docMk/>
            <pc:sldMk cId="1274785076" sldId="285"/>
            <ac:spMk id="3" creationId="{05A6DEDB-9B90-4009-A36A-293F9E05216B}"/>
          </ac:spMkLst>
        </pc:spChg>
      </pc:sldChg>
      <pc:sldChg chg="modSp mod modAnim">
        <pc:chgData name="Bergfall, Morten" userId="62d2bcde-d4bf-411e-acf5-b30b86483d79" providerId="ADAL" clId="{B2DAC6C0-1D41-4B00-B83C-6C85CD60269E}" dt="2022-09-18T17:23:13.909" v="3975"/>
        <pc:sldMkLst>
          <pc:docMk/>
          <pc:sldMk cId="4263659611" sldId="286"/>
        </pc:sldMkLst>
        <pc:spChg chg="mod">
          <ac:chgData name="Bergfall, Morten" userId="62d2bcde-d4bf-411e-acf5-b30b86483d79" providerId="ADAL" clId="{B2DAC6C0-1D41-4B00-B83C-6C85CD60269E}" dt="2022-09-16T08:57:30.880" v="798"/>
          <ac:spMkLst>
            <pc:docMk/>
            <pc:sldMk cId="4263659611" sldId="286"/>
            <ac:spMk id="2" creationId="{EB6420A7-E2B8-123E-66D8-99FC322889D7}"/>
          </ac:spMkLst>
        </pc:spChg>
        <pc:spChg chg="mod">
          <ac:chgData name="Bergfall, Morten" userId="62d2bcde-d4bf-411e-acf5-b30b86483d79" providerId="ADAL" clId="{B2DAC6C0-1D41-4B00-B83C-6C85CD60269E}" dt="2022-09-16T08:57:30.880" v="798"/>
          <ac:spMkLst>
            <pc:docMk/>
            <pc:sldMk cId="4263659611" sldId="286"/>
            <ac:spMk id="3" creationId="{E3B32E0E-C8B2-5D0C-5D72-E416E191F1C8}"/>
          </ac:spMkLst>
        </pc:spChg>
      </pc:sldChg>
      <pc:sldChg chg="modSp modAnim">
        <pc:chgData name="Bergfall, Morten" userId="62d2bcde-d4bf-411e-acf5-b30b86483d79" providerId="ADAL" clId="{B2DAC6C0-1D41-4B00-B83C-6C85CD60269E}" dt="2022-09-18T17:23:30.799" v="3976"/>
        <pc:sldMkLst>
          <pc:docMk/>
          <pc:sldMk cId="1370951576" sldId="287"/>
        </pc:sldMkLst>
        <pc:spChg chg="mod">
          <ac:chgData name="Bergfall, Morten" userId="62d2bcde-d4bf-411e-acf5-b30b86483d79" providerId="ADAL" clId="{B2DAC6C0-1D41-4B00-B83C-6C85CD60269E}" dt="2022-09-16T08:57:30.880" v="798"/>
          <ac:spMkLst>
            <pc:docMk/>
            <pc:sldMk cId="1370951576" sldId="287"/>
            <ac:spMk id="2" creationId="{215DCD35-9BB2-2096-5530-CACBDBA8A1C5}"/>
          </ac:spMkLst>
        </pc:spChg>
        <pc:spChg chg="mod">
          <ac:chgData name="Bergfall, Morten" userId="62d2bcde-d4bf-411e-acf5-b30b86483d79" providerId="ADAL" clId="{B2DAC6C0-1D41-4B00-B83C-6C85CD60269E}" dt="2022-09-16T08:57:30.880" v="798"/>
          <ac:spMkLst>
            <pc:docMk/>
            <pc:sldMk cId="1370951576" sldId="287"/>
            <ac:spMk id="3" creationId="{980CD0AC-E6AA-1E1A-DFF0-1292AEDDAE7D}"/>
          </ac:spMkLst>
        </pc:spChg>
      </pc:sldChg>
      <pc:sldChg chg="modSp new mod modAnim modNotesTx">
        <pc:chgData name="Bergfall, Morten" userId="62d2bcde-d4bf-411e-acf5-b30b86483d79" providerId="ADAL" clId="{B2DAC6C0-1D41-4B00-B83C-6C85CD60269E}" dt="2022-09-18T17:22:46.934" v="3974"/>
        <pc:sldMkLst>
          <pc:docMk/>
          <pc:sldMk cId="2148035331" sldId="288"/>
        </pc:sldMkLst>
        <pc:spChg chg="mod">
          <ac:chgData name="Bergfall, Morten" userId="62d2bcde-d4bf-411e-acf5-b30b86483d79" providerId="ADAL" clId="{B2DAC6C0-1D41-4B00-B83C-6C85CD60269E}" dt="2022-09-16T08:57:30.880" v="798"/>
          <ac:spMkLst>
            <pc:docMk/>
            <pc:sldMk cId="2148035331" sldId="288"/>
            <ac:spMk id="2" creationId="{6A56C47F-84B4-2776-53D0-EDF884D015B1}"/>
          </ac:spMkLst>
        </pc:spChg>
        <pc:spChg chg="mod">
          <ac:chgData name="Bergfall, Morten" userId="62d2bcde-d4bf-411e-acf5-b30b86483d79" providerId="ADAL" clId="{B2DAC6C0-1D41-4B00-B83C-6C85CD60269E}" dt="2022-09-16T12:24:42.081" v="2668" actId="20577"/>
          <ac:spMkLst>
            <pc:docMk/>
            <pc:sldMk cId="2148035331" sldId="288"/>
            <ac:spMk id="3" creationId="{FE1D9659-6A35-4133-B778-39D2FCF5E864}"/>
          </ac:spMkLst>
        </pc:spChg>
      </pc:sldChg>
      <pc:sldChg chg="addSp delSp modSp new add del mod setBg modNotesTx">
        <pc:chgData name="Bergfall, Morten" userId="62d2bcde-d4bf-411e-acf5-b30b86483d79" providerId="ADAL" clId="{B2DAC6C0-1D41-4B00-B83C-6C85CD60269E}" dt="2022-09-16T09:01:21.107" v="878" actId="47"/>
        <pc:sldMkLst>
          <pc:docMk/>
          <pc:sldMk cId="3816614180" sldId="289"/>
        </pc:sldMkLst>
        <pc:spChg chg="mod">
          <ac:chgData name="Bergfall, Morten" userId="62d2bcde-d4bf-411e-acf5-b30b86483d79" providerId="ADAL" clId="{B2DAC6C0-1D41-4B00-B83C-6C85CD60269E}" dt="2022-09-16T08:57:56.140" v="811" actId="26606"/>
          <ac:spMkLst>
            <pc:docMk/>
            <pc:sldMk cId="3816614180" sldId="289"/>
            <ac:spMk id="2" creationId="{A0D84565-9AB3-645C-0ACA-53DED2045E61}"/>
          </ac:spMkLst>
        </pc:spChg>
        <pc:spChg chg="del mod">
          <ac:chgData name="Bergfall, Morten" userId="62d2bcde-d4bf-411e-acf5-b30b86483d79" providerId="ADAL" clId="{B2DAC6C0-1D41-4B00-B83C-6C85CD60269E}" dt="2022-09-16T08:46:33.110" v="578" actId="22"/>
          <ac:spMkLst>
            <pc:docMk/>
            <pc:sldMk cId="3816614180" sldId="289"/>
            <ac:spMk id="3" creationId="{53A6C477-67F7-5A21-2FDD-9ADF36089BE7}"/>
          </ac:spMkLst>
        </pc:spChg>
        <pc:spChg chg="add mod">
          <ac:chgData name="Bergfall, Morten" userId="62d2bcde-d4bf-411e-acf5-b30b86483d79" providerId="ADAL" clId="{B2DAC6C0-1D41-4B00-B83C-6C85CD60269E}" dt="2022-09-16T08:58:25.562" v="816" actId="1076"/>
          <ac:spMkLst>
            <pc:docMk/>
            <pc:sldMk cId="3816614180" sldId="289"/>
            <ac:spMk id="6" creationId="{8CAED468-C0E2-09E0-8A64-40DEE59C9CBD}"/>
          </ac:spMkLst>
        </pc:spChg>
        <pc:spChg chg="add del mod">
          <ac:chgData name="Bergfall, Morten" userId="62d2bcde-d4bf-411e-acf5-b30b86483d79" providerId="ADAL" clId="{B2DAC6C0-1D41-4B00-B83C-6C85CD60269E}" dt="2022-09-16T08:57:21.078" v="786" actId="478"/>
          <ac:spMkLst>
            <pc:docMk/>
            <pc:sldMk cId="3816614180" sldId="289"/>
            <ac:spMk id="8" creationId="{37B62C5C-136A-1193-070D-A3FA27BD6C36}"/>
          </ac:spMkLst>
        </pc:spChg>
        <pc:spChg chg="add del">
          <ac:chgData name="Bergfall, Morten" userId="62d2bcde-d4bf-411e-acf5-b30b86483d79" providerId="ADAL" clId="{B2DAC6C0-1D41-4B00-B83C-6C85CD60269E}" dt="2022-09-16T08:57:48.452" v="807" actId="26606"/>
          <ac:spMkLst>
            <pc:docMk/>
            <pc:sldMk cId="3816614180" sldId="289"/>
            <ac:spMk id="9" creationId="{9F4444CE-BC8D-4D61-B303-4C05614E62AB}"/>
          </ac:spMkLst>
        </pc:spChg>
        <pc:spChg chg="add del">
          <ac:chgData name="Bergfall, Morten" userId="62d2bcde-d4bf-411e-acf5-b30b86483d79" providerId="ADAL" clId="{B2DAC6C0-1D41-4B00-B83C-6C85CD60269E}" dt="2022-09-16T08:57:48.452" v="807" actId="26606"/>
          <ac:spMkLst>
            <pc:docMk/>
            <pc:sldMk cId="3816614180" sldId="289"/>
            <ac:spMk id="10" creationId="{62423CA5-E2E1-4789-B759-9906C1C94063}"/>
          </ac:spMkLst>
        </pc:spChg>
        <pc:spChg chg="add del">
          <ac:chgData name="Bergfall, Morten" userId="62d2bcde-d4bf-411e-acf5-b30b86483d79" providerId="ADAL" clId="{B2DAC6C0-1D41-4B00-B83C-6C85CD60269E}" dt="2022-09-16T08:57:42.732" v="801" actId="26606"/>
          <ac:spMkLst>
            <pc:docMk/>
            <pc:sldMk cId="3816614180" sldId="289"/>
            <ac:spMk id="11" creationId="{9F4444CE-BC8D-4D61-B303-4C05614E62AB}"/>
          </ac:spMkLst>
        </pc:spChg>
        <pc:spChg chg="add del">
          <ac:chgData name="Bergfall, Morten" userId="62d2bcde-d4bf-411e-acf5-b30b86483d79" providerId="ADAL" clId="{B2DAC6C0-1D41-4B00-B83C-6C85CD60269E}" dt="2022-09-16T08:57:48.452" v="807" actId="26606"/>
          <ac:spMkLst>
            <pc:docMk/>
            <pc:sldMk cId="3816614180" sldId="289"/>
            <ac:spMk id="12" creationId="{73772B81-181F-48B7-8826-4D9686D15DF5}"/>
          </ac:spMkLst>
        </pc:spChg>
        <pc:spChg chg="add del">
          <ac:chgData name="Bergfall, Morten" userId="62d2bcde-d4bf-411e-acf5-b30b86483d79" providerId="ADAL" clId="{B2DAC6C0-1D41-4B00-B83C-6C85CD60269E}" dt="2022-09-16T08:57:42.732" v="801" actId="26606"/>
          <ac:spMkLst>
            <pc:docMk/>
            <pc:sldMk cId="3816614180" sldId="289"/>
            <ac:spMk id="13" creationId="{62423CA5-E2E1-4789-B759-9906C1C94063}"/>
          </ac:spMkLst>
        </pc:spChg>
        <pc:spChg chg="add del">
          <ac:chgData name="Bergfall, Morten" userId="62d2bcde-d4bf-411e-acf5-b30b86483d79" providerId="ADAL" clId="{B2DAC6C0-1D41-4B00-B83C-6C85CD60269E}" dt="2022-09-16T08:57:48.452" v="807" actId="26606"/>
          <ac:spMkLst>
            <pc:docMk/>
            <pc:sldMk cId="3816614180" sldId="289"/>
            <ac:spMk id="14" creationId="{B2205F6E-03C6-4E92-877C-E2482F6599AA}"/>
          </ac:spMkLst>
        </pc:spChg>
        <pc:spChg chg="add del">
          <ac:chgData name="Bergfall, Morten" userId="62d2bcde-d4bf-411e-acf5-b30b86483d79" providerId="ADAL" clId="{B2DAC6C0-1D41-4B00-B83C-6C85CD60269E}" dt="2022-09-16T08:57:42.732" v="801" actId="26606"/>
          <ac:spMkLst>
            <pc:docMk/>
            <pc:sldMk cId="3816614180" sldId="289"/>
            <ac:spMk id="15" creationId="{73772B81-181F-48B7-8826-4D9686D15DF5}"/>
          </ac:spMkLst>
        </pc:spChg>
        <pc:spChg chg="add del">
          <ac:chgData name="Bergfall, Morten" userId="62d2bcde-d4bf-411e-acf5-b30b86483d79" providerId="ADAL" clId="{B2DAC6C0-1D41-4B00-B83C-6C85CD60269E}" dt="2022-09-16T08:57:52.407" v="809" actId="26606"/>
          <ac:spMkLst>
            <pc:docMk/>
            <pc:sldMk cId="3816614180" sldId="289"/>
            <ac:spMk id="16" creationId="{A65AC7D1-EAA9-48F5-B509-60A7F50BF703}"/>
          </ac:spMkLst>
        </pc:spChg>
        <pc:spChg chg="add del">
          <ac:chgData name="Bergfall, Morten" userId="62d2bcde-d4bf-411e-acf5-b30b86483d79" providerId="ADAL" clId="{B2DAC6C0-1D41-4B00-B83C-6C85CD60269E}" dt="2022-09-16T08:57:42.732" v="801" actId="26606"/>
          <ac:spMkLst>
            <pc:docMk/>
            <pc:sldMk cId="3816614180" sldId="289"/>
            <ac:spMk id="17" creationId="{B2205F6E-03C6-4E92-877C-E2482F6599AA}"/>
          </ac:spMkLst>
        </pc:spChg>
        <pc:spChg chg="add del">
          <ac:chgData name="Bergfall, Morten" userId="62d2bcde-d4bf-411e-acf5-b30b86483d79" providerId="ADAL" clId="{B2DAC6C0-1D41-4B00-B83C-6C85CD60269E}" dt="2022-09-16T08:57:52.407" v="809" actId="26606"/>
          <ac:spMkLst>
            <pc:docMk/>
            <pc:sldMk cId="3816614180" sldId="289"/>
            <ac:spMk id="18" creationId="{D6320AF9-619A-4175-865B-5663E1AEF4C5}"/>
          </ac:spMkLst>
        </pc:spChg>
        <pc:spChg chg="add del">
          <ac:chgData name="Bergfall, Morten" userId="62d2bcde-d4bf-411e-acf5-b30b86483d79" providerId="ADAL" clId="{B2DAC6C0-1D41-4B00-B83C-6C85CD60269E}" dt="2022-09-16T08:57:52.407" v="809" actId="26606"/>
          <ac:spMkLst>
            <pc:docMk/>
            <pc:sldMk cId="3816614180" sldId="289"/>
            <ac:spMk id="19" creationId="{7E018740-5C2B-4A41-AC1A-7E68D1EC1954}"/>
          </ac:spMkLst>
        </pc:spChg>
        <pc:spChg chg="add del">
          <ac:chgData name="Bergfall, Morten" userId="62d2bcde-d4bf-411e-acf5-b30b86483d79" providerId="ADAL" clId="{B2DAC6C0-1D41-4B00-B83C-6C85CD60269E}" dt="2022-09-16T08:57:52.407" v="809" actId="26606"/>
          <ac:spMkLst>
            <pc:docMk/>
            <pc:sldMk cId="3816614180" sldId="289"/>
            <ac:spMk id="21" creationId="{166F75A4-C475-4941-8EE2-B80A06A2C1BB}"/>
          </ac:spMkLst>
        </pc:spChg>
        <pc:spChg chg="add del">
          <ac:chgData name="Bergfall, Morten" userId="62d2bcde-d4bf-411e-acf5-b30b86483d79" providerId="ADAL" clId="{B2DAC6C0-1D41-4B00-B83C-6C85CD60269E}" dt="2022-09-16T08:57:52.407" v="809" actId="26606"/>
          <ac:spMkLst>
            <pc:docMk/>
            <pc:sldMk cId="3816614180" sldId="289"/>
            <ac:spMk id="23" creationId="{A032553A-72E8-4B0D-8405-FF9771C9AF05}"/>
          </ac:spMkLst>
        </pc:spChg>
        <pc:spChg chg="add del">
          <ac:chgData name="Bergfall, Morten" userId="62d2bcde-d4bf-411e-acf5-b30b86483d79" providerId="ADAL" clId="{B2DAC6C0-1D41-4B00-B83C-6C85CD60269E}" dt="2022-09-16T08:57:52.407" v="809" actId="26606"/>
          <ac:spMkLst>
            <pc:docMk/>
            <pc:sldMk cId="3816614180" sldId="289"/>
            <ac:spMk id="25" creationId="{765800AC-C3B9-498E-87BC-29FAE4C76B21}"/>
          </ac:spMkLst>
        </pc:spChg>
        <pc:spChg chg="add del">
          <ac:chgData name="Bergfall, Morten" userId="62d2bcde-d4bf-411e-acf5-b30b86483d79" providerId="ADAL" clId="{B2DAC6C0-1D41-4B00-B83C-6C85CD60269E}" dt="2022-09-16T08:57:52.407" v="809" actId="26606"/>
          <ac:spMkLst>
            <pc:docMk/>
            <pc:sldMk cId="3816614180" sldId="289"/>
            <ac:spMk id="27" creationId="{1F9D6ACB-2FF4-49F9-978A-E0D5327FC635}"/>
          </ac:spMkLst>
        </pc:spChg>
        <pc:spChg chg="add del">
          <ac:chgData name="Bergfall, Morten" userId="62d2bcde-d4bf-411e-acf5-b30b86483d79" providerId="ADAL" clId="{B2DAC6C0-1D41-4B00-B83C-6C85CD60269E}" dt="2022-09-16T08:57:52.407" v="809" actId="26606"/>
          <ac:spMkLst>
            <pc:docMk/>
            <pc:sldMk cId="3816614180" sldId="289"/>
            <ac:spMk id="29" creationId="{A5EC319D-0FEA-4B95-A3EA-01E35672C95B}"/>
          </ac:spMkLst>
        </pc:spChg>
        <pc:spChg chg="add del">
          <ac:chgData name="Bergfall, Morten" userId="62d2bcde-d4bf-411e-acf5-b30b86483d79" providerId="ADAL" clId="{B2DAC6C0-1D41-4B00-B83C-6C85CD60269E}" dt="2022-09-16T08:57:56.140" v="811" actId="26606"/>
          <ac:spMkLst>
            <pc:docMk/>
            <pc:sldMk cId="3816614180" sldId="289"/>
            <ac:spMk id="31" creationId="{9F4444CE-BC8D-4D61-B303-4C05614E62AB}"/>
          </ac:spMkLst>
        </pc:spChg>
        <pc:spChg chg="add del">
          <ac:chgData name="Bergfall, Morten" userId="62d2bcde-d4bf-411e-acf5-b30b86483d79" providerId="ADAL" clId="{B2DAC6C0-1D41-4B00-B83C-6C85CD60269E}" dt="2022-09-16T08:57:56.140" v="811" actId="26606"/>
          <ac:spMkLst>
            <pc:docMk/>
            <pc:sldMk cId="3816614180" sldId="289"/>
            <ac:spMk id="32" creationId="{62423CA5-E2E1-4789-B759-9906C1C94063}"/>
          </ac:spMkLst>
        </pc:spChg>
        <pc:spChg chg="add del">
          <ac:chgData name="Bergfall, Morten" userId="62d2bcde-d4bf-411e-acf5-b30b86483d79" providerId="ADAL" clId="{B2DAC6C0-1D41-4B00-B83C-6C85CD60269E}" dt="2022-09-16T08:57:56.140" v="811" actId="26606"/>
          <ac:spMkLst>
            <pc:docMk/>
            <pc:sldMk cId="3816614180" sldId="289"/>
            <ac:spMk id="33" creationId="{73772B81-181F-48B7-8826-4D9686D15DF5}"/>
          </ac:spMkLst>
        </pc:spChg>
        <pc:spChg chg="add del">
          <ac:chgData name="Bergfall, Morten" userId="62d2bcde-d4bf-411e-acf5-b30b86483d79" providerId="ADAL" clId="{B2DAC6C0-1D41-4B00-B83C-6C85CD60269E}" dt="2022-09-16T08:57:56.140" v="811" actId="26606"/>
          <ac:spMkLst>
            <pc:docMk/>
            <pc:sldMk cId="3816614180" sldId="289"/>
            <ac:spMk id="34" creationId="{B2205F6E-03C6-4E92-877C-E2482F6599AA}"/>
          </ac:spMkLst>
        </pc:spChg>
        <pc:picChg chg="add del mod ord">
          <ac:chgData name="Bergfall, Morten" userId="62d2bcde-d4bf-411e-acf5-b30b86483d79" providerId="ADAL" clId="{B2DAC6C0-1D41-4B00-B83C-6C85CD60269E}" dt="2022-09-16T08:57:56.140" v="811" actId="26606"/>
          <ac:picMkLst>
            <pc:docMk/>
            <pc:sldMk cId="3816614180" sldId="289"/>
            <ac:picMk id="5" creationId="{9A31D742-9674-7F20-8436-7D7F4117243B}"/>
          </ac:picMkLst>
        </pc:picChg>
        <pc:cxnChg chg="add del">
          <ac:chgData name="Bergfall, Morten" userId="62d2bcde-d4bf-411e-acf5-b30b86483d79" providerId="ADAL" clId="{B2DAC6C0-1D41-4B00-B83C-6C85CD60269E}" dt="2022-09-16T08:57:52.407" v="809" actId="26606"/>
          <ac:cxnSpMkLst>
            <pc:docMk/>
            <pc:sldMk cId="3816614180" sldId="289"/>
            <ac:cxnSpMk id="20" creationId="{063B6EC6-D752-4EE7-908B-F8F19E8C7FEA}"/>
          </ac:cxnSpMkLst>
        </pc:cxnChg>
        <pc:cxnChg chg="add del">
          <ac:chgData name="Bergfall, Morten" userId="62d2bcde-d4bf-411e-acf5-b30b86483d79" providerId="ADAL" clId="{B2DAC6C0-1D41-4B00-B83C-6C85CD60269E}" dt="2022-09-16T08:57:52.407" v="809" actId="26606"/>
          <ac:cxnSpMkLst>
            <pc:docMk/>
            <pc:sldMk cId="3816614180" sldId="289"/>
            <ac:cxnSpMk id="22" creationId="{EFECD4E8-AD3E-4228-82A2-9461958EA94D}"/>
          </ac:cxnSpMkLst>
        </pc:cxnChg>
      </pc:sldChg>
      <pc:sldChg chg="addSp delSp modSp new mod modNotesTx">
        <pc:chgData name="Bergfall, Morten" userId="62d2bcde-d4bf-411e-acf5-b30b86483d79" providerId="ADAL" clId="{B2DAC6C0-1D41-4B00-B83C-6C85CD60269E}" dt="2022-09-16T09:02:25.619" v="882"/>
        <pc:sldMkLst>
          <pc:docMk/>
          <pc:sldMk cId="215117964" sldId="290"/>
        </pc:sldMkLst>
        <pc:spChg chg="mod">
          <ac:chgData name="Bergfall, Morten" userId="62d2bcde-d4bf-411e-acf5-b30b86483d79" providerId="ADAL" clId="{B2DAC6C0-1D41-4B00-B83C-6C85CD60269E}" dt="2022-09-16T08:59:40.227" v="819" actId="14100"/>
          <ac:spMkLst>
            <pc:docMk/>
            <pc:sldMk cId="215117964" sldId="290"/>
            <ac:spMk id="2" creationId="{3FB39177-D91D-71E8-570A-3D1DB5F3D2FA}"/>
          </ac:spMkLst>
        </pc:spChg>
        <pc:spChg chg="add del">
          <ac:chgData name="Bergfall, Morten" userId="62d2bcde-d4bf-411e-acf5-b30b86483d79" providerId="ADAL" clId="{B2DAC6C0-1D41-4B00-B83C-6C85CD60269E}" dt="2022-09-16T08:59:52.639" v="821" actId="11529"/>
          <ac:spMkLst>
            <pc:docMk/>
            <pc:sldMk cId="215117964" sldId="290"/>
            <ac:spMk id="4" creationId="{6312C8D6-FA10-91C5-36D7-C42484F6BB6E}"/>
          </ac:spMkLst>
        </pc:spChg>
        <pc:picChg chg="add mod">
          <ac:chgData name="Bergfall, Morten" userId="62d2bcde-d4bf-411e-acf5-b30b86483d79" providerId="ADAL" clId="{B2DAC6C0-1D41-4B00-B83C-6C85CD60269E}" dt="2022-09-16T09:02:03.743" v="881" actId="14100"/>
          <ac:picMkLst>
            <pc:docMk/>
            <pc:sldMk cId="215117964" sldId="290"/>
            <ac:picMk id="6" creationId="{1CDBD94D-2FC5-AF96-6FD3-CA7C4E634F3A}"/>
          </ac:picMkLst>
        </pc:picChg>
      </pc:sldChg>
      <pc:sldChg chg="addSp delSp modSp new del mod modClrScheme chgLayout">
        <pc:chgData name="Bergfall, Morten" userId="62d2bcde-d4bf-411e-acf5-b30b86483d79" providerId="ADAL" clId="{B2DAC6C0-1D41-4B00-B83C-6C85CD60269E}" dt="2022-09-16T08:51:41.082" v="709" actId="680"/>
        <pc:sldMkLst>
          <pc:docMk/>
          <pc:sldMk cId="1246446344" sldId="290"/>
        </pc:sldMkLst>
        <pc:spChg chg="add del">
          <ac:chgData name="Bergfall, Morten" userId="62d2bcde-d4bf-411e-acf5-b30b86483d79" providerId="ADAL" clId="{B2DAC6C0-1D41-4B00-B83C-6C85CD60269E}" dt="2022-09-16T08:51:39.680" v="708" actId="700"/>
          <ac:spMkLst>
            <pc:docMk/>
            <pc:sldMk cId="1246446344" sldId="290"/>
            <ac:spMk id="2" creationId="{937EE8AB-010F-20CD-06A8-AEE72C214CE3}"/>
          </ac:spMkLst>
        </pc:spChg>
        <pc:spChg chg="add del">
          <ac:chgData name="Bergfall, Morten" userId="62d2bcde-d4bf-411e-acf5-b30b86483d79" providerId="ADAL" clId="{B2DAC6C0-1D41-4B00-B83C-6C85CD60269E}" dt="2022-09-16T08:51:39.680" v="708" actId="700"/>
          <ac:spMkLst>
            <pc:docMk/>
            <pc:sldMk cId="1246446344" sldId="290"/>
            <ac:spMk id="3" creationId="{9AE001D4-732C-8056-5E8A-3B10DB40C2DE}"/>
          </ac:spMkLst>
        </pc:spChg>
        <pc:picChg chg="add del mod">
          <ac:chgData name="Bergfall, Morten" userId="62d2bcde-d4bf-411e-acf5-b30b86483d79" providerId="ADAL" clId="{B2DAC6C0-1D41-4B00-B83C-6C85CD60269E}" dt="2022-09-16T08:51:38.693" v="707" actId="22"/>
          <ac:picMkLst>
            <pc:docMk/>
            <pc:sldMk cId="1246446344" sldId="290"/>
            <ac:picMk id="5" creationId="{9CA98F66-3101-8461-1126-2300F946035A}"/>
          </ac:picMkLst>
        </pc:picChg>
      </pc:sldChg>
      <pc:sldChg chg="modSp new mod modAnim modNotesTx">
        <pc:chgData name="Bergfall, Morten" userId="62d2bcde-d4bf-411e-acf5-b30b86483d79" providerId="ADAL" clId="{B2DAC6C0-1D41-4B00-B83C-6C85CD60269E}" dt="2022-09-18T17:46:50.924" v="4369"/>
        <pc:sldMkLst>
          <pc:docMk/>
          <pc:sldMk cId="1467483420" sldId="291"/>
        </pc:sldMkLst>
        <pc:spChg chg="mod">
          <ac:chgData name="Bergfall, Morten" userId="62d2bcde-d4bf-411e-acf5-b30b86483d79" providerId="ADAL" clId="{B2DAC6C0-1D41-4B00-B83C-6C85CD60269E}" dt="2022-09-16T09:21:21.174" v="920" actId="20577"/>
          <ac:spMkLst>
            <pc:docMk/>
            <pc:sldMk cId="1467483420" sldId="291"/>
            <ac:spMk id="2" creationId="{09BDF3DE-A13E-DD48-D1BF-171AD390352B}"/>
          </ac:spMkLst>
        </pc:spChg>
        <pc:spChg chg="mod">
          <ac:chgData name="Bergfall, Morten" userId="62d2bcde-d4bf-411e-acf5-b30b86483d79" providerId="ADAL" clId="{B2DAC6C0-1D41-4B00-B83C-6C85CD60269E}" dt="2022-09-16T11:57:15.795" v="2330" actId="255"/>
          <ac:spMkLst>
            <pc:docMk/>
            <pc:sldMk cId="1467483420" sldId="291"/>
            <ac:spMk id="3" creationId="{B55AC6B9-A1BD-63CB-6A3D-184737D2CCBE}"/>
          </ac:spMkLst>
        </pc:spChg>
      </pc:sldChg>
      <pc:sldChg chg="addSp delSp modSp new del mod">
        <pc:chgData name="Bergfall, Morten" userId="62d2bcde-d4bf-411e-acf5-b30b86483d79" providerId="ADAL" clId="{B2DAC6C0-1D41-4B00-B83C-6C85CD60269E}" dt="2022-09-16T09:01:19.710" v="877" actId="680"/>
        <pc:sldMkLst>
          <pc:docMk/>
          <pc:sldMk cId="4290573724" sldId="291"/>
        </pc:sldMkLst>
        <pc:spChg chg="mod">
          <ac:chgData name="Bergfall, Morten" userId="62d2bcde-d4bf-411e-acf5-b30b86483d79" providerId="ADAL" clId="{B2DAC6C0-1D41-4B00-B83C-6C85CD60269E}" dt="2022-09-16T09:01:19.199" v="876" actId="20577"/>
          <ac:spMkLst>
            <pc:docMk/>
            <pc:sldMk cId="4290573724" sldId="291"/>
            <ac:spMk id="2" creationId="{9D544A39-0F26-849D-B018-2C398856CA17}"/>
          </ac:spMkLst>
        </pc:spChg>
        <pc:spChg chg="add del mod">
          <ac:chgData name="Bergfall, Morten" userId="62d2bcde-d4bf-411e-acf5-b30b86483d79" providerId="ADAL" clId="{B2DAC6C0-1D41-4B00-B83C-6C85CD60269E}" dt="2022-09-16T09:01:18.432" v="874" actId="5793"/>
          <ac:spMkLst>
            <pc:docMk/>
            <pc:sldMk cId="4290573724" sldId="291"/>
            <ac:spMk id="3" creationId="{15F8DAF1-9A06-ECDD-6CAD-0468DCD5A265}"/>
          </ac:spMkLst>
        </pc:spChg>
        <pc:spChg chg="add del">
          <ac:chgData name="Bergfall, Morten" userId="62d2bcde-d4bf-411e-acf5-b30b86483d79" providerId="ADAL" clId="{B2DAC6C0-1D41-4B00-B83C-6C85CD60269E}" dt="2022-09-16T09:01:18.816" v="875" actId="11529"/>
          <ac:spMkLst>
            <pc:docMk/>
            <pc:sldMk cId="4290573724" sldId="291"/>
            <ac:spMk id="4" creationId="{74498220-CBC8-E7B4-8E73-D27F74D7A53E}"/>
          </ac:spMkLst>
        </pc:spChg>
        <pc:spChg chg="add del mod">
          <ac:chgData name="Bergfall, Morten" userId="62d2bcde-d4bf-411e-acf5-b30b86483d79" providerId="ADAL" clId="{B2DAC6C0-1D41-4B00-B83C-6C85CD60269E}" dt="2022-09-16T09:01:18.072" v="873"/>
          <ac:spMkLst>
            <pc:docMk/>
            <pc:sldMk cId="4290573724" sldId="291"/>
            <ac:spMk id="5" creationId="{7B329611-EB72-6232-D6CD-6B526032242C}"/>
          </ac:spMkLst>
        </pc:spChg>
      </pc:sldChg>
      <pc:sldChg chg="modSp new mod modAnim modNotesTx">
        <pc:chgData name="Bergfall, Morten" userId="62d2bcde-d4bf-411e-acf5-b30b86483d79" providerId="ADAL" clId="{B2DAC6C0-1D41-4B00-B83C-6C85CD60269E}" dt="2022-09-16T11:57:05.170" v="2329" actId="255"/>
        <pc:sldMkLst>
          <pc:docMk/>
          <pc:sldMk cId="2470758537" sldId="292"/>
        </pc:sldMkLst>
        <pc:spChg chg="mod">
          <ac:chgData name="Bergfall, Morten" userId="62d2bcde-d4bf-411e-acf5-b30b86483d79" providerId="ADAL" clId="{B2DAC6C0-1D41-4B00-B83C-6C85CD60269E}" dt="2022-09-16T09:34:07.869" v="1348" actId="20577"/>
          <ac:spMkLst>
            <pc:docMk/>
            <pc:sldMk cId="2470758537" sldId="292"/>
            <ac:spMk id="2" creationId="{698904E6-5E67-564B-56A1-56130B9669A4}"/>
          </ac:spMkLst>
        </pc:spChg>
        <pc:spChg chg="mod">
          <ac:chgData name="Bergfall, Morten" userId="62d2bcde-d4bf-411e-acf5-b30b86483d79" providerId="ADAL" clId="{B2DAC6C0-1D41-4B00-B83C-6C85CD60269E}" dt="2022-09-16T11:57:05.170" v="2329" actId="255"/>
          <ac:spMkLst>
            <pc:docMk/>
            <pc:sldMk cId="2470758537" sldId="292"/>
            <ac:spMk id="3" creationId="{F0860B6F-6593-A693-C643-2B9FD5E895D9}"/>
          </ac:spMkLst>
        </pc:spChg>
      </pc:sldChg>
      <pc:sldChg chg="modSp new mod ord modAnim modNotesTx">
        <pc:chgData name="Bergfall, Morten" userId="62d2bcde-d4bf-411e-acf5-b30b86483d79" providerId="ADAL" clId="{B2DAC6C0-1D41-4B00-B83C-6C85CD60269E}" dt="2022-09-18T17:31:44.480" v="4093"/>
        <pc:sldMkLst>
          <pc:docMk/>
          <pc:sldMk cId="3228332228" sldId="293"/>
        </pc:sldMkLst>
        <pc:spChg chg="mod">
          <ac:chgData name="Bergfall, Morten" userId="62d2bcde-d4bf-411e-acf5-b30b86483d79" providerId="ADAL" clId="{B2DAC6C0-1D41-4B00-B83C-6C85CD60269E}" dt="2022-09-16T09:48:05.748" v="1891" actId="20577"/>
          <ac:spMkLst>
            <pc:docMk/>
            <pc:sldMk cId="3228332228" sldId="293"/>
            <ac:spMk id="2" creationId="{21F27FC8-13DA-5051-E53B-7198512043C2}"/>
          </ac:spMkLst>
        </pc:spChg>
        <pc:spChg chg="mod">
          <ac:chgData name="Bergfall, Morten" userId="62d2bcde-d4bf-411e-acf5-b30b86483d79" providerId="ADAL" clId="{B2DAC6C0-1D41-4B00-B83C-6C85CD60269E}" dt="2022-09-16T11:56:49.320" v="2327" actId="255"/>
          <ac:spMkLst>
            <pc:docMk/>
            <pc:sldMk cId="3228332228" sldId="293"/>
            <ac:spMk id="3" creationId="{1DC1A22C-1CC5-6933-6AA8-48F4533BC11F}"/>
          </ac:spMkLst>
        </pc:spChg>
      </pc:sldChg>
      <pc:sldChg chg="modSp new mod modAnim">
        <pc:chgData name="Bergfall, Morten" userId="62d2bcde-d4bf-411e-acf5-b30b86483d79" providerId="ADAL" clId="{B2DAC6C0-1D41-4B00-B83C-6C85CD60269E}" dt="2022-09-18T17:21:52.993" v="3970"/>
        <pc:sldMkLst>
          <pc:docMk/>
          <pc:sldMk cId="1979472876" sldId="294"/>
        </pc:sldMkLst>
        <pc:spChg chg="mod">
          <ac:chgData name="Bergfall, Morten" userId="62d2bcde-d4bf-411e-acf5-b30b86483d79" providerId="ADAL" clId="{B2DAC6C0-1D41-4B00-B83C-6C85CD60269E}" dt="2022-09-16T12:18:12.441" v="2404" actId="20577"/>
          <ac:spMkLst>
            <pc:docMk/>
            <pc:sldMk cId="1979472876" sldId="294"/>
            <ac:spMk id="2" creationId="{7938FA81-1585-6C5D-4219-3C566CAD54E4}"/>
          </ac:spMkLst>
        </pc:spChg>
        <pc:spChg chg="mod">
          <ac:chgData name="Bergfall, Morten" userId="62d2bcde-d4bf-411e-acf5-b30b86483d79" providerId="ADAL" clId="{B2DAC6C0-1D41-4B00-B83C-6C85CD60269E}" dt="2022-09-16T12:19:48.475" v="2659" actId="14100"/>
          <ac:spMkLst>
            <pc:docMk/>
            <pc:sldMk cId="1979472876" sldId="294"/>
            <ac:spMk id="3" creationId="{502C7440-69A3-5A8B-2989-FE28C8DFA0A0}"/>
          </ac:spMkLst>
        </pc:spChg>
      </pc:sldChg>
      <pc:sldChg chg="modSp new mod ord modNotesTx">
        <pc:chgData name="Bergfall, Morten" userId="62d2bcde-d4bf-411e-acf5-b30b86483d79" providerId="ADAL" clId="{B2DAC6C0-1D41-4B00-B83C-6C85CD60269E}" dt="2022-09-18T17:33:07.199" v="4230" actId="20577"/>
        <pc:sldMkLst>
          <pc:docMk/>
          <pc:sldMk cId="2324967847" sldId="295"/>
        </pc:sldMkLst>
        <pc:spChg chg="mod">
          <ac:chgData name="Bergfall, Morten" userId="62d2bcde-d4bf-411e-acf5-b30b86483d79" providerId="ADAL" clId="{B2DAC6C0-1D41-4B00-B83C-6C85CD60269E}" dt="2022-09-18T16:37:01.675" v="2699" actId="20577"/>
          <ac:spMkLst>
            <pc:docMk/>
            <pc:sldMk cId="2324967847" sldId="295"/>
            <ac:spMk id="2" creationId="{AC80DE5A-DBA5-00D3-6155-CAB27EF2C459}"/>
          </ac:spMkLst>
        </pc:spChg>
        <pc:spChg chg="mod">
          <ac:chgData name="Bergfall, Morten" userId="62d2bcde-d4bf-411e-acf5-b30b86483d79" providerId="ADAL" clId="{B2DAC6C0-1D41-4B00-B83C-6C85CD60269E}" dt="2022-09-18T17:33:07.199" v="4230" actId="20577"/>
          <ac:spMkLst>
            <pc:docMk/>
            <pc:sldMk cId="2324967847" sldId="295"/>
            <ac:spMk id="3" creationId="{6C1DC77D-805C-ECB8-7FF6-C21990DCD73F}"/>
          </ac:spMkLst>
        </pc:spChg>
      </pc:sldChg>
      <pc:sldChg chg="modSp new mod ord modAnim modNotesTx">
        <pc:chgData name="Bergfall, Morten" userId="62d2bcde-d4bf-411e-acf5-b30b86483d79" providerId="ADAL" clId="{B2DAC6C0-1D41-4B00-B83C-6C85CD60269E}" dt="2022-09-19T06:36:49.737" v="4392" actId="20577"/>
        <pc:sldMkLst>
          <pc:docMk/>
          <pc:sldMk cId="2364028294" sldId="296"/>
        </pc:sldMkLst>
        <pc:spChg chg="mod">
          <ac:chgData name="Bergfall, Morten" userId="62d2bcde-d4bf-411e-acf5-b30b86483d79" providerId="ADAL" clId="{B2DAC6C0-1D41-4B00-B83C-6C85CD60269E}" dt="2022-09-18T16:55:21.834" v="2786" actId="20577"/>
          <ac:spMkLst>
            <pc:docMk/>
            <pc:sldMk cId="2364028294" sldId="296"/>
            <ac:spMk id="2" creationId="{5BA9DC20-474A-BF8E-8207-D037E3FEF05B}"/>
          </ac:spMkLst>
        </pc:spChg>
        <pc:spChg chg="mod">
          <ac:chgData name="Bergfall, Morten" userId="62d2bcde-d4bf-411e-acf5-b30b86483d79" providerId="ADAL" clId="{B2DAC6C0-1D41-4B00-B83C-6C85CD60269E}" dt="2022-09-19T06:36:49.737" v="4392" actId="20577"/>
          <ac:spMkLst>
            <pc:docMk/>
            <pc:sldMk cId="2364028294" sldId="296"/>
            <ac:spMk id="3" creationId="{3EA42394-5214-9138-CA4E-379108F70147}"/>
          </ac:spMkLst>
        </pc:spChg>
      </pc:sldChg>
      <pc:sldChg chg="modSp new mod ord modAnim modNotesTx">
        <pc:chgData name="Bergfall, Morten" userId="62d2bcde-d4bf-411e-acf5-b30b86483d79" providerId="ADAL" clId="{B2DAC6C0-1D41-4B00-B83C-6C85CD60269E}" dt="2022-09-18T17:36:43.437" v="4279" actId="20577"/>
        <pc:sldMkLst>
          <pc:docMk/>
          <pc:sldMk cId="894858021" sldId="297"/>
        </pc:sldMkLst>
        <pc:spChg chg="mod">
          <ac:chgData name="Bergfall, Morten" userId="62d2bcde-d4bf-411e-acf5-b30b86483d79" providerId="ADAL" clId="{B2DAC6C0-1D41-4B00-B83C-6C85CD60269E}" dt="2022-09-18T17:09:01.136" v="3187" actId="20577"/>
          <ac:spMkLst>
            <pc:docMk/>
            <pc:sldMk cId="894858021" sldId="297"/>
            <ac:spMk id="2" creationId="{6D1DD782-DF21-931B-41B3-651A588B2CA8}"/>
          </ac:spMkLst>
        </pc:spChg>
        <pc:spChg chg="mod">
          <ac:chgData name="Bergfall, Morten" userId="62d2bcde-d4bf-411e-acf5-b30b86483d79" providerId="ADAL" clId="{B2DAC6C0-1D41-4B00-B83C-6C85CD60269E}" dt="2022-09-18T17:15:57.496" v="3829" actId="20577"/>
          <ac:spMkLst>
            <pc:docMk/>
            <pc:sldMk cId="894858021" sldId="297"/>
            <ac:spMk id="3" creationId="{B865057B-EBBD-AE47-909C-DC174604E2F7}"/>
          </ac:spMkLst>
        </pc:spChg>
      </pc:sldChg>
      <pc:sldMasterChg chg="addSp">
        <pc:chgData name="Bergfall, Morten" userId="62d2bcde-d4bf-411e-acf5-b30b86483d79" providerId="ADAL" clId="{B2DAC6C0-1D41-4B00-B83C-6C85CD60269E}" dt="2022-09-16T08:56:22.773" v="762"/>
        <pc:sldMasterMkLst>
          <pc:docMk/>
          <pc:sldMasterMk cId="2216067128" sldId="2147483677"/>
        </pc:sldMasterMkLst>
        <pc:spChg chg="add">
          <ac:chgData name="Bergfall, Morten" userId="62d2bcde-d4bf-411e-acf5-b30b86483d79" providerId="ADAL" clId="{B2DAC6C0-1D41-4B00-B83C-6C85CD60269E}" dt="2022-09-16T08:56:22.773" v="762"/>
          <ac:spMkLst>
            <pc:docMk/>
            <pc:sldMasterMk cId="2216067128" sldId="2147483677"/>
            <ac:spMk id="7" creationId="{6B8946B5-B863-2D9B-AB2A-0A07F814C076}"/>
          </ac:spMkLst>
        </pc:spChg>
      </pc:sldMasterChg>
      <pc:sldMasterChg chg="addSp">
        <pc:chgData name="Bergfall, Morten" userId="62d2bcde-d4bf-411e-acf5-b30b86483d79" providerId="ADAL" clId="{B2DAC6C0-1D41-4B00-B83C-6C85CD60269E}" dt="2022-09-16T08:56:31.595" v="769"/>
        <pc:sldMasterMkLst>
          <pc:docMk/>
          <pc:sldMasterMk cId="3621150318" sldId="2147483689"/>
        </pc:sldMasterMkLst>
        <pc:spChg chg="add">
          <ac:chgData name="Bergfall, Morten" userId="62d2bcde-d4bf-411e-acf5-b30b86483d79" providerId="ADAL" clId="{B2DAC6C0-1D41-4B00-B83C-6C85CD60269E}" dt="2022-09-16T08:56:31.595" v="769"/>
          <ac:spMkLst>
            <pc:docMk/>
            <pc:sldMasterMk cId="3621150318" sldId="2147483689"/>
            <ac:spMk id="8" creationId="{D8684937-7FEA-D16C-C14F-5E0648A7CA79}"/>
          </ac:spMkLst>
        </pc:spChg>
      </pc:sldMasterChg>
      <pc:sldMasterChg chg="addSp">
        <pc:chgData name="Bergfall, Morten" userId="62d2bcde-d4bf-411e-acf5-b30b86483d79" providerId="ADAL" clId="{B2DAC6C0-1D41-4B00-B83C-6C85CD60269E}" dt="2022-09-16T08:56:33.004" v="774"/>
        <pc:sldMasterMkLst>
          <pc:docMk/>
          <pc:sldMasterMk cId="521476469" sldId="2147483706"/>
        </pc:sldMasterMkLst>
        <pc:spChg chg="add">
          <ac:chgData name="Bergfall, Morten" userId="62d2bcde-d4bf-411e-acf5-b30b86483d79" providerId="ADAL" clId="{B2DAC6C0-1D41-4B00-B83C-6C85CD60269E}" dt="2022-09-16T08:56:33.004" v="774"/>
          <ac:spMkLst>
            <pc:docMk/>
            <pc:sldMasterMk cId="521476469" sldId="2147483706"/>
            <ac:spMk id="7" creationId="{195B84FC-9D5B-DE24-905D-C4B81E604BF1}"/>
          </ac:spMkLst>
        </pc:spChg>
      </pc:sldMasterChg>
      <pc:sldMasterChg chg="addSp">
        <pc:chgData name="Bergfall, Morten" userId="62d2bcde-d4bf-411e-acf5-b30b86483d79" providerId="ADAL" clId="{B2DAC6C0-1D41-4B00-B83C-6C85CD60269E}" dt="2022-09-16T08:56:57.286" v="780"/>
        <pc:sldMasterMkLst>
          <pc:docMk/>
          <pc:sldMasterMk cId="255730586" sldId="2147483718"/>
        </pc:sldMasterMkLst>
        <pc:spChg chg="add">
          <ac:chgData name="Bergfall, Morten" userId="62d2bcde-d4bf-411e-acf5-b30b86483d79" providerId="ADAL" clId="{B2DAC6C0-1D41-4B00-B83C-6C85CD60269E}" dt="2022-09-16T08:56:57.286" v="780"/>
          <ac:spMkLst>
            <pc:docMk/>
            <pc:sldMasterMk cId="255730586" sldId="2147483718"/>
            <ac:spMk id="8" creationId="{A6A732C6-0E4E-0333-BCE0-C472A52B4416}"/>
          </ac:spMkLst>
        </pc:spChg>
      </pc:sldMasterChg>
    </pc:docChg>
  </pc:docChgLst>
  <pc:docChgLst>
    <pc:chgData name="Morten Bergfall" userId="62d2bcde-d4bf-411e-acf5-b30b86483d79" providerId="ADAL" clId="{B2DAC6C0-1D41-4B00-B83C-6C85CD60269E}"/>
    <pc:docChg chg="custSel addSld modSld">
      <pc:chgData name="Morten Bergfall" userId="62d2bcde-d4bf-411e-acf5-b30b86483d79" providerId="ADAL" clId="{B2DAC6C0-1D41-4B00-B83C-6C85CD60269E}" dt="2022-08-29T13:52:21.217" v="1512" actId="20577"/>
      <pc:docMkLst>
        <pc:docMk/>
      </pc:docMkLst>
      <pc:sldChg chg="modSp">
        <pc:chgData name="Morten Bergfall" userId="62d2bcde-d4bf-411e-acf5-b30b86483d79" providerId="ADAL" clId="{B2DAC6C0-1D41-4B00-B83C-6C85CD60269E}" dt="2022-08-29T12:47:17.270" v="0" actId="313"/>
        <pc:sldMkLst>
          <pc:docMk/>
          <pc:sldMk cId="2317125928" sldId="259"/>
        </pc:sldMkLst>
        <pc:spChg chg="mod">
          <ac:chgData name="Morten Bergfall" userId="62d2bcde-d4bf-411e-acf5-b30b86483d79" providerId="ADAL" clId="{B2DAC6C0-1D41-4B00-B83C-6C85CD60269E}" dt="2022-08-29T12:47:17.270" v="0" actId="313"/>
          <ac:spMkLst>
            <pc:docMk/>
            <pc:sldMk cId="2317125928" sldId="259"/>
            <ac:spMk id="3" creationId="{246725AD-36AA-435A-A3CF-4210C4CCA231}"/>
          </ac:spMkLst>
        </pc:spChg>
      </pc:sldChg>
      <pc:sldChg chg="modSp mod modAnim modNotesTx">
        <pc:chgData name="Morten Bergfall" userId="62d2bcde-d4bf-411e-acf5-b30b86483d79" providerId="ADAL" clId="{B2DAC6C0-1D41-4B00-B83C-6C85CD60269E}" dt="2022-08-29T13:52:21.217" v="1512" actId="20577"/>
        <pc:sldMkLst>
          <pc:docMk/>
          <pc:sldMk cId="1753952076" sldId="261"/>
        </pc:sldMkLst>
        <pc:spChg chg="mod">
          <ac:chgData name="Morten Bergfall" userId="62d2bcde-d4bf-411e-acf5-b30b86483d79" providerId="ADAL" clId="{B2DAC6C0-1D41-4B00-B83C-6C85CD60269E}" dt="2022-08-29T13:52:21.217" v="1512" actId="20577"/>
          <ac:spMkLst>
            <pc:docMk/>
            <pc:sldMk cId="1753952076" sldId="261"/>
            <ac:spMk id="3" creationId="{B67E0793-2F60-43A5-82D3-464E2B0D2C8E}"/>
          </ac:spMkLst>
        </pc:spChg>
      </pc:sldChg>
      <pc:sldChg chg="modSp new mod">
        <pc:chgData name="Morten Bergfall" userId="62d2bcde-d4bf-411e-acf5-b30b86483d79" providerId="ADAL" clId="{B2DAC6C0-1D41-4B00-B83C-6C85CD60269E}" dt="2022-08-29T13:31:05.306" v="869" actId="20577"/>
        <pc:sldMkLst>
          <pc:docMk/>
          <pc:sldMk cId="4263659611" sldId="286"/>
        </pc:sldMkLst>
        <pc:spChg chg="mod">
          <ac:chgData name="Morten Bergfall" userId="62d2bcde-d4bf-411e-acf5-b30b86483d79" providerId="ADAL" clId="{B2DAC6C0-1D41-4B00-B83C-6C85CD60269E}" dt="2022-08-29T12:58:50.299" v="113" actId="20577"/>
          <ac:spMkLst>
            <pc:docMk/>
            <pc:sldMk cId="4263659611" sldId="286"/>
            <ac:spMk id="2" creationId="{EB6420A7-E2B8-123E-66D8-99FC322889D7}"/>
          </ac:spMkLst>
        </pc:spChg>
        <pc:spChg chg="mod">
          <ac:chgData name="Morten Bergfall" userId="62d2bcde-d4bf-411e-acf5-b30b86483d79" providerId="ADAL" clId="{B2DAC6C0-1D41-4B00-B83C-6C85CD60269E}" dt="2022-08-29T13:31:05.306" v="869" actId="20577"/>
          <ac:spMkLst>
            <pc:docMk/>
            <pc:sldMk cId="4263659611" sldId="286"/>
            <ac:spMk id="3" creationId="{E3B32E0E-C8B2-5D0C-5D72-E416E191F1C8}"/>
          </ac:spMkLst>
        </pc:spChg>
      </pc:sldChg>
      <pc:sldChg chg="modSp new mod modNotesTx">
        <pc:chgData name="Morten Bergfall" userId="62d2bcde-d4bf-411e-acf5-b30b86483d79" providerId="ADAL" clId="{B2DAC6C0-1D41-4B00-B83C-6C85CD60269E}" dt="2022-08-29T13:50:12.614" v="1405" actId="20577"/>
        <pc:sldMkLst>
          <pc:docMk/>
          <pc:sldMk cId="1370951576" sldId="287"/>
        </pc:sldMkLst>
        <pc:spChg chg="mod">
          <ac:chgData name="Morten Bergfall" userId="62d2bcde-d4bf-411e-acf5-b30b86483d79" providerId="ADAL" clId="{B2DAC6C0-1D41-4B00-B83C-6C85CD60269E}" dt="2022-08-29T13:40:29.242" v="906" actId="20577"/>
          <ac:spMkLst>
            <pc:docMk/>
            <pc:sldMk cId="1370951576" sldId="287"/>
            <ac:spMk id="2" creationId="{215DCD35-9BB2-2096-5530-CACBDBA8A1C5}"/>
          </ac:spMkLst>
        </pc:spChg>
        <pc:spChg chg="mod">
          <ac:chgData name="Morten Bergfall" userId="62d2bcde-d4bf-411e-acf5-b30b86483d79" providerId="ADAL" clId="{B2DAC6C0-1D41-4B00-B83C-6C85CD60269E}" dt="2022-08-29T13:49:34.529" v="1286" actId="20577"/>
          <ac:spMkLst>
            <pc:docMk/>
            <pc:sldMk cId="1370951576" sldId="287"/>
            <ac:spMk id="3" creationId="{980CD0AC-E6AA-1E1A-DFF0-1292AEDDAE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9A1B1-0E6C-4C22-9637-55FACDFB08D1}" type="datetimeFigureOut">
              <a:rPr lang="nb-NO" smtClean="0"/>
              <a:t>19.09.2022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D7C36-D352-4D73-995E-EFC89560B5C0}" type="slidenum">
              <a:rPr lang="nb-NO" smtClean="0"/>
              <a:t>‹#›</a:t>
            </a:fld>
            <a:endParaRPr lang="nb-NO"/>
          </a:p>
        </p:txBody>
      </p:sp>
    </p:spTree>
    <p:extLst>
      <p:ext uri="{BB962C8B-B14F-4D97-AF65-F5344CB8AC3E}">
        <p14:creationId xmlns:p14="http://schemas.microsoft.com/office/powerpoint/2010/main" val="307071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Si noe om oppgavene de skal gjøre – gruppearbeid</a:t>
            </a:r>
          </a:p>
          <a:p>
            <a:r>
              <a:rPr lang="nb-NO" dirty="0"/>
              <a:t>Gjøre studiet mest mulig likt hvordan det er å være i jobb – få dere jobb innen IT ved siden av studiet!</a:t>
            </a:r>
          </a:p>
        </p:txBody>
      </p:sp>
      <p:sp>
        <p:nvSpPr>
          <p:cNvPr id="4" name="Plassholder for lysbildenummer 3"/>
          <p:cNvSpPr>
            <a:spLocks noGrp="1"/>
          </p:cNvSpPr>
          <p:nvPr>
            <p:ph type="sldNum" sz="quarter" idx="5"/>
          </p:nvPr>
        </p:nvSpPr>
        <p:spPr/>
        <p:txBody>
          <a:bodyPr/>
          <a:lstStyle/>
          <a:p>
            <a:fld id="{DD8D7C36-D352-4D73-995E-EFC89560B5C0}" type="slidenum">
              <a:rPr lang="nb-NO" smtClean="0"/>
              <a:t>1</a:t>
            </a:fld>
            <a:endParaRPr lang="nb-NO"/>
          </a:p>
        </p:txBody>
      </p:sp>
    </p:spTree>
    <p:extLst>
      <p:ext uri="{BB962C8B-B14F-4D97-AF65-F5344CB8AC3E}">
        <p14:creationId xmlns:p14="http://schemas.microsoft.com/office/powerpoint/2010/main" val="66575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Alle: Ukemøter</a:t>
            </a:r>
          </a:p>
          <a:p>
            <a:r>
              <a:rPr lang="nb-NO" dirty="0"/>
              <a:t>Support: Kunder, guide, </a:t>
            </a:r>
            <a:r>
              <a:rPr lang="nb-NO" dirty="0" err="1"/>
              <a:t>remote</a:t>
            </a:r>
            <a:r>
              <a:rPr lang="nb-NO" dirty="0"/>
              <a:t>, kursing</a:t>
            </a:r>
          </a:p>
          <a:p>
            <a:r>
              <a:rPr lang="nb-NO" dirty="0"/>
              <a:t>Drift: Systemvalg, problem (forklaring og hjelp)</a:t>
            </a:r>
          </a:p>
          <a:p>
            <a:r>
              <a:rPr lang="nb-NO" dirty="0"/>
              <a:t>Utvikling: Designvalg, kodeutfordringer</a:t>
            </a:r>
          </a:p>
          <a:p>
            <a:r>
              <a:rPr lang="nb-NO" dirty="0"/>
              <a:t>Ledelse/prosjekt: Budsjett, samlinger</a:t>
            </a:r>
          </a:p>
        </p:txBody>
      </p:sp>
      <p:sp>
        <p:nvSpPr>
          <p:cNvPr id="4" name="Slide Number Placeholder 3"/>
          <p:cNvSpPr>
            <a:spLocks noGrp="1"/>
          </p:cNvSpPr>
          <p:nvPr>
            <p:ph type="sldNum" sz="quarter" idx="10"/>
          </p:nvPr>
        </p:nvSpPr>
        <p:spPr/>
        <p:txBody>
          <a:bodyPr/>
          <a:lstStyle/>
          <a:p>
            <a:fld id="{DD8D7C36-D352-4D73-995E-EFC89560B5C0}" type="slidenum">
              <a:rPr lang="nb-NO" smtClean="0"/>
              <a:t>15</a:t>
            </a:fld>
            <a:endParaRPr lang="nb-NO"/>
          </a:p>
        </p:txBody>
      </p:sp>
    </p:spTree>
    <p:extLst>
      <p:ext uri="{BB962C8B-B14F-4D97-AF65-F5344CB8AC3E}">
        <p14:creationId xmlns:p14="http://schemas.microsoft.com/office/powerpoint/2010/main" val="262894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a:t>
            </a:r>
            <a:r>
              <a:rPr lang="nb-NO" dirty="0" err="1"/>
              <a:t>incident</a:t>
            </a:r>
            <a:r>
              <a:rPr lang="nb-NO" dirty="0"/>
              <a:t> er enhver hendelse som er uvanlig eller skjer på utsiden av normale prosesser</a:t>
            </a:r>
          </a:p>
        </p:txBody>
      </p:sp>
      <p:sp>
        <p:nvSpPr>
          <p:cNvPr id="4" name="Plassholder for lysbildenummer 3"/>
          <p:cNvSpPr>
            <a:spLocks noGrp="1"/>
          </p:cNvSpPr>
          <p:nvPr>
            <p:ph type="sldNum" sz="quarter" idx="5"/>
          </p:nvPr>
        </p:nvSpPr>
        <p:spPr/>
        <p:txBody>
          <a:bodyPr/>
          <a:lstStyle/>
          <a:p>
            <a:fld id="{DD8D7C36-D352-4D73-995E-EFC89560B5C0}" type="slidenum">
              <a:rPr lang="nb-NO" smtClean="0"/>
              <a:t>17</a:t>
            </a:fld>
            <a:endParaRPr lang="nb-NO"/>
          </a:p>
        </p:txBody>
      </p:sp>
    </p:spTree>
    <p:extLst>
      <p:ext uri="{BB962C8B-B14F-4D97-AF65-F5344CB8AC3E}">
        <p14:creationId xmlns:p14="http://schemas.microsoft.com/office/powerpoint/2010/main" val="2958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Incident</a:t>
            </a:r>
            <a:r>
              <a:rPr lang="nb-NO" dirty="0"/>
              <a:t> Form på </a:t>
            </a:r>
            <a:r>
              <a:rPr lang="nb-NO" dirty="0" err="1"/>
              <a:t>Moodle</a:t>
            </a:r>
            <a:endParaRPr lang="nb-NO" dirty="0"/>
          </a:p>
        </p:txBody>
      </p:sp>
      <p:sp>
        <p:nvSpPr>
          <p:cNvPr id="4" name="Plassholder for lysbildenummer 3"/>
          <p:cNvSpPr>
            <a:spLocks noGrp="1"/>
          </p:cNvSpPr>
          <p:nvPr>
            <p:ph type="sldNum" sz="quarter" idx="5"/>
          </p:nvPr>
        </p:nvSpPr>
        <p:spPr/>
        <p:txBody>
          <a:bodyPr/>
          <a:lstStyle/>
          <a:p>
            <a:fld id="{DD8D7C36-D352-4D73-995E-EFC89560B5C0}" type="slidenum">
              <a:rPr lang="nb-NO" smtClean="0"/>
              <a:t>18</a:t>
            </a:fld>
            <a:endParaRPr lang="nb-NO"/>
          </a:p>
        </p:txBody>
      </p:sp>
    </p:spTree>
    <p:extLst>
      <p:ext uri="{BB962C8B-B14F-4D97-AF65-F5344CB8AC3E}">
        <p14:creationId xmlns:p14="http://schemas.microsoft.com/office/powerpoint/2010/main" val="79431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Tauhetsplikt</a:t>
            </a:r>
            <a:r>
              <a:rPr lang="nb-NO" dirty="0"/>
              <a:t>, sikkerhet</a:t>
            </a:r>
          </a:p>
          <a:p>
            <a:r>
              <a:rPr lang="nb-NO"/>
              <a:t>GDPR</a:t>
            </a:r>
            <a:endParaRPr lang="nb-NO" dirty="0"/>
          </a:p>
        </p:txBody>
      </p:sp>
      <p:sp>
        <p:nvSpPr>
          <p:cNvPr id="4" name="Slide Number Placeholder 3"/>
          <p:cNvSpPr>
            <a:spLocks noGrp="1"/>
          </p:cNvSpPr>
          <p:nvPr>
            <p:ph type="sldNum" sz="quarter" idx="10"/>
          </p:nvPr>
        </p:nvSpPr>
        <p:spPr/>
        <p:txBody>
          <a:bodyPr/>
          <a:lstStyle/>
          <a:p>
            <a:fld id="{DD8D7C36-D352-4D73-995E-EFC89560B5C0}" type="slidenum">
              <a:rPr lang="nb-NO" smtClean="0"/>
              <a:t>20</a:t>
            </a:fld>
            <a:endParaRPr lang="nb-NO"/>
          </a:p>
        </p:txBody>
      </p:sp>
    </p:spTree>
    <p:extLst>
      <p:ext uri="{BB962C8B-B14F-4D97-AF65-F5344CB8AC3E}">
        <p14:creationId xmlns:p14="http://schemas.microsoft.com/office/powerpoint/2010/main" val="31199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Legelisten.no – høyesterett</a:t>
            </a:r>
          </a:p>
          <a:p>
            <a:endParaRPr lang="nb-NO" dirty="0"/>
          </a:p>
        </p:txBody>
      </p:sp>
      <p:sp>
        <p:nvSpPr>
          <p:cNvPr id="4" name="Plassholder for lysbildenummer 3"/>
          <p:cNvSpPr>
            <a:spLocks noGrp="1"/>
          </p:cNvSpPr>
          <p:nvPr>
            <p:ph type="sldNum" sz="quarter" idx="5"/>
          </p:nvPr>
        </p:nvSpPr>
        <p:spPr/>
        <p:txBody>
          <a:bodyPr/>
          <a:lstStyle/>
          <a:p>
            <a:fld id="{DD8D7C36-D352-4D73-995E-EFC89560B5C0}" type="slidenum">
              <a:rPr lang="nb-NO" smtClean="0"/>
              <a:t>21</a:t>
            </a:fld>
            <a:endParaRPr lang="nb-NO"/>
          </a:p>
        </p:txBody>
      </p:sp>
    </p:spTree>
    <p:extLst>
      <p:ext uri="{BB962C8B-B14F-4D97-AF65-F5344CB8AC3E}">
        <p14:creationId xmlns:p14="http://schemas.microsoft.com/office/powerpoint/2010/main" val="7800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1. Ikke aksessere områder/dokumenter uten samtykke</a:t>
            </a:r>
          </a:p>
        </p:txBody>
      </p:sp>
      <p:sp>
        <p:nvSpPr>
          <p:cNvPr id="4" name="Slide Number Placeholder 3"/>
          <p:cNvSpPr>
            <a:spLocks noGrp="1"/>
          </p:cNvSpPr>
          <p:nvPr>
            <p:ph type="sldNum" sz="quarter" idx="10"/>
          </p:nvPr>
        </p:nvSpPr>
        <p:spPr/>
        <p:txBody>
          <a:bodyPr/>
          <a:lstStyle/>
          <a:p>
            <a:fld id="{DD8D7C36-D352-4D73-995E-EFC89560B5C0}" type="slidenum">
              <a:rPr lang="nb-NO" smtClean="0"/>
              <a:t>22</a:t>
            </a:fld>
            <a:endParaRPr lang="nb-NO"/>
          </a:p>
        </p:txBody>
      </p:sp>
    </p:spTree>
    <p:extLst>
      <p:ext uri="{BB962C8B-B14F-4D97-AF65-F5344CB8AC3E}">
        <p14:creationId xmlns:p14="http://schemas.microsoft.com/office/powerpoint/2010/main" val="297796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 : Ta ansvar for feilene du gjør, aldri bortforklar. Følg opp!</a:t>
            </a:r>
          </a:p>
          <a:p>
            <a:r>
              <a:rPr lang="nb-NO" dirty="0"/>
              <a:t>F : Strekk deg så langt du kan – INNENFOR rimelighetens grenser</a:t>
            </a:r>
          </a:p>
          <a:p>
            <a:r>
              <a:rPr lang="nb-NO" dirty="0"/>
              <a:t>K : Sosiale medier</a:t>
            </a:r>
          </a:p>
          <a:p>
            <a:r>
              <a:rPr lang="nb-NO" dirty="0"/>
              <a:t>R : Gi kunden din hele og fulle oppmerksomhet</a:t>
            </a:r>
          </a:p>
          <a:p>
            <a:r>
              <a:rPr lang="nb-NO" dirty="0"/>
              <a:t>P : Man kommer ofte over private informasjon når man jobber med kunden – la den forbli privat</a:t>
            </a:r>
          </a:p>
          <a:p>
            <a:endParaRPr lang="nb-NO" dirty="0"/>
          </a:p>
          <a:p>
            <a:endParaRPr lang="nb-NO" dirty="0"/>
          </a:p>
        </p:txBody>
      </p:sp>
      <p:sp>
        <p:nvSpPr>
          <p:cNvPr id="4" name="Plassholder for lysbildenummer 3"/>
          <p:cNvSpPr>
            <a:spLocks noGrp="1"/>
          </p:cNvSpPr>
          <p:nvPr>
            <p:ph type="sldNum" sz="quarter" idx="5"/>
          </p:nvPr>
        </p:nvSpPr>
        <p:spPr/>
        <p:txBody>
          <a:bodyPr/>
          <a:lstStyle/>
          <a:p>
            <a:fld id="{DD8D7C36-D352-4D73-995E-EFC89560B5C0}" type="slidenum">
              <a:rPr lang="nb-NO" smtClean="0"/>
              <a:t>25</a:t>
            </a:fld>
            <a:endParaRPr lang="nb-NO"/>
          </a:p>
        </p:txBody>
      </p:sp>
    </p:spTree>
    <p:extLst>
      <p:ext uri="{BB962C8B-B14F-4D97-AF65-F5344CB8AC3E}">
        <p14:creationId xmlns:p14="http://schemas.microsoft.com/office/powerpoint/2010/main" val="387671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Tidsfrister: Ring kunde </a:t>
            </a:r>
            <a:r>
              <a:rPr lang="nb-NO" dirty="0" err="1"/>
              <a:t>asap</a:t>
            </a:r>
            <a:r>
              <a:rPr lang="nb-NO" dirty="0"/>
              <a:t> ved forsinkelser, </a:t>
            </a:r>
            <a:r>
              <a:rPr lang="nb-NO" dirty="0" err="1"/>
              <a:t>evt</a:t>
            </a:r>
            <a:r>
              <a:rPr lang="nb-NO" dirty="0"/>
              <a:t> brudd på avtaler. 5 min betyr 5 min, heller ta i ved lovnader for positiv overraskelse.</a:t>
            </a:r>
          </a:p>
          <a:p>
            <a:r>
              <a:rPr lang="nb-NO" dirty="0"/>
              <a:t>S. 1395 - 1407 i boka</a:t>
            </a:r>
          </a:p>
        </p:txBody>
      </p:sp>
      <p:sp>
        <p:nvSpPr>
          <p:cNvPr id="4" name="Slide Number Placeholder 3"/>
          <p:cNvSpPr>
            <a:spLocks noGrp="1"/>
          </p:cNvSpPr>
          <p:nvPr>
            <p:ph type="sldNum" sz="quarter" idx="10"/>
          </p:nvPr>
        </p:nvSpPr>
        <p:spPr/>
        <p:txBody>
          <a:bodyPr/>
          <a:lstStyle/>
          <a:p>
            <a:fld id="{DD8D7C36-D352-4D73-995E-EFC89560B5C0}" type="slidenum">
              <a:rPr lang="nb-NO" smtClean="0"/>
              <a:t>26</a:t>
            </a:fld>
            <a:endParaRPr lang="nb-NO"/>
          </a:p>
        </p:txBody>
      </p:sp>
    </p:spTree>
    <p:extLst>
      <p:ext uri="{BB962C8B-B14F-4D97-AF65-F5344CB8AC3E}">
        <p14:creationId xmlns:p14="http://schemas.microsoft.com/office/powerpoint/2010/main" val="392731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Tech </a:t>
            </a:r>
            <a:r>
              <a:rPr lang="nb-NO" dirty="0" err="1"/>
              <a:t>savvy</a:t>
            </a:r>
            <a:r>
              <a:rPr lang="nb-NO" dirty="0"/>
              <a:t> tar seg nær av elementære feilsøkingsspørsmål</a:t>
            </a:r>
          </a:p>
        </p:txBody>
      </p:sp>
      <p:sp>
        <p:nvSpPr>
          <p:cNvPr id="4" name="Slide Number Placeholder 3"/>
          <p:cNvSpPr>
            <a:spLocks noGrp="1"/>
          </p:cNvSpPr>
          <p:nvPr>
            <p:ph type="sldNum" sz="quarter" idx="10"/>
          </p:nvPr>
        </p:nvSpPr>
        <p:spPr/>
        <p:txBody>
          <a:bodyPr/>
          <a:lstStyle/>
          <a:p>
            <a:fld id="{DD8D7C36-D352-4D73-995E-EFC89560B5C0}" type="slidenum">
              <a:rPr lang="nb-NO" smtClean="0"/>
              <a:t>27</a:t>
            </a:fld>
            <a:endParaRPr lang="nb-NO"/>
          </a:p>
        </p:txBody>
      </p:sp>
    </p:spTree>
    <p:extLst>
      <p:ext uri="{BB962C8B-B14F-4D97-AF65-F5344CB8AC3E}">
        <p14:creationId xmlns:p14="http://schemas.microsoft.com/office/powerpoint/2010/main" val="376709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Alltid </a:t>
            </a:r>
            <a:r>
              <a:rPr lang="nb-NO" dirty="0" err="1"/>
              <a:t>restart</a:t>
            </a:r>
            <a:r>
              <a:rPr lang="nb-NO" dirty="0"/>
              <a:t>.</a:t>
            </a:r>
          </a:p>
          <a:p>
            <a:r>
              <a:rPr lang="nb-NO" dirty="0"/>
              <a:t>Fordi strøm, pc, skjerm, </a:t>
            </a:r>
            <a:r>
              <a:rPr lang="nb-NO" dirty="0" err="1"/>
              <a:t>blabla</a:t>
            </a:r>
            <a:r>
              <a:rPr lang="nb-NO" dirty="0"/>
              <a:t>, lommelykt, strømbrudd</a:t>
            </a:r>
          </a:p>
          <a:p>
            <a:r>
              <a:rPr lang="nb-NO" dirty="0"/>
              <a:t>S. 710 - 720</a:t>
            </a:r>
          </a:p>
        </p:txBody>
      </p:sp>
      <p:sp>
        <p:nvSpPr>
          <p:cNvPr id="4" name="Slide Number Placeholder 3"/>
          <p:cNvSpPr>
            <a:spLocks noGrp="1"/>
          </p:cNvSpPr>
          <p:nvPr>
            <p:ph type="sldNum" sz="quarter" idx="10"/>
          </p:nvPr>
        </p:nvSpPr>
        <p:spPr/>
        <p:txBody>
          <a:bodyPr/>
          <a:lstStyle/>
          <a:p>
            <a:fld id="{DD8D7C36-D352-4D73-995E-EFC89560B5C0}" type="slidenum">
              <a:rPr lang="nb-NO" smtClean="0"/>
              <a:t>28</a:t>
            </a:fld>
            <a:endParaRPr lang="nb-NO"/>
          </a:p>
        </p:txBody>
      </p:sp>
    </p:spTree>
    <p:extLst>
      <p:ext uri="{BB962C8B-B14F-4D97-AF65-F5344CB8AC3E}">
        <p14:creationId xmlns:p14="http://schemas.microsoft.com/office/powerpoint/2010/main" val="122208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Hvordan gikk eksamen? Hvordan sitter man i klasserommet, skal vi bytte plasser?! Ja!</a:t>
            </a:r>
          </a:p>
          <a:p>
            <a:r>
              <a:rPr lang="nb-NO" dirty="0"/>
              <a:t>Opplyse om toalettbruk. Si noe om hvordan faget er lagt opp. </a:t>
            </a:r>
          </a:p>
        </p:txBody>
      </p:sp>
      <p:sp>
        <p:nvSpPr>
          <p:cNvPr id="4" name="Plassholder for lysbildenummer 3"/>
          <p:cNvSpPr>
            <a:spLocks noGrp="1"/>
          </p:cNvSpPr>
          <p:nvPr>
            <p:ph type="sldNum" sz="quarter" idx="5"/>
          </p:nvPr>
        </p:nvSpPr>
        <p:spPr/>
        <p:txBody>
          <a:bodyPr/>
          <a:lstStyle/>
          <a:p>
            <a:fld id="{DD8D7C36-D352-4D73-995E-EFC89560B5C0}" type="slidenum">
              <a:rPr lang="nb-NO" smtClean="0"/>
              <a:t>2</a:t>
            </a:fld>
            <a:endParaRPr lang="nb-NO"/>
          </a:p>
        </p:txBody>
      </p:sp>
    </p:spTree>
    <p:extLst>
      <p:ext uri="{BB962C8B-B14F-4D97-AF65-F5344CB8AC3E}">
        <p14:creationId xmlns:p14="http://schemas.microsoft.com/office/powerpoint/2010/main" val="3647974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DD8D7C36-D352-4D73-995E-EFC89560B5C0}" type="slidenum">
              <a:rPr lang="nb-NO" smtClean="0"/>
              <a:t>30</a:t>
            </a:fld>
            <a:endParaRPr lang="nb-NO"/>
          </a:p>
        </p:txBody>
      </p:sp>
    </p:spTree>
    <p:extLst>
      <p:ext uri="{BB962C8B-B14F-4D97-AF65-F5344CB8AC3E}">
        <p14:creationId xmlns:p14="http://schemas.microsoft.com/office/powerpoint/2010/main" val="311390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Prosjekt har (som oftest) egen ledelse og henter inn folk fra de andre avdelingene – også utenfor IT</a:t>
            </a:r>
          </a:p>
        </p:txBody>
      </p:sp>
      <p:sp>
        <p:nvSpPr>
          <p:cNvPr id="4" name="Plassholder for lysbildenummer 3"/>
          <p:cNvSpPr>
            <a:spLocks noGrp="1"/>
          </p:cNvSpPr>
          <p:nvPr>
            <p:ph type="sldNum" sz="quarter" idx="5"/>
          </p:nvPr>
        </p:nvSpPr>
        <p:spPr/>
        <p:txBody>
          <a:bodyPr/>
          <a:lstStyle/>
          <a:p>
            <a:fld id="{DD8D7C36-D352-4D73-995E-EFC89560B5C0}" type="slidenum">
              <a:rPr lang="nb-NO" smtClean="0"/>
              <a:t>4</a:t>
            </a:fld>
            <a:endParaRPr lang="nb-NO"/>
          </a:p>
        </p:txBody>
      </p:sp>
    </p:spTree>
    <p:extLst>
      <p:ext uri="{BB962C8B-B14F-4D97-AF65-F5344CB8AC3E}">
        <p14:creationId xmlns:p14="http://schemas.microsoft.com/office/powerpoint/2010/main" val="184579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en-US" b="0" i="0" dirty="0">
                <a:solidFill>
                  <a:srgbClr val="333333"/>
                </a:solidFill>
                <a:effectLst/>
                <a:latin typeface="Open Sans" panose="020B0604020202020204" pitchFamily="34" charset="0"/>
              </a:rPr>
              <a:t>1st Line Support – Generally Helpdesk – Job titles such as Helpdesk Operator, First Line Support, IT Call Desk</a:t>
            </a:r>
          </a:p>
          <a:p>
            <a:pPr algn="l">
              <a:buFont typeface="Arial" panose="020B0604020202020204" pitchFamily="34" charset="0"/>
              <a:buChar char="•"/>
            </a:pPr>
            <a:r>
              <a:rPr lang="en-US" b="0" i="0" dirty="0">
                <a:solidFill>
                  <a:srgbClr val="4A4A4A"/>
                </a:solidFill>
                <a:effectLst/>
                <a:latin typeface="Open Sans" panose="020B0604020202020204" pitchFamily="34" charset="0"/>
              </a:rPr>
              <a:t>This role is generally phone or sometimes internet support based. Onsite requests are usually passed to the 2nd Line Support personnel.</a:t>
            </a:r>
          </a:p>
          <a:p>
            <a:pPr algn="l"/>
            <a:r>
              <a:rPr lang="en-US" b="0" i="0" dirty="0">
                <a:solidFill>
                  <a:srgbClr val="333333"/>
                </a:solidFill>
                <a:effectLst/>
                <a:latin typeface="Open Sans" panose="020B0604020202020204" pitchFamily="34" charset="0"/>
              </a:rPr>
              <a:t>2nd Line Support – The first line of actual onsite contact – Job titles such as Desktop Support, IT Technician, PC Engineer, Desktop Support Analyst</a:t>
            </a:r>
          </a:p>
          <a:p>
            <a:pPr algn="l"/>
            <a:r>
              <a:rPr lang="en-US" b="0" i="0" dirty="0">
                <a:solidFill>
                  <a:srgbClr val="333333"/>
                </a:solidFill>
                <a:effectLst/>
                <a:latin typeface="Open Sans" panose="020B0604020202020204" pitchFamily="34" charset="0"/>
              </a:rPr>
              <a:t>Actual onsite support from the 2nd line is not always the case. Sometimes it is still a remote team with more specific knowledge then the Support Desk (1st line). This as I say is the first set of onsite personnel (normally), usually dealing with (not always) minor issues such as workstation problems, printer, scanner and peripheral issues that were not able to be resolved by the 1st Line Support.</a:t>
            </a:r>
          </a:p>
          <a:p>
            <a:pPr algn="l"/>
            <a:r>
              <a:rPr lang="en-US" b="0" i="0" dirty="0">
                <a:solidFill>
                  <a:srgbClr val="333333"/>
                </a:solidFill>
                <a:effectLst/>
                <a:latin typeface="Open Sans" panose="020B0604020202020204" pitchFamily="34" charset="0"/>
              </a:rPr>
              <a:t>3rd Line Support – Most of the time a more </a:t>
            </a:r>
            <a:r>
              <a:rPr lang="en-US" b="0" i="0" dirty="0" err="1">
                <a:solidFill>
                  <a:srgbClr val="333333"/>
                </a:solidFill>
                <a:effectLst/>
                <a:latin typeface="Open Sans" panose="020B0604020202020204" pitchFamily="34" charset="0"/>
              </a:rPr>
              <a:t>specialised</a:t>
            </a:r>
            <a:r>
              <a:rPr lang="en-US" b="0" i="0" dirty="0">
                <a:solidFill>
                  <a:srgbClr val="333333"/>
                </a:solidFill>
                <a:effectLst/>
                <a:latin typeface="Open Sans" panose="020B0604020202020204" pitchFamily="34" charset="0"/>
              </a:rPr>
              <a:t> individual or team for onsite contact – Job titles such as Network Specialist, Server Specialist/Engineer and many more </a:t>
            </a:r>
            <a:r>
              <a:rPr lang="en-US" b="0" i="0" dirty="0" err="1">
                <a:solidFill>
                  <a:srgbClr val="333333"/>
                </a:solidFill>
                <a:effectLst/>
                <a:latin typeface="Open Sans" panose="020B0604020202020204" pitchFamily="34" charset="0"/>
              </a:rPr>
              <a:t>specialised</a:t>
            </a:r>
            <a:r>
              <a:rPr lang="en-US" b="0" i="0" dirty="0">
                <a:solidFill>
                  <a:srgbClr val="333333"/>
                </a:solidFill>
                <a:effectLst/>
                <a:latin typeface="Open Sans" panose="020B0604020202020204" pitchFamily="34" charset="0"/>
              </a:rPr>
              <a:t> job roles.</a:t>
            </a:r>
          </a:p>
          <a:p>
            <a:pPr algn="l"/>
            <a:r>
              <a:rPr lang="en-US" b="0" i="0" dirty="0">
                <a:solidFill>
                  <a:srgbClr val="333333"/>
                </a:solidFill>
                <a:effectLst/>
                <a:latin typeface="Open Sans" panose="020B0604020202020204" pitchFamily="34" charset="0"/>
              </a:rPr>
              <a:t>When these personnel appear you know you’ve got a problem These are usually more qualified individuals, such as Microsoft Certified in the case of MS Windows Server issues.</a:t>
            </a:r>
          </a:p>
          <a:p>
            <a:endParaRPr lang="nb-NO" dirty="0"/>
          </a:p>
        </p:txBody>
      </p:sp>
      <p:sp>
        <p:nvSpPr>
          <p:cNvPr id="4" name="Plassholder for lysbildenummer 3"/>
          <p:cNvSpPr>
            <a:spLocks noGrp="1"/>
          </p:cNvSpPr>
          <p:nvPr>
            <p:ph type="sldNum" sz="quarter" idx="5"/>
          </p:nvPr>
        </p:nvSpPr>
        <p:spPr/>
        <p:txBody>
          <a:bodyPr/>
          <a:lstStyle/>
          <a:p>
            <a:fld id="{DD8D7C36-D352-4D73-995E-EFC89560B5C0}" type="slidenum">
              <a:rPr lang="nb-NO" smtClean="0"/>
              <a:t>5</a:t>
            </a:fld>
            <a:endParaRPr lang="nb-NO"/>
          </a:p>
        </p:txBody>
      </p:sp>
    </p:spTree>
    <p:extLst>
      <p:ext uri="{BB962C8B-B14F-4D97-AF65-F5344CB8AC3E}">
        <p14:creationId xmlns:p14="http://schemas.microsoft.com/office/powerpoint/2010/main" val="353889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Fordi den skal brukes til noe, og fordi dokumentasjon er tidsbesparende.</a:t>
            </a:r>
          </a:p>
          <a:p>
            <a:r>
              <a:rPr lang="nb-NO" dirty="0"/>
              <a:t>Ingenting dokumenteres, alt bare gjøres VS ferdigstillelse av dokumenter som driver prosessen, hvor dokumentene lett blir et mål for seg selv.</a:t>
            </a:r>
          </a:p>
          <a:p>
            <a:endParaRPr lang="nb-NO" dirty="0"/>
          </a:p>
          <a:p>
            <a:r>
              <a:rPr lang="nb-NO" dirty="0"/>
              <a:t>Forstå en feilsituasjon – OneNote! – Egen </a:t>
            </a:r>
            <a:r>
              <a:rPr lang="nb-NO" dirty="0" err="1"/>
              <a:t>knowledge</a:t>
            </a:r>
            <a:r>
              <a:rPr lang="nb-NO" dirty="0"/>
              <a:t> base!</a:t>
            </a:r>
          </a:p>
        </p:txBody>
      </p:sp>
      <p:sp>
        <p:nvSpPr>
          <p:cNvPr id="4" name="Plassholder for lysbildenummer 3"/>
          <p:cNvSpPr>
            <a:spLocks noGrp="1"/>
          </p:cNvSpPr>
          <p:nvPr>
            <p:ph type="sldNum" sz="quarter" idx="5"/>
          </p:nvPr>
        </p:nvSpPr>
        <p:spPr/>
        <p:txBody>
          <a:bodyPr/>
          <a:lstStyle/>
          <a:p>
            <a:fld id="{DD8D7C36-D352-4D73-995E-EFC89560B5C0}" type="slidenum">
              <a:rPr lang="nb-NO" smtClean="0"/>
              <a:t>7</a:t>
            </a:fld>
            <a:endParaRPr lang="nb-NO"/>
          </a:p>
        </p:txBody>
      </p:sp>
    </p:spTree>
    <p:extLst>
      <p:ext uri="{BB962C8B-B14F-4D97-AF65-F5344CB8AC3E}">
        <p14:creationId xmlns:p14="http://schemas.microsoft.com/office/powerpoint/2010/main" val="222374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DD8D7C36-D352-4D73-995E-EFC89560B5C0}" type="slidenum">
              <a:rPr lang="nb-NO" smtClean="0"/>
              <a:t>8</a:t>
            </a:fld>
            <a:endParaRPr lang="nb-NO"/>
          </a:p>
        </p:txBody>
      </p:sp>
    </p:spTree>
    <p:extLst>
      <p:ext uri="{BB962C8B-B14F-4D97-AF65-F5344CB8AC3E}">
        <p14:creationId xmlns:p14="http://schemas.microsoft.com/office/powerpoint/2010/main" val="164038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DD8D7C36-D352-4D73-995E-EFC89560B5C0}" type="slidenum">
              <a:rPr lang="nb-NO" smtClean="0"/>
              <a:t>12</a:t>
            </a:fld>
            <a:endParaRPr lang="nb-NO"/>
          </a:p>
        </p:txBody>
      </p:sp>
    </p:spTree>
    <p:extLst>
      <p:ext uri="{BB962C8B-B14F-4D97-AF65-F5344CB8AC3E}">
        <p14:creationId xmlns:p14="http://schemas.microsoft.com/office/powerpoint/2010/main" val="393686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DD8D7C36-D352-4D73-995E-EFC89560B5C0}" type="slidenum">
              <a:rPr lang="nb-NO" smtClean="0"/>
              <a:t>13</a:t>
            </a:fld>
            <a:endParaRPr lang="nb-NO"/>
          </a:p>
        </p:txBody>
      </p:sp>
    </p:spTree>
    <p:extLst>
      <p:ext uri="{BB962C8B-B14F-4D97-AF65-F5344CB8AC3E}">
        <p14:creationId xmlns:p14="http://schemas.microsoft.com/office/powerpoint/2010/main" val="110274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Utforming: Forside, innholdsfortegnelse, nummerering </a:t>
            </a:r>
            <a:r>
              <a:rPr lang="nb-NO" dirty="0" err="1"/>
              <a:t>osv</a:t>
            </a:r>
            <a:endParaRPr lang="nb-NO" dirty="0"/>
          </a:p>
        </p:txBody>
      </p:sp>
      <p:sp>
        <p:nvSpPr>
          <p:cNvPr id="4" name="Slide Number Placeholder 3"/>
          <p:cNvSpPr>
            <a:spLocks noGrp="1"/>
          </p:cNvSpPr>
          <p:nvPr>
            <p:ph type="sldNum" sz="quarter" idx="10"/>
          </p:nvPr>
        </p:nvSpPr>
        <p:spPr/>
        <p:txBody>
          <a:bodyPr/>
          <a:lstStyle/>
          <a:p>
            <a:fld id="{DD8D7C36-D352-4D73-995E-EFC89560B5C0}" type="slidenum">
              <a:rPr lang="nb-NO" smtClean="0"/>
              <a:t>14</a:t>
            </a:fld>
            <a:endParaRPr lang="nb-NO"/>
          </a:p>
        </p:txBody>
      </p:sp>
    </p:spTree>
    <p:extLst>
      <p:ext uri="{BB962C8B-B14F-4D97-AF65-F5344CB8AC3E}">
        <p14:creationId xmlns:p14="http://schemas.microsoft.com/office/powerpoint/2010/main" val="134009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281049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21314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821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134444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3594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3206266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2270253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77669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322596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27423-1852-4C3D-A5D7-02378B8AFA04}" type="datetimeFigureOut">
              <a:rPr lang="nb-NO" smtClean="0"/>
              <a:t>19.09.2022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79054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27423-1852-4C3D-A5D7-02378B8AFA04}" type="datetimeFigureOut">
              <a:rPr lang="nb-NO" smtClean="0"/>
              <a:t>19.09.2022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257082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B27423-1852-4C3D-A5D7-02378B8AFA04}" type="datetimeFigureOut">
              <a:rPr lang="nb-NO" smtClean="0"/>
              <a:t>19.09.2022</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317191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B27423-1852-4C3D-A5D7-02378B8AFA04}" type="datetimeFigureOut">
              <a:rPr lang="nb-NO" smtClean="0"/>
              <a:t>19.09.2022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182194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27423-1852-4C3D-A5D7-02378B8AFA04}" type="datetimeFigureOut">
              <a:rPr lang="nb-NO" smtClean="0"/>
              <a:t>19.09.2022</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179884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B27423-1852-4C3D-A5D7-02378B8AFA04}" type="datetimeFigureOut">
              <a:rPr lang="nb-NO" smtClean="0"/>
              <a:t>19.09.2022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302041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B27423-1852-4C3D-A5D7-02378B8AFA04}" type="datetimeFigureOut">
              <a:rPr lang="nb-NO" smtClean="0"/>
              <a:t>19.09.2022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F5181E2-6F13-4867-8788-D05EBE30CCF4}" type="slidenum">
              <a:rPr lang="nb-NO" smtClean="0"/>
              <a:t>‹#›</a:t>
            </a:fld>
            <a:endParaRPr lang="nb-NO"/>
          </a:p>
        </p:txBody>
      </p:sp>
    </p:spTree>
    <p:extLst>
      <p:ext uri="{BB962C8B-B14F-4D97-AF65-F5344CB8AC3E}">
        <p14:creationId xmlns:p14="http://schemas.microsoft.com/office/powerpoint/2010/main" val="373767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B27423-1852-4C3D-A5D7-02378B8AFA04}" type="datetimeFigureOut">
              <a:rPr lang="nb-NO" smtClean="0"/>
              <a:t>19.09.2022</a:t>
            </a:fld>
            <a:endParaRPr lang="nb-N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5181E2-6F13-4867-8788-D05EBE30CCF4}" type="slidenum">
              <a:rPr lang="nb-NO" smtClean="0"/>
              <a:t>‹#›</a:t>
            </a:fld>
            <a:endParaRPr lang="nb-NO"/>
          </a:p>
        </p:txBody>
      </p:sp>
      <p:sp>
        <p:nvSpPr>
          <p:cNvPr id="9"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C3A024C1-4956-AC7A-9EF6-96537D2EF351}"/>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993496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Training%20Program.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GuideTilTekniskeRapporter.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LabLog%20Svein%20eksempel.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vimeo.com/2785437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atatilsynet.no/rettigheter-og-plikter/personopplysning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virke.no/lovverk-radgiving/jus-arbeidsliv/temasider/personvern/" TargetMode="External"/><Relationship Id="rId4" Type="http://schemas.openxmlformats.org/officeDocument/2006/relationships/hyperlink" Target="https://www.regnskapnorge.no/artikler/rf-regelverket/personvern-for-dummi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FvT-YxhaHB4&amp;t=78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erit.no/etiske-retningslinj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9Pse_4l-Jc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ndla.no/nb/node/102254?fag=1027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oekMG8pl12g" TargetMode="External"/><Relationship Id="rId2" Type="http://schemas.openxmlformats.org/officeDocument/2006/relationships/hyperlink" Target="https://www.zendesk.com/support/" TargetMode="External"/><Relationship Id="rId1" Type="http://schemas.openxmlformats.org/officeDocument/2006/relationships/slideLayout" Target="../slideLayouts/slideLayout2.xml"/><Relationship Id="rId5" Type="http://schemas.openxmlformats.org/officeDocument/2006/relationships/hyperlink" Target="http://www.pureservice.com/no/servicedesk/pureservice-video/" TargetMode="External"/><Relationship Id="rId4" Type="http://schemas.openxmlformats.org/officeDocument/2006/relationships/hyperlink" Target="https://www.youtube.com/watch?v=UMcDIbK-gJ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W4P1qzKl8Q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D1DD782-DF21-931B-41B3-651A588B2CA8}"/>
              </a:ext>
            </a:extLst>
          </p:cNvPr>
          <p:cNvSpPr>
            <a:spLocks noGrp="1"/>
          </p:cNvSpPr>
          <p:nvPr>
            <p:ph type="title"/>
          </p:nvPr>
        </p:nvSpPr>
        <p:spPr/>
        <p:txBody>
          <a:bodyPr/>
          <a:lstStyle/>
          <a:p>
            <a:r>
              <a:rPr lang="nb-NO" dirty="0"/>
              <a:t>Hardware &amp; Support</a:t>
            </a:r>
          </a:p>
        </p:txBody>
      </p:sp>
      <p:sp>
        <p:nvSpPr>
          <p:cNvPr id="3" name="Plassholder for innhold 2">
            <a:extLst>
              <a:ext uri="{FF2B5EF4-FFF2-40B4-BE49-F238E27FC236}">
                <a16:creationId xmlns:a16="http://schemas.microsoft.com/office/drawing/2014/main" id="{B865057B-EBBD-AE47-909C-DC174604E2F7}"/>
              </a:ext>
            </a:extLst>
          </p:cNvPr>
          <p:cNvSpPr>
            <a:spLocks noGrp="1"/>
          </p:cNvSpPr>
          <p:nvPr>
            <p:ph idx="1"/>
          </p:nvPr>
        </p:nvSpPr>
        <p:spPr/>
        <p:txBody>
          <a:bodyPr/>
          <a:lstStyle/>
          <a:p>
            <a:r>
              <a:rPr lang="nb-NO" dirty="0"/>
              <a:t>Vi skal lære om maskinvare.</a:t>
            </a:r>
          </a:p>
          <a:p>
            <a:r>
              <a:rPr lang="nb-NO" dirty="0"/>
              <a:t>Hvorfor?</a:t>
            </a:r>
          </a:p>
          <a:p>
            <a:pPr lvl="1"/>
            <a:r>
              <a:rPr lang="nb-NO" dirty="0"/>
              <a:t>For å kunne hjelpe brukere (og oss selv)</a:t>
            </a:r>
          </a:p>
          <a:p>
            <a:pPr lvl="1"/>
            <a:r>
              <a:rPr lang="nb-NO" dirty="0"/>
              <a:t>For å kunne kjøpe inn riktig maskinvare for et bruksområde</a:t>
            </a:r>
          </a:p>
          <a:p>
            <a:pPr lvl="1"/>
            <a:r>
              <a:rPr lang="nb-NO" dirty="0"/>
              <a:t>For å forstå hva det faktisk er vi sitter og trykker på </a:t>
            </a:r>
            <a:r>
              <a:rPr lang="nb-NO" dirty="0">
                <a:sym typeface="Wingdings" panose="05000000000000000000" pitchFamily="2" charset="2"/>
              </a:rPr>
              <a:t></a:t>
            </a:r>
          </a:p>
          <a:p>
            <a:r>
              <a:rPr lang="nb-NO" dirty="0">
                <a:sym typeface="Wingdings" panose="05000000000000000000" pitchFamily="2" charset="2"/>
              </a:rPr>
              <a:t>Hva slags maskinvare skal vi lære om?</a:t>
            </a:r>
          </a:p>
          <a:p>
            <a:pPr lvl="1"/>
            <a:r>
              <a:rPr lang="nb-NO" dirty="0">
                <a:sym typeface="Wingdings" panose="05000000000000000000" pitchFamily="2" charset="2"/>
              </a:rPr>
              <a:t>Hovedkort, CPU og RAM</a:t>
            </a:r>
          </a:p>
          <a:p>
            <a:pPr lvl="1"/>
            <a:r>
              <a:rPr lang="nb-NO" dirty="0">
                <a:sym typeface="Wingdings" panose="05000000000000000000" pitchFamily="2" charset="2"/>
              </a:rPr>
              <a:t>Lagring, ekspansjonskort, kabler og skjermer</a:t>
            </a:r>
          </a:p>
          <a:p>
            <a:pPr lvl="1"/>
            <a:r>
              <a:rPr lang="nb-NO" dirty="0">
                <a:sym typeface="Wingdings" panose="05000000000000000000" pitchFamily="2" charset="2"/>
              </a:rPr>
              <a:t>Printere, laptoper og andre bærbare enheter</a:t>
            </a:r>
          </a:p>
          <a:p>
            <a:r>
              <a:rPr lang="nb-NO" dirty="0">
                <a:sym typeface="Wingdings" panose="05000000000000000000" pitchFamily="2" charset="2"/>
              </a:rPr>
              <a:t>Også support, dokumentasjon, presentasjon og profesjonalisme</a:t>
            </a:r>
          </a:p>
        </p:txBody>
      </p:sp>
    </p:spTree>
    <p:extLst>
      <p:ext uri="{BB962C8B-B14F-4D97-AF65-F5344CB8AC3E}">
        <p14:creationId xmlns:p14="http://schemas.microsoft.com/office/powerpoint/2010/main" val="8948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938FA81-1585-6C5D-4219-3C566CAD54E4}"/>
              </a:ext>
            </a:extLst>
          </p:cNvPr>
          <p:cNvSpPr>
            <a:spLocks noGrp="1"/>
          </p:cNvSpPr>
          <p:nvPr>
            <p:ph type="title"/>
          </p:nvPr>
        </p:nvSpPr>
        <p:spPr/>
        <p:txBody>
          <a:bodyPr/>
          <a:lstStyle/>
          <a:p>
            <a:r>
              <a:rPr lang="nb-NO" dirty="0"/>
              <a:t>Hva dokumenterer IT?</a:t>
            </a:r>
          </a:p>
        </p:txBody>
      </p:sp>
      <p:sp>
        <p:nvSpPr>
          <p:cNvPr id="3" name="Plassholder for innhold 2">
            <a:extLst>
              <a:ext uri="{FF2B5EF4-FFF2-40B4-BE49-F238E27FC236}">
                <a16:creationId xmlns:a16="http://schemas.microsoft.com/office/drawing/2014/main" id="{502C7440-69A3-5A8B-2989-FE28C8DFA0A0}"/>
              </a:ext>
            </a:extLst>
          </p:cNvPr>
          <p:cNvSpPr>
            <a:spLocks noGrp="1"/>
          </p:cNvSpPr>
          <p:nvPr>
            <p:ph idx="1"/>
          </p:nvPr>
        </p:nvSpPr>
        <p:spPr>
          <a:xfrm>
            <a:off x="677334" y="1655805"/>
            <a:ext cx="8596668" cy="4448433"/>
          </a:xfrm>
        </p:spPr>
        <p:txBody>
          <a:bodyPr>
            <a:normAutofit/>
          </a:bodyPr>
          <a:lstStyle/>
          <a:p>
            <a:r>
              <a:rPr lang="nb-NO" dirty="0"/>
              <a:t>Support :</a:t>
            </a:r>
          </a:p>
          <a:p>
            <a:pPr lvl="1"/>
            <a:r>
              <a:rPr lang="nb-NO" dirty="0"/>
              <a:t>Henvendelse fra brukere</a:t>
            </a:r>
          </a:p>
          <a:p>
            <a:pPr lvl="1"/>
            <a:r>
              <a:rPr lang="nb-NO" dirty="0"/>
              <a:t>Prosedyrer for eskalering</a:t>
            </a:r>
          </a:p>
          <a:p>
            <a:pPr lvl="1"/>
            <a:r>
              <a:rPr lang="nb-NO" dirty="0"/>
              <a:t>Opplæring av nye medarbeidere</a:t>
            </a:r>
          </a:p>
          <a:p>
            <a:pPr lvl="1"/>
            <a:endParaRPr lang="nb-NO" dirty="0"/>
          </a:p>
          <a:p>
            <a:r>
              <a:rPr lang="nb-NO" dirty="0"/>
              <a:t>Drift :</a:t>
            </a:r>
          </a:p>
          <a:p>
            <a:pPr lvl="1"/>
            <a:r>
              <a:rPr lang="nb-NO" dirty="0"/>
              <a:t>Konfigurasjon av klient / servere</a:t>
            </a:r>
          </a:p>
          <a:p>
            <a:pPr lvl="1"/>
            <a:r>
              <a:rPr lang="nb-NO" dirty="0"/>
              <a:t>Konfigurasjon av </a:t>
            </a:r>
            <a:r>
              <a:rPr lang="nb-NO" dirty="0" err="1"/>
              <a:t>switcher</a:t>
            </a:r>
            <a:r>
              <a:rPr lang="nb-NO" dirty="0"/>
              <a:t> / </a:t>
            </a:r>
            <a:r>
              <a:rPr lang="nb-NO" dirty="0" err="1"/>
              <a:t>routere</a:t>
            </a:r>
            <a:endParaRPr lang="nb-NO" dirty="0"/>
          </a:p>
          <a:p>
            <a:pPr lvl="1"/>
            <a:r>
              <a:rPr lang="nb-NO" dirty="0"/>
              <a:t>Nettverkskart</a:t>
            </a:r>
          </a:p>
          <a:p>
            <a:pPr lvl="1"/>
            <a:r>
              <a:rPr lang="nb-NO" dirty="0"/>
              <a:t>Databaser</a:t>
            </a:r>
          </a:p>
          <a:p>
            <a:pPr lvl="1"/>
            <a:r>
              <a:rPr lang="nb-NO" dirty="0"/>
              <a:t>Prosedyrer og rutiner</a:t>
            </a:r>
          </a:p>
        </p:txBody>
      </p:sp>
    </p:spTree>
    <p:extLst>
      <p:ext uri="{BB962C8B-B14F-4D97-AF65-F5344CB8AC3E}">
        <p14:creationId xmlns:p14="http://schemas.microsoft.com/office/powerpoint/2010/main" val="197947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0C93-2013-44B6-A693-BEF497C739C4}"/>
              </a:ext>
            </a:extLst>
          </p:cNvPr>
          <p:cNvSpPr>
            <a:spLocks noGrp="1"/>
          </p:cNvSpPr>
          <p:nvPr>
            <p:ph type="title"/>
          </p:nvPr>
        </p:nvSpPr>
        <p:spPr/>
        <p:txBody>
          <a:bodyPr/>
          <a:lstStyle/>
          <a:p>
            <a:r>
              <a:rPr lang="nb-NO" dirty="0"/>
              <a:t>Revisjon av dokumentasjon</a:t>
            </a:r>
          </a:p>
        </p:txBody>
      </p:sp>
      <p:sp>
        <p:nvSpPr>
          <p:cNvPr id="3" name="Content Placeholder 2">
            <a:extLst>
              <a:ext uri="{FF2B5EF4-FFF2-40B4-BE49-F238E27FC236}">
                <a16:creationId xmlns:a16="http://schemas.microsoft.com/office/drawing/2014/main" id="{E939351A-95B0-46FA-970E-76A0BA76EFBC}"/>
              </a:ext>
            </a:extLst>
          </p:cNvPr>
          <p:cNvSpPr>
            <a:spLocks noGrp="1"/>
          </p:cNvSpPr>
          <p:nvPr>
            <p:ph idx="1"/>
          </p:nvPr>
        </p:nvSpPr>
        <p:spPr/>
        <p:txBody>
          <a:bodyPr>
            <a:normAutofit/>
          </a:bodyPr>
          <a:lstStyle/>
          <a:p>
            <a:r>
              <a:rPr lang="nb-NO" dirty="0"/>
              <a:t>To alternativer:</a:t>
            </a:r>
          </a:p>
          <a:p>
            <a:pPr lvl="1"/>
            <a:r>
              <a:rPr lang="nb-NO" sz="1800" dirty="0"/>
              <a:t>Lag en revidert utgave av dokumentet (i tillegg til originalen)</a:t>
            </a:r>
          </a:p>
          <a:p>
            <a:pPr lvl="2"/>
            <a:r>
              <a:rPr lang="nb-NO" sz="1800" dirty="0"/>
              <a:t>Merk tydelig at det er revidert, med dato og gjerne oppsummering av endringer innledningsvis.</a:t>
            </a:r>
          </a:p>
          <a:p>
            <a:pPr lvl="1"/>
            <a:r>
              <a:rPr lang="nb-NO" sz="1800" dirty="0"/>
              <a:t>Inkluder de reviderte delene senere (erstatning for originalen)</a:t>
            </a:r>
          </a:p>
          <a:p>
            <a:pPr lvl="2"/>
            <a:r>
              <a:rPr lang="nb-NO" sz="1800" dirty="0"/>
              <a:t>Merk tydelig hvor det er revidert med eksempelvis «Revisjon av XYZ»</a:t>
            </a:r>
          </a:p>
          <a:p>
            <a:r>
              <a:rPr lang="nb-NO" dirty="0"/>
              <a:t>Avhengig av grad av revisjon. </a:t>
            </a:r>
            <a:br>
              <a:rPr lang="nb-NO" dirty="0"/>
            </a:br>
            <a:r>
              <a:rPr lang="nb-NO" dirty="0"/>
              <a:t>Større revisjoner = revidert utgave, mindre justeringer = ta med endringene i egne kapitler i senere rapporter</a:t>
            </a:r>
          </a:p>
        </p:txBody>
      </p:sp>
    </p:spTree>
    <p:extLst>
      <p:ext uri="{BB962C8B-B14F-4D97-AF65-F5344CB8AC3E}">
        <p14:creationId xmlns:p14="http://schemas.microsoft.com/office/powerpoint/2010/main" val="110070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693A-C2E5-482D-AE03-AF204184D5DF}"/>
              </a:ext>
            </a:extLst>
          </p:cNvPr>
          <p:cNvSpPr>
            <a:spLocks noGrp="1"/>
          </p:cNvSpPr>
          <p:nvPr>
            <p:ph type="title"/>
          </p:nvPr>
        </p:nvSpPr>
        <p:spPr/>
        <p:txBody>
          <a:bodyPr/>
          <a:lstStyle/>
          <a:p>
            <a:r>
              <a:rPr lang="nb-NO" dirty="0"/>
              <a:t>Eksempler</a:t>
            </a:r>
          </a:p>
        </p:txBody>
      </p:sp>
      <p:sp>
        <p:nvSpPr>
          <p:cNvPr id="3" name="Content Placeholder 2">
            <a:extLst>
              <a:ext uri="{FF2B5EF4-FFF2-40B4-BE49-F238E27FC236}">
                <a16:creationId xmlns:a16="http://schemas.microsoft.com/office/drawing/2014/main" id="{E436B086-E90C-4D57-BA55-5ABF687F5360}"/>
              </a:ext>
            </a:extLst>
          </p:cNvPr>
          <p:cNvSpPr>
            <a:spLocks noGrp="1"/>
          </p:cNvSpPr>
          <p:nvPr>
            <p:ph idx="1"/>
          </p:nvPr>
        </p:nvSpPr>
        <p:spPr/>
        <p:txBody>
          <a:bodyPr/>
          <a:lstStyle/>
          <a:p>
            <a:r>
              <a:rPr lang="nb-NO" dirty="0"/>
              <a:t>Support</a:t>
            </a:r>
          </a:p>
          <a:p>
            <a:pPr lvl="1"/>
            <a:r>
              <a:rPr lang="nb-NO" dirty="0">
                <a:hlinkClick r:id="rId3" action="ppaction://hlinkfile"/>
              </a:rPr>
              <a:t>Training program Statkraft</a:t>
            </a:r>
            <a:endParaRPr lang="nb-NO" dirty="0"/>
          </a:p>
          <a:p>
            <a:pPr marL="457200" lvl="1" indent="0">
              <a:buNone/>
            </a:pPr>
            <a:endParaRPr lang="nb-NO" dirty="0"/>
          </a:p>
          <a:p>
            <a:pPr indent="-285750"/>
            <a:r>
              <a:rPr lang="nb-NO"/>
              <a:t>Guide to Technical </a:t>
            </a:r>
            <a:r>
              <a:rPr lang="nb-NO" dirty="0" err="1"/>
              <a:t>Documentation</a:t>
            </a:r>
            <a:endParaRPr lang="nb-NO" dirty="0"/>
          </a:p>
          <a:p>
            <a:pPr lvl="1"/>
            <a:r>
              <a:rPr lang="nb-NO" dirty="0">
                <a:hlinkClick r:id="rId4" action="ppaction://hlinkfile"/>
              </a:rPr>
              <a:t>Eksempel</a:t>
            </a:r>
            <a:endParaRPr lang="nb-NO" dirty="0"/>
          </a:p>
        </p:txBody>
      </p:sp>
    </p:spTree>
    <p:extLst>
      <p:ext uri="{BB962C8B-B14F-4D97-AF65-F5344CB8AC3E}">
        <p14:creationId xmlns:p14="http://schemas.microsoft.com/office/powerpoint/2010/main" val="418891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3BF6-69F4-4BE2-ABBF-075A36658892}"/>
              </a:ext>
            </a:extLst>
          </p:cNvPr>
          <p:cNvSpPr>
            <a:spLocks noGrp="1"/>
          </p:cNvSpPr>
          <p:nvPr>
            <p:ph type="title"/>
          </p:nvPr>
        </p:nvSpPr>
        <p:spPr/>
        <p:txBody>
          <a:bodyPr/>
          <a:lstStyle/>
          <a:p>
            <a:r>
              <a:rPr lang="nb-NO" dirty="0"/>
              <a:t>Lab-logg</a:t>
            </a:r>
          </a:p>
        </p:txBody>
      </p:sp>
      <p:sp>
        <p:nvSpPr>
          <p:cNvPr id="3" name="Content Placeholder 2">
            <a:extLst>
              <a:ext uri="{FF2B5EF4-FFF2-40B4-BE49-F238E27FC236}">
                <a16:creationId xmlns:a16="http://schemas.microsoft.com/office/drawing/2014/main" id="{2B8843D2-4A14-4B24-9BEB-B28B076F6165}"/>
              </a:ext>
            </a:extLst>
          </p:cNvPr>
          <p:cNvSpPr>
            <a:spLocks noGrp="1"/>
          </p:cNvSpPr>
          <p:nvPr>
            <p:ph idx="1"/>
          </p:nvPr>
        </p:nvSpPr>
        <p:spPr/>
        <p:txBody>
          <a:bodyPr/>
          <a:lstStyle/>
          <a:p>
            <a:r>
              <a:rPr lang="nb-NO" dirty="0"/>
              <a:t>Begynn med en gang dere begynner å labbe</a:t>
            </a:r>
          </a:p>
          <a:p>
            <a:r>
              <a:rPr lang="nb-NO" dirty="0"/>
              <a:t>Som utgangspunkt hovedsakelig for din egen del</a:t>
            </a:r>
          </a:p>
          <a:p>
            <a:pPr lvl="1"/>
            <a:r>
              <a:rPr lang="nb-NO" dirty="0"/>
              <a:t>Rekonstruering</a:t>
            </a:r>
          </a:p>
          <a:p>
            <a:pPr lvl="1"/>
            <a:r>
              <a:rPr lang="nb-NO" dirty="0"/>
              <a:t>Veiledning</a:t>
            </a:r>
          </a:p>
          <a:p>
            <a:pPr lvl="1"/>
            <a:r>
              <a:rPr lang="nb-NO" dirty="0"/>
              <a:t>Instruktørfeilsøking</a:t>
            </a:r>
          </a:p>
          <a:p>
            <a:r>
              <a:rPr lang="nb-NO" dirty="0">
                <a:hlinkClick r:id="rId3" action="ppaction://hlinkfile"/>
              </a:rPr>
              <a:t>Eksempel</a:t>
            </a:r>
            <a:endParaRPr lang="nb-NO" dirty="0"/>
          </a:p>
        </p:txBody>
      </p:sp>
    </p:spTree>
    <p:extLst>
      <p:ext uri="{BB962C8B-B14F-4D97-AF65-F5344CB8AC3E}">
        <p14:creationId xmlns:p14="http://schemas.microsoft.com/office/powerpoint/2010/main" val="371957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742-B3D0-4E16-8107-0568DDAC700F}"/>
              </a:ext>
            </a:extLst>
          </p:cNvPr>
          <p:cNvSpPr>
            <a:spLocks noGrp="1"/>
          </p:cNvSpPr>
          <p:nvPr>
            <p:ph type="title"/>
          </p:nvPr>
        </p:nvSpPr>
        <p:spPr/>
        <p:txBody>
          <a:bodyPr/>
          <a:lstStyle/>
          <a:p>
            <a:r>
              <a:rPr lang="nb-NO" dirty="0"/>
              <a:t>Hovedoppgaver (og småoppgaver)</a:t>
            </a:r>
          </a:p>
        </p:txBody>
      </p:sp>
      <p:sp>
        <p:nvSpPr>
          <p:cNvPr id="3" name="Content Placeholder 2">
            <a:extLst>
              <a:ext uri="{FF2B5EF4-FFF2-40B4-BE49-F238E27FC236}">
                <a16:creationId xmlns:a16="http://schemas.microsoft.com/office/drawing/2014/main" id="{12EF761C-ADEC-40A1-9E1A-030AE1A65E9E}"/>
              </a:ext>
            </a:extLst>
          </p:cNvPr>
          <p:cNvSpPr>
            <a:spLocks noGrp="1"/>
          </p:cNvSpPr>
          <p:nvPr>
            <p:ph idx="1"/>
          </p:nvPr>
        </p:nvSpPr>
        <p:spPr/>
        <p:txBody>
          <a:bodyPr/>
          <a:lstStyle/>
          <a:p>
            <a:r>
              <a:rPr lang="nb-NO" dirty="0"/>
              <a:t>Support &amp; </a:t>
            </a:r>
            <a:r>
              <a:rPr lang="nb-NO" dirty="0" err="1"/>
              <a:t>Documentation</a:t>
            </a:r>
            <a:r>
              <a:rPr lang="nb-NO" dirty="0"/>
              <a:t> / </a:t>
            </a:r>
            <a:r>
              <a:rPr lang="nb-NO" dirty="0" err="1"/>
              <a:t>Practical</a:t>
            </a:r>
            <a:r>
              <a:rPr lang="nb-NO" dirty="0"/>
              <a:t> Design</a:t>
            </a:r>
          </a:p>
          <a:p>
            <a:r>
              <a:rPr lang="nb-NO" dirty="0"/>
              <a:t>Nivå (oppgavebasert)</a:t>
            </a:r>
          </a:p>
          <a:p>
            <a:r>
              <a:rPr lang="nb-NO" dirty="0"/>
              <a:t>Utforming</a:t>
            </a:r>
          </a:p>
          <a:p>
            <a:r>
              <a:rPr lang="nb-NO" dirty="0"/>
              <a:t>Kildehenvisning</a:t>
            </a:r>
          </a:p>
        </p:txBody>
      </p:sp>
    </p:spTree>
    <p:extLst>
      <p:ext uri="{BB962C8B-B14F-4D97-AF65-F5344CB8AC3E}">
        <p14:creationId xmlns:p14="http://schemas.microsoft.com/office/powerpoint/2010/main" val="306727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B394-DE2D-4969-94E2-A181E7BC770A}"/>
              </a:ext>
            </a:extLst>
          </p:cNvPr>
          <p:cNvSpPr>
            <a:spLocks noGrp="1"/>
          </p:cNvSpPr>
          <p:nvPr>
            <p:ph type="title"/>
          </p:nvPr>
        </p:nvSpPr>
        <p:spPr/>
        <p:txBody>
          <a:bodyPr/>
          <a:lstStyle/>
          <a:p>
            <a:r>
              <a:rPr lang="nb-NO" dirty="0"/>
              <a:t>Fremlegg/presentasjoner</a:t>
            </a:r>
          </a:p>
        </p:txBody>
      </p:sp>
      <p:sp>
        <p:nvSpPr>
          <p:cNvPr id="3" name="Content Placeholder 2">
            <a:extLst>
              <a:ext uri="{FF2B5EF4-FFF2-40B4-BE49-F238E27FC236}">
                <a16:creationId xmlns:a16="http://schemas.microsoft.com/office/drawing/2014/main" id="{FC01BFF5-1E57-40DF-A34A-3A1B7F2BC154}"/>
              </a:ext>
            </a:extLst>
          </p:cNvPr>
          <p:cNvSpPr>
            <a:spLocks noGrp="1"/>
          </p:cNvSpPr>
          <p:nvPr>
            <p:ph idx="1"/>
          </p:nvPr>
        </p:nvSpPr>
        <p:spPr/>
        <p:txBody>
          <a:bodyPr>
            <a:normAutofit lnSpcReduction="10000"/>
          </a:bodyPr>
          <a:lstStyle/>
          <a:p>
            <a:r>
              <a:rPr lang="nb-NO" dirty="0"/>
              <a:t>Aktuelt uansett avdeling</a:t>
            </a:r>
          </a:p>
          <a:p>
            <a:pPr lvl="1"/>
            <a:r>
              <a:rPr lang="nb-NO" dirty="0"/>
              <a:t>Support?</a:t>
            </a:r>
          </a:p>
          <a:p>
            <a:pPr lvl="1"/>
            <a:r>
              <a:rPr lang="nb-NO" dirty="0"/>
              <a:t>Drift?</a:t>
            </a:r>
          </a:p>
          <a:p>
            <a:pPr lvl="1"/>
            <a:r>
              <a:rPr lang="nb-NO" dirty="0"/>
              <a:t>Utvikling?</a:t>
            </a:r>
          </a:p>
          <a:p>
            <a:pPr lvl="1"/>
            <a:r>
              <a:rPr lang="nb-NO" dirty="0"/>
              <a:t>Ledelse/prosjekt?</a:t>
            </a:r>
          </a:p>
          <a:p>
            <a:r>
              <a:rPr lang="nb-NO" dirty="0"/>
              <a:t>Ting å tenke på:</a:t>
            </a:r>
          </a:p>
          <a:p>
            <a:pPr lvl="1"/>
            <a:r>
              <a:rPr lang="nb-NO" dirty="0"/>
              <a:t>Snakk høyt og tydelig (høyere enn du tror)</a:t>
            </a:r>
          </a:p>
          <a:p>
            <a:pPr lvl="1"/>
            <a:r>
              <a:rPr lang="nb-NO" dirty="0"/>
              <a:t>Innhent relevant informasjon</a:t>
            </a:r>
          </a:p>
          <a:p>
            <a:pPr lvl="1"/>
            <a:r>
              <a:rPr lang="nb-NO" dirty="0"/>
              <a:t>Begrens </a:t>
            </a:r>
            <a:r>
              <a:rPr lang="nb-NO" dirty="0" err="1"/>
              <a:t>wall</a:t>
            </a:r>
            <a:r>
              <a:rPr lang="nb-NO" dirty="0"/>
              <a:t> </a:t>
            </a:r>
            <a:r>
              <a:rPr lang="nb-NO" dirty="0" err="1"/>
              <a:t>of</a:t>
            </a:r>
            <a:r>
              <a:rPr lang="nb-NO" dirty="0"/>
              <a:t> </a:t>
            </a:r>
            <a:r>
              <a:rPr lang="nb-NO" dirty="0" err="1"/>
              <a:t>text</a:t>
            </a:r>
            <a:r>
              <a:rPr lang="nb-NO" dirty="0"/>
              <a:t> (</a:t>
            </a:r>
            <a:r>
              <a:rPr lang="nb-NO" dirty="0" err="1"/>
              <a:t>powerpoint</a:t>
            </a:r>
            <a:r>
              <a:rPr lang="nb-NO" dirty="0"/>
              <a:t>…), bruk stikkord</a:t>
            </a:r>
          </a:p>
          <a:p>
            <a:pPr lvl="1"/>
            <a:r>
              <a:rPr lang="nb-NO" dirty="0"/>
              <a:t>ØV! Ideelt notatløst, ellers så lite som mulig. Fokus på tilhørerne.</a:t>
            </a:r>
          </a:p>
          <a:p>
            <a:pPr lvl="1"/>
            <a:r>
              <a:rPr lang="nb-NO" dirty="0"/>
              <a:t>Det er lov å feile, man lærer alltid noe av det </a:t>
            </a:r>
            <a:r>
              <a:rPr lang="nb-NO" dirty="0">
                <a:sym typeface="Wingdings" panose="05000000000000000000" pitchFamily="2" charset="2"/>
              </a:rPr>
              <a:t></a:t>
            </a:r>
            <a:endParaRPr lang="nb-NO" dirty="0"/>
          </a:p>
        </p:txBody>
      </p:sp>
    </p:spTree>
    <p:extLst>
      <p:ext uri="{BB962C8B-B14F-4D97-AF65-F5344CB8AC3E}">
        <p14:creationId xmlns:p14="http://schemas.microsoft.com/office/powerpoint/2010/main" val="121499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2DB0-FF2F-47E6-9938-FE67F2292DEA}"/>
              </a:ext>
            </a:extLst>
          </p:cNvPr>
          <p:cNvSpPr>
            <a:spLocks noGrp="1"/>
          </p:cNvSpPr>
          <p:nvPr>
            <p:ph type="title"/>
          </p:nvPr>
        </p:nvSpPr>
        <p:spPr/>
        <p:txBody>
          <a:bodyPr/>
          <a:lstStyle/>
          <a:p>
            <a:r>
              <a:rPr lang="nb-NO" dirty="0"/>
              <a:t>Support</a:t>
            </a:r>
          </a:p>
        </p:txBody>
      </p:sp>
      <p:pic>
        <p:nvPicPr>
          <p:cNvPr id="1026" name="Picture 2" descr="Image result for it support meme">
            <a:extLst>
              <a:ext uri="{FF2B5EF4-FFF2-40B4-BE49-F238E27FC236}">
                <a16:creationId xmlns:a16="http://schemas.microsoft.com/office/drawing/2014/main" id="{8E60E7CC-540C-4B3C-B1D0-31D2C8B24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630" y="1446710"/>
            <a:ext cx="7214076" cy="480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63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F27FC8-13DA-5051-E53B-7198512043C2}"/>
              </a:ext>
            </a:extLst>
          </p:cNvPr>
          <p:cNvSpPr>
            <a:spLocks noGrp="1"/>
          </p:cNvSpPr>
          <p:nvPr>
            <p:ph type="title"/>
          </p:nvPr>
        </p:nvSpPr>
        <p:spPr/>
        <p:txBody>
          <a:bodyPr/>
          <a:lstStyle/>
          <a:p>
            <a:r>
              <a:rPr lang="nb-NO" dirty="0" err="1"/>
              <a:t>Incident</a:t>
            </a:r>
            <a:r>
              <a:rPr lang="nb-NO" dirty="0"/>
              <a:t> Reporting</a:t>
            </a:r>
          </a:p>
        </p:txBody>
      </p:sp>
      <p:sp>
        <p:nvSpPr>
          <p:cNvPr id="3" name="Plassholder for innhold 2">
            <a:extLst>
              <a:ext uri="{FF2B5EF4-FFF2-40B4-BE49-F238E27FC236}">
                <a16:creationId xmlns:a16="http://schemas.microsoft.com/office/drawing/2014/main" id="{1DC1A22C-1CC5-6933-6AA8-48F4533BC11F}"/>
              </a:ext>
            </a:extLst>
          </p:cNvPr>
          <p:cNvSpPr>
            <a:spLocks noGrp="1"/>
          </p:cNvSpPr>
          <p:nvPr>
            <p:ph idx="1"/>
          </p:nvPr>
        </p:nvSpPr>
        <p:spPr/>
        <p:txBody>
          <a:bodyPr>
            <a:normAutofit/>
          </a:bodyPr>
          <a:lstStyle/>
          <a:p>
            <a:r>
              <a:rPr lang="nb-NO" sz="2000" dirty="0"/>
              <a:t>Tid og dato</a:t>
            </a:r>
          </a:p>
          <a:p>
            <a:r>
              <a:rPr lang="nb-NO" sz="2000" dirty="0"/>
              <a:t>Oppsummering av hendelsen</a:t>
            </a:r>
          </a:p>
          <a:p>
            <a:r>
              <a:rPr lang="nb-NO" sz="2000" dirty="0"/>
              <a:t>Årsak til hendelsen (hvis kjent)</a:t>
            </a:r>
          </a:p>
          <a:p>
            <a:r>
              <a:rPr lang="nb-NO" sz="2000" dirty="0"/>
              <a:t>Hva er gjort for å kompensere / reparere / </a:t>
            </a:r>
            <a:r>
              <a:rPr lang="nb-NO" sz="2000" dirty="0" err="1"/>
              <a:t>fixe</a:t>
            </a:r>
            <a:r>
              <a:rPr lang="nb-NO" sz="2000" dirty="0"/>
              <a:t> hendelsen?</a:t>
            </a:r>
          </a:p>
          <a:p>
            <a:r>
              <a:rPr lang="nb-NO" sz="2000" dirty="0"/>
              <a:t>Hvilke tjenester ble påvirket?</a:t>
            </a:r>
          </a:p>
          <a:p>
            <a:r>
              <a:rPr lang="nb-NO" sz="2000" dirty="0"/>
              <a:t>Forslag til oppfølging / videre utberedninger</a:t>
            </a:r>
          </a:p>
        </p:txBody>
      </p:sp>
    </p:spTree>
    <p:extLst>
      <p:ext uri="{BB962C8B-B14F-4D97-AF65-F5344CB8AC3E}">
        <p14:creationId xmlns:p14="http://schemas.microsoft.com/office/powerpoint/2010/main" val="322833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C80DE5A-DBA5-00D3-6155-CAB27EF2C459}"/>
              </a:ext>
            </a:extLst>
          </p:cNvPr>
          <p:cNvSpPr>
            <a:spLocks noGrp="1"/>
          </p:cNvSpPr>
          <p:nvPr>
            <p:ph type="title"/>
          </p:nvPr>
        </p:nvSpPr>
        <p:spPr/>
        <p:txBody>
          <a:bodyPr/>
          <a:lstStyle/>
          <a:p>
            <a:r>
              <a:rPr lang="nb-NO" dirty="0" err="1"/>
              <a:t>Incident</a:t>
            </a:r>
            <a:r>
              <a:rPr lang="nb-NO" dirty="0"/>
              <a:t> Reporting - Eksempler</a:t>
            </a:r>
          </a:p>
        </p:txBody>
      </p:sp>
      <p:sp>
        <p:nvSpPr>
          <p:cNvPr id="3" name="Plassholder for innhold 2">
            <a:extLst>
              <a:ext uri="{FF2B5EF4-FFF2-40B4-BE49-F238E27FC236}">
                <a16:creationId xmlns:a16="http://schemas.microsoft.com/office/drawing/2014/main" id="{6C1DC77D-805C-ECB8-7FF6-C21990DCD73F}"/>
              </a:ext>
            </a:extLst>
          </p:cNvPr>
          <p:cNvSpPr>
            <a:spLocks noGrp="1"/>
          </p:cNvSpPr>
          <p:nvPr>
            <p:ph idx="1"/>
          </p:nvPr>
        </p:nvSpPr>
        <p:spPr/>
        <p:txBody>
          <a:bodyPr/>
          <a:lstStyle/>
          <a:p>
            <a:r>
              <a:rPr lang="nb-NO" dirty="0"/>
              <a:t>Hva er forskjellen på en </a:t>
            </a:r>
            <a:r>
              <a:rPr lang="nb-NO" dirty="0" err="1"/>
              <a:t>Request</a:t>
            </a:r>
            <a:r>
              <a:rPr lang="nb-NO" dirty="0"/>
              <a:t> og en </a:t>
            </a:r>
            <a:r>
              <a:rPr lang="nb-NO" dirty="0" err="1"/>
              <a:t>Incident</a:t>
            </a:r>
            <a:r>
              <a:rPr lang="nb-NO" dirty="0"/>
              <a:t>?</a:t>
            </a:r>
          </a:p>
          <a:p>
            <a:r>
              <a:rPr lang="nb-NO" dirty="0"/>
              <a:t>«Alle terminaler brenner»</a:t>
            </a:r>
          </a:p>
          <a:p>
            <a:r>
              <a:rPr lang="nb-NO" dirty="0"/>
              <a:t>«Jeg trenger tilgang til printeren på 4 </a:t>
            </a:r>
            <a:r>
              <a:rPr lang="nb-NO" dirty="0" err="1"/>
              <a:t>etg</a:t>
            </a:r>
            <a:r>
              <a:rPr lang="nb-NO" dirty="0"/>
              <a:t>»</a:t>
            </a:r>
          </a:p>
          <a:p>
            <a:r>
              <a:rPr lang="nb-NO" dirty="0"/>
              <a:t>«Ingen på 1881 får logget seg på»</a:t>
            </a:r>
          </a:p>
          <a:p>
            <a:endParaRPr lang="nb-NO" dirty="0"/>
          </a:p>
          <a:p>
            <a:endParaRPr lang="nb-NO" dirty="0"/>
          </a:p>
          <a:p>
            <a:endParaRPr lang="nb-NO" dirty="0"/>
          </a:p>
        </p:txBody>
      </p:sp>
    </p:spTree>
    <p:extLst>
      <p:ext uri="{BB962C8B-B14F-4D97-AF65-F5344CB8AC3E}">
        <p14:creationId xmlns:p14="http://schemas.microsoft.com/office/powerpoint/2010/main" val="23249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7E4D-4660-4620-88F6-884DA2E797B5}"/>
              </a:ext>
            </a:extLst>
          </p:cNvPr>
          <p:cNvSpPr>
            <a:spLocks noGrp="1"/>
          </p:cNvSpPr>
          <p:nvPr>
            <p:ph type="title"/>
          </p:nvPr>
        </p:nvSpPr>
        <p:spPr/>
        <p:txBody>
          <a:bodyPr/>
          <a:lstStyle/>
          <a:p>
            <a:r>
              <a:rPr lang="nb-NO" dirty="0"/>
              <a:t>Brukerstøtte</a:t>
            </a:r>
          </a:p>
        </p:txBody>
      </p:sp>
      <p:sp>
        <p:nvSpPr>
          <p:cNvPr id="3" name="Content Placeholder 2">
            <a:extLst>
              <a:ext uri="{FF2B5EF4-FFF2-40B4-BE49-F238E27FC236}">
                <a16:creationId xmlns:a16="http://schemas.microsoft.com/office/drawing/2014/main" id="{9DA6AD32-1B9A-4812-AC68-EEC78E123C15}"/>
              </a:ext>
            </a:extLst>
          </p:cNvPr>
          <p:cNvSpPr>
            <a:spLocks noGrp="1"/>
          </p:cNvSpPr>
          <p:nvPr>
            <p:ph idx="1"/>
          </p:nvPr>
        </p:nvSpPr>
        <p:spPr/>
        <p:txBody>
          <a:bodyPr/>
          <a:lstStyle/>
          <a:p>
            <a:r>
              <a:rPr lang="nb-NO" dirty="0">
                <a:hlinkClick r:id="rId2"/>
              </a:rPr>
              <a:t>https://vimeo.com/27854375</a:t>
            </a:r>
            <a:endParaRPr lang="nb-NO" dirty="0"/>
          </a:p>
          <a:p>
            <a:endParaRPr lang="nb-NO" dirty="0"/>
          </a:p>
        </p:txBody>
      </p:sp>
    </p:spTree>
    <p:extLst>
      <p:ext uri="{BB962C8B-B14F-4D97-AF65-F5344CB8AC3E}">
        <p14:creationId xmlns:p14="http://schemas.microsoft.com/office/powerpoint/2010/main" val="13040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BA9DC20-474A-BF8E-8207-D037E3FEF05B}"/>
              </a:ext>
            </a:extLst>
          </p:cNvPr>
          <p:cNvSpPr>
            <a:spLocks noGrp="1"/>
          </p:cNvSpPr>
          <p:nvPr>
            <p:ph type="title"/>
          </p:nvPr>
        </p:nvSpPr>
        <p:spPr/>
        <p:txBody>
          <a:bodyPr/>
          <a:lstStyle/>
          <a:p>
            <a:r>
              <a:rPr lang="nb-NO" dirty="0"/>
              <a:t>Mandag 19 September</a:t>
            </a:r>
          </a:p>
        </p:txBody>
      </p:sp>
      <p:sp>
        <p:nvSpPr>
          <p:cNvPr id="3" name="Plassholder for innhold 2">
            <a:extLst>
              <a:ext uri="{FF2B5EF4-FFF2-40B4-BE49-F238E27FC236}">
                <a16:creationId xmlns:a16="http://schemas.microsoft.com/office/drawing/2014/main" id="{3EA42394-5214-9138-CA4E-379108F70147}"/>
              </a:ext>
            </a:extLst>
          </p:cNvPr>
          <p:cNvSpPr>
            <a:spLocks noGrp="1"/>
          </p:cNvSpPr>
          <p:nvPr>
            <p:ph idx="1"/>
          </p:nvPr>
        </p:nvSpPr>
        <p:spPr/>
        <p:txBody>
          <a:bodyPr/>
          <a:lstStyle/>
          <a:p>
            <a:pPr>
              <a:lnSpc>
                <a:spcPct val="150000"/>
              </a:lnSpc>
            </a:pPr>
            <a:r>
              <a:rPr lang="nb-NO" dirty="0"/>
              <a:t>Hvordan er IT organisert</a:t>
            </a:r>
          </a:p>
          <a:p>
            <a:pPr>
              <a:lnSpc>
                <a:spcPct val="150000"/>
              </a:lnSpc>
            </a:pPr>
            <a:r>
              <a:rPr lang="nb-NO" dirty="0"/>
              <a:t>Dokumentasjon</a:t>
            </a:r>
          </a:p>
          <a:p>
            <a:pPr>
              <a:lnSpc>
                <a:spcPct val="150000"/>
              </a:lnSpc>
            </a:pPr>
            <a:r>
              <a:rPr lang="nb-NO"/>
              <a:t>Profesjonalitet</a:t>
            </a:r>
            <a:endParaRPr lang="nb-NO" dirty="0"/>
          </a:p>
          <a:p>
            <a:pPr>
              <a:lnSpc>
                <a:spcPct val="150000"/>
              </a:lnSpc>
            </a:pPr>
            <a:r>
              <a:rPr lang="nb-NO" dirty="0"/>
              <a:t>Klokka 13 får vi besøk fra IT-Support, ha spørsmål klare!</a:t>
            </a:r>
          </a:p>
          <a:p>
            <a:pPr>
              <a:lnSpc>
                <a:spcPct val="150000"/>
              </a:lnSpc>
            </a:pPr>
            <a:r>
              <a:rPr lang="nb-NO" dirty="0"/>
              <a:t>Presentasjoner -&gt; Gruppearbeid</a:t>
            </a:r>
          </a:p>
          <a:p>
            <a:pPr>
              <a:lnSpc>
                <a:spcPct val="150000"/>
              </a:lnSpc>
            </a:pPr>
            <a:r>
              <a:rPr lang="nb-NO" dirty="0"/>
              <a:t>Brukerstøtte</a:t>
            </a:r>
          </a:p>
          <a:p>
            <a:endParaRPr lang="nb-NO" dirty="0"/>
          </a:p>
        </p:txBody>
      </p:sp>
    </p:spTree>
    <p:extLst>
      <p:ext uri="{BB962C8B-B14F-4D97-AF65-F5344CB8AC3E}">
        <p14:creationId xmlns:p14="http://schemas.microsoft.com/office/powerpoint/2010/main" val="23640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477-5844-49C4-85B6-56F5B87607A0}"/>
              </a:ext>
            </a:extLst>
          </p:cNvPr>
          <p:cNvSpPr>
            <a:spLocks noGrp="1"/>
          </p:cNvSpPr>
          <p:nvPr>
            <p:ph type="title"/>
          </p:nvPr>
        </p:nvSpPr>
        <p:spPr/>
        <p:txBody>
          <a:bodyPr/>
          <a:lstStyle/>
          <a:p>
            <a:r>
              <a:rPr lang="nb-NO" dirty="0"/>
              <a:t>Lover og regler</a:t>
            </a:r>
            <a:br>
              <a:rPr lang="nb-NO" dirty="0"/>
            </a:br>
            <a:endParaRPr lang="nb-NO" dirty="0"/>
          </a:p>
        </p:txBody>
      </p:sp>
      <p:sp>
        <p:nvSpPr>
          <p:cNvPr id="3" name="Content Placeholder 2">
            <a:extLst>
              <a:ext uri="{FF2B5EF4-FFF2-40B4-BE49-F238E27FC236}">
                <a16:creationId xmlns:a16="http://schemas.microsoft.com/office/drawing/2014/main" id="{2F11BAF9-B6DE-485E-920D-3FF2D667B9C8}"/>
              </a:ext>
            </a:extLst>
          </p:cNvPr>
          <p:cNvSpPr>
            <a:spLocks noGrp="1"/>
          </p:cNvSpPr>
          <p:nvPr>
            <p:ph idx="1"/>
          </p:nvPr>
        </p:nvSpPr>
        <p:spPr/>
        <p:txBody>
          <a:bodyPr/>
          <a:lstStyle/>
          <a:p>
            <a:r>
              <a:rPr lang="nb-NO" dirty="0"/>
              <a:t>Personvernloven og datalagringsdirektivet</a:t>
            </a:r>
          </a:p>
          <a:p>
            <a:pPr lvl="1"/>
            <a:r>
              <a:rPr lang="nb-NO" sz="1800" dirty="0">
                <a:hlinkClick r:id="rId3"/>
              </a:rPr>
              <a:t>https://www.datatilsynet.no/rettigheter-og-plikter/personopplysninger/</a:t>
            </a:r>
            <a:endParaRPr lang="nb-NO" sz="1800" dirty="0"/>
          </a:p>
          <a:p>
            <a:pPr lvl="1"/>
            <a:r>
              <a:rPr lang="nb-NO" sz="1800" dirty="0">
                <a:hlinkClick r:id="rId4"/>
              </a:rPr>
              <a:t>https://www.regnskapnorge.no/artikler/rf-regelverket/personvern-for-dummies/</a:t>
            </a:r>
            <a:endParaRPr lang="nb-NO" sz="1800" dirty="0"/>
          </a:p>
          <a:p>
            <a:pPr lvl="1"/>
            <a:r>
              <a:rPr lang="nb-NO" sz="1800" dirty="0">
                <a:hlinkClick r:id="rId5"/>
              </a:rPr>
              <a:t>https://www.virke.no/lovverk-radgiving/jus-arbeidsliv/temasider/personvern/</a:t>
            </a:r>
            <a:endParaRPr lang="nb-NO" sz="1800" dirty="0"/>
          </a:p>
          <a:p>
            <a:r>
              <a:rPr lang="nb-NO" dirty="0"/>
              <a:t>Internasjonale lover</a:t>
            </a:r>
          </a:p>
          <a:p>
            <a:r>
              <a:rPr lang="nb-NO" dirty="0"/>
              <a:t>Eget/interne regelverk</a:t>
            </a:r>
          </a:p>
          <a:p>
            <a:r>
              <a:rPr lang="nb-NO" dirty="0"/>
              <a:t>Kundens regelverk</a:t>
            </a:r>
          </a:p>
          <a:p>
            <a:endParaRPr lang="nb-NO" dirty="0"/>
          </a:p>
        </p:txBody>
      </p:sp>
    </p:spTree>
    <p:extLst>
      <p:ext uri="{BB962C8B-B14F-4D97-AF65-F5344CB8AC3E}">
        <p14:creationId xmlns:p14="http://schemas.microsoft.com/office/powerpoint/2010/main" val="25307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56C47F-84B4-2776-53D0-EDF884D015B1}"/>
              </a:ext>
            </a:extLst>
          </p:cNvPr>
          <p:cNvSpPr>
            <a:spLocks noGrp="1"/>
          </p:cNvSpPr>
          <p:nvPr>
            <p:ph type="title"/>
          </p:nvPr>
        </p:nvSpPr>
        <p:spPr/>
        <p:txBody>
          <a:bodyPr/>
          <a:lstStyle/>
          <a:p>
            <a:r>
              <a:rPr lang="nb-NO" dirty="0"/>
              <a:t>Personvern</a:t>
            </a:r>
          </a:p>
        </p:txBody>
      </p:sp>
      <p:sp>
        <p:nvSpPr>
          <p:cNvPr id="3" name="Plassholder for innhold 2">
            <a:extLst>
              <a:ext uri="{FF2B5EF4-FFF2-40B4-BE49-F238E27FC236}">
                <a16:creationId xmlns:a16="http://schemas.microsoft.com/office/drawing/2014/main" id="{FE1D9659-6A35-4133-B778-39D2FCF5E864}"/>
              </a:ext>
            </a:extLst>
          </p:cNvPr>
          <p:cNvSpPr>
            <a:spLocks noGrp="1"/>
          </p:cNvSpPr>
          <p:nvPr>
            <p:ph idx="1"/>
          </p:nvPr>
        </p:nvSpPr>
        <p:spPr/>
        <p:txBody>
          <a:bodyPr/>
          <a:lstStyle/>
          <a:p>
            <a:r>
              <a:rPr lang="nb-NO" dirty="0"/>
              <a:t>Personopplysninger</a:t>
            </a:r>
          </a:p>
          <a:p>
            <a:pPr lvl="1"/>
            <a:r>
              <a:rPr lang="nb-NO" sz="1800" dirty="0"/>
              <a:t>F. eks : navn, adresse, e-post, bilder(!), hvilke tv-serier du ser på</a:t>
            </a:r>
          </a:p>
          <a:p>
            <a:pPr lvl="1"/>
            <a:r>
              <a:rPr lang="en-US" sz="1800" dirty="0" err="1"/>
              <a:t>Bedrifter</a:t>
            </a:r>
            <a:r>
              <a:rPr lang="en-US" sz="1800" dirty="0"/>
              <a:t> </a:t>
            </a:r>
            <a:r>
              <a:rPr lang="en-US" sz="1800" dirty="0" err="1"/>
              <a:t>må</a:t>
            </a:r>
            <a:r>
              <a:rPr lang="en-US" sz="1800" dirty="0"/>
              <a:t> ha et </a:t>
            </a:r>
            <a:r>
              <a:rPr lang="en-US" sz="1800" i="1" dirty="0" err="1"/>
              <a:t>behandlingsgrunnlag</a:t>
            </a:r>
            <a:r>
              <a:rPr lang="en-US" sz="1800" i="1" dirty="0"/>
              <a:t> </a:t>
            </a:r>
            <a:r>
              <a:rPr lang="en-US" sz="1800" dirty="0"/>
              <a:t>for </a:t>
            </a:r>
            <a:r>
              <a:rPr lang="en-US" sz="1800" dirty="0" err="1"/>
              <a:t>hvert</a:t>
            </a:r>
            <a:r>
              <a:rPr lang="en-US" sz="1800" dirty="0"/>
              <a:t> </a:t>
            </a:r>
            <a:r>
              <a:rPr lang="en-US" sz="1800" dirty="0" err="1"/>
              <a:t>enkelt</a:t>
            </a:r>
            <a:r>
              <a:rPr lang="en-US" sz="1800" dirty="0"/>
              <a:t> </a:t>
            </a:r>
            <a:r>
              <a:rPr lang="en-US" sz="1800" dirty="0" err="1"/>
              <a:t>formål</a:t>
            </a:r>
            <a:r>
              <a:rPr lang="en-US" sz="1800" dirty="0"/>
              <a:t>!</a:t>
            </a:r>
          </a:p>
          <a:p>
            <a:pPr lvl="1"/>
            <a:r>
              <a:rPr lang="nb-NO" sz="1800" dirty="0"/>
              <a:t>Har vi gitt opp? </a:t>
            </a:r>
            <a:endParaRPr lang="en-US" sz="1800" dirty="0"/>
          </a:p>
          <a:p>
            <a:pPr lvl="1"/>
            <a:r>
              <a:rPr lang="en-US" sz="1800" dirty="0">
                <a:hlinkClick r:id="rId3"/>
              </a:rPr>
              <a:t>Every time you try and go on a website – YouTube</a:t>
            </a:r>
            <a:endParaRPr lang="en-US" sz="1800" dirty="0"/>
          </a:p>
          <a:p>
            <a:r>
              <a:rPr lang="en-US" dirty="0"/>
              <a:t>Sensitive </a:t>
            </a:r>
            <a:r>
              <a:rPr lang="nb-NO" dirty="0"/>
              <a:t>personopplysninger</a:t>
            </a:r>
          </a:p>
          <a:p>
            <a:pPr lvl="1"/>
            <a:r>
              <a:rPr lang="nb-NO" sz="1800" dirty="0"/>
              <a:t>F. eks : etnisitet, religion, fagforening, helse, seksuell legning</a:t>
            </a:r>
          </a:p>
          <a:p>
            <a:pPr lvl="1"/>
            <a:r>
              <a:rPr lang="nb-NO" sz="1800" dirty="0"/>
              <a:t>Egne, strengere regler for behandling av disse</a:t>
            </a:r>
            <a:endParaRPr lang="en-US" sz="1800" dirty="0"/>
          </a:p>
          <a:p>
            <a:pPr marL="457200" lvl="1" indent="0">
              <a:buNone/>
            </a:pPr>
            <a:endParaRPr lang="en-US" dirty="0"/>
          </a:p>
        </p:txBody>
      </p:sp>
    </p:spTree>
    <p:extLst>
      <p:ext uri="{BB962C8B-B14F-4D97-AF65-F5344CB8AC3E}">
        <p14:creationId xmlns:p14="http://schemas.microsoft.com/office/powerpoint/2010/main" val="214803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FA42-603F-4F99-B0E5-C9D8707BA343}"/>
              </a:ext>
            </a:extLst>
          </p:cNvPr>
          <p:cNvSpPr>
            <a:spLocks noGrp="1"/>
          </p:cNvSpPr>
          <p:nvPr>
            <p:ph type="title"/>
          </p:nvPr>
        </p:nvSpPr>
        <p:spPr/>
        <p:txBody>
          <a:bodyPr/>
          <a:lstStyle/>
          <a:p>
            <a:r>
              <a:rPr lang="nb-NO" dirty="0"/>
              <a:t>Etikk</a:t>
            </a:r>
          </a:p>
        </p:txBody>
      </p:sp>
      <p:sp>
        <p:nvSpPr>
          <p:cNvPr id="3" name="Content Placeholder 2">
            <a:extLst>
              <a:ext uri="{FF2B5EF4-FFF2-40B4-BE49-F238E27FC236}">
                <a16:creationId xmlns:a16="http://schemas.microsoft.com/office/drawing/2014/main" id="{246725AD-36AA-435A-A3CF-4210C4CCA231}"/>
              </a:ext>
            </a:extLst>
          </p:cNvPr>
          <p:cNvSpPr>
            <a:spLocks noGrp="1"/>
          </p:cNvSpPr>
          <p:nvPr>
            <p:ph idx="1"/>
          </p:nvPr>
        </p:nvSpPr>
        <p:spPr/>
        <p:txBody>
          <a:bodyPr/>
          <a:lstStyle/>
          <a:p>
            <a:r>
              <a:rPr lang="nb-NO" dirty="0"/>
              <a:t>Respektere privatlivet til kunder</a:t>
            </a:r>
          </a:p>
          <a:p>
            <a:r>
              <a:rPr lang="nb-NO" dirty="0"/>
              <a:t>Dilemmaer</a:t>
            </a:r>
          </a:p>
          <a:p>
            <a:pPr lvl="1"/>
            <a:r>
              <a:rPr lang="nb-NO" dirty="0"/>
              <a:t>Mulige lovbrudd?</a:t>
            </a:r>
          </a:p>
          <a:p>
            <a:pPr lvl="1"/>
            <a:r>
              <a:rPr lang="nb-NO" dirty="0"/>
              <a:t>Mulig (bedrifts)utroskap?</a:t>
            </a:r>
          </a:p>
          <a:p>
            <a:pPr lvl="1"/>
            <a:r>
              <a:rPr lang="nb-NO" dirty="0"/>
              <a:t>Virus av varierende slag på maskiner</a:t>
            </a:r>
          </a:p>
          <a:p>
            <a:r>
              <a:rPr lang="nb-NO" dirty="0"/>
              <a:t>Eksempel fra bedrift: </a:t>
            </a:r>
            <a:r>
              <a:rPr lang="nb-NO" u="sng" dirty="0">
                <a:hlinkClick r:id="rId3"/>
              </a:rPr>
              <a:t>https://serit.no/etiske-retningslinjer/</a:t>
            </a:r>
            <a:endParaRPr lang="nb-NO" u="sng" dirty="0"/>
          </a:p>
          <a:p>
            <a:endParaRPr lang="nb-NO" dirty="0"/>
          </a:p>
        </p:txBody>
      </p:sp>
    </p:spTree>
    <p:extLst>
      <p:ext uri="{BB962C8B-B14F-4D97-AF65-F5344CB8AC3E}">
        <p14:creationId xmlns:p14="http://schemas.microsoft.com/office/powerpoint/2010/main" val="231712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9ED4-DB8C-479C-9BEF-72CCDC613496}"/>
              </a:ext>
            </a:extLst>
          </p:cNvPr>
          <p:cNvSpPr>
            <a:spLocks noGrp="1"/>
          </p:cNvSpPr>
          <p:nvPr>
            <p:ph type="title"/>
          </p:nvPr>
        </p:nvSpPr>
        <p:spPr/>
        <p:txBody>
          <a:bodyPr/>
          <a:lstStyle/>
          <a:p>
            <a:r>
              <a:rPr lang="nb-NO" dirty="0"/>
              <a:t>Mer brukerstøtte</a:t>
            </a:r>
          </a:p>
        </p:txBody>
      </p:sp>
      <p:sp>
        <p:nvSpPr>
          <p:cNvPr id="3" name="Content Placeholder 2">
            <a:extLst>
              <a:ext uri="{FF2B5EF4-FFF2-40B4-BE49-F238E27FC236}">
                <a16:creationId xmlns:a16="http://schemas.microsoft.com/office/drawing/2014/main" id="{910F5A56-CE5C-4725-93B9-5F2F9C503DE7}"/>
              </a:ext>
            </a:extLst>
          </p:cNvPr>
          <p:cNvSpPr>
            <a:spLocks noGrp="1"/>
          </p:cNvSpPr>
          <p:nvPr>
            <p:ph idx="1"/>
          </p:nvPr>
        </p:nvSpPr>
        <p:spPr/>
        <p:txBody>
          <a:bodyPr/>
          <a:lstStyle/>
          <a:p>
            <a:r>
              <a:rPr lang="nb-NO" dirty="0">
                <a:hlinkClick r:id="rId2"/>
              </a:rPr>
              <a:t>https://www.youtube.com/watch?v=9Pse_4l-Jco</a:t>
            </a:r>
            <a:endParaRPr lang="nb-NO" dirty="0"/>
          </a:p>
          <a:p>
            <a:endParaRPr lang="nb-NO" dirty="0"/>
          </a:p>
        </p:txBody>
      </p:sp>
    </p:spTree>
    <p:extLst>
      <p:ext uri="{BB962C8B-B14F-4D97-AF65-F5344CB8AC3E}">
        <p14:creationId xmlns:p14="http://schemas.microsoft.com/office/powerpoint/2010/main" val="869082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B6420A7-E2B8-123E-66D8-99FC322889D7}"/>
              </a:ext>
            </a:extLst>
          </p:cNvPr>
          <p:cNvSpPr>
            <a:spLocks noGrp="1"/>
          </p:cNvSpPr>
          <p:nvPr>
            <p:ph type="title"/>
          </p:nvPr>
        </p:nvSpPr>
        <p:spPr/>
        <p:txBody>
          <a:bodyPr/>
          <a:lstStyle/>
          <a:p>
            <a:r>
              <a:rPr lang="nb-NO" dirty="0"/>
              <a:t>Profesjonalisme / Kommunikasjon</a:t>
            </a:r>
          </a:p>
        </p:txBody>
      </p:sp>
      <p:sp>
        <p:nvSpPr>
          <p:cNvPr id="3" name="Plassholder for innhold 2">
            <a:extLst>
              <a:ext uri="{FF2B5EF4-FFF2-40B4-BE49-F238E27FC236}">
                <a16:creationId xmlns:a16="http://schemas.microsoft.com/office/drawing/2014/main" id="{E3B32E0E-C8B2-5D0C-5D72-E416E191F1C8}"/>
              </a:ext>
            </a:extLst>
          </p:cNvPr>
          <p:cNvSpPr>
            <a:spLocks noGrp="1"/>
          </p:cNvSpPr>
          <p:nvPr>
            <p:ph idx="1"/>
          </p:nvPr>
        </p:nvSpPr>
        <p:spPr/>
        <p:txBody>
          <a:bodyPr/>
          <a:lstStyle/>
          <a:p>
            <a:r>
              <a:rPr lang="nb-NO" dirty="0"/>
              <a:t>La kunden få snakke ut, forsikre deg om at du forstår hva som er problemet</a:t>
            </a:r>
          </a:p>
          <a:p>
            <a:pPr marL="0" indent="0">
              <a:buNone/>
            </a:pPr>
            <a:r>
              <a:rPr lang="nb-NO" dirty="0"/>
              <a:t>	-	Veldig lett å bli litt i overkant ivrig!</a:t>
            </a:r>
          </a:p>
          <a:p>
            <a:r>
              <a:rPr lang="nb-NO" dirty="0"/>
              <a:t>Den gylne regel gjelder :</a:t>
            </a:r>
          </a:p>
          <a:p>
            <a:pPr marL="0" indent="0">
              <a:buNone/>
            </a:pPr>
            <a:r>
              <a:rPr lang="nb-NO" dirty="0"/>
              <a:t>	-	Sett deg inn i kundens sted</a:t>
            </a:r>
          </a:p>
          <a:p>
            <a:pPr marL="0" indent="0">
              <a:buNone/>
            </a:pPr>
            <a:r>
              <a:rPr lang="nb-NO" dirty="0"/>
              <a:t>	-	Hvordan liker du å bli snakket til av en pro på et område du er </a:t>
            </a:r>
            <a:r>
              <a:rPr lang="nb-NO" dirty="0" err="1"/>
              <a:t>amateur</a:t>
            </a:r>
            <a:endParaRPr lang="nb-NO" dirty="0"/>
          </a:p>
          <a:p>
            <a:r>
              <a:rPr lang="nb-NO" dirty="0"/>
              <a:t>Gi kunden en opplevelse av å bli tatt på alvor</a:t>
            </a:r>
          </a:p>
          <a:p>
            <a:r>
              <a:rPr lang="nb-NO" dirty="0"/>
              <a:t>Ikke lov noe du ikke VET du kan holde</a:t>
            </a:r>
          </a:p>
          <a:p>
            <a:r>
              <a:rPr lang="nb-NO" dirty="0"/>
              <a:t>Helt greit å si at du må ta et problem videre</a:t>
            </a:r>
          </a:p>
          <a:p>
            <a:endParaRPr lang="nb-NO" dirty="0"/>
          </a:p>
          <a:p>
            <a:endParaRPr lang="nb-NO" dirty="0"/>
          </a:p>
          <a:p>
            <a:endParaRPr lang="nb-NO" dirty="0"/>
          </a:p>
          <a:p>
            <a:endParaRPr lang="nb-NO" dirty="0"/>
          </a:p>
        </p:txBody>
      </p:sp>
    </p:spTree>
    <p:extLst>
      <p:ext uri="{BB962C8B-B14F-4D97-AF65-F5344CB8AC3E}">
        <p14:creationId xmlns:p14="http://schemas.microsoft.com/office/powerpoint/2010/main" val="42636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5DCD35-9BB2-2096-5530-CACBDBA8A1C5}"/>
              </a:ext>
            </a:extLst>
          </p:cNvPr>
          <p:cNvSpPr>
            <a:spLocks noGrp="1"/>
          </p:cNvSpPr>
          <p:nvPr>
            <p:ph type="title"/>
          </p:nvPr>
        </p:nvSpPr>
        <p:spPr/>
        <p:txBody>
          <a:bodyPr/>
          <a:lstStyle/>
          <a:p>
            <a:r>
              <a:rPr lang="nb-NO" dirty="0"/>
              <a:t>Profesjonalisme / Oppførsel</a:t>
            </a:r>
          </a:p>
        </p:txBody>
      </p:sp>
      <p:sp>
        <p:nvSpPr>
          <p:cNvPr id="3" name="Plassholder for innhold 2">
            <a:extLst>
              <a:ext uri="{FF2B5EF4-FFF2-40B4-BE49-F238E27FC236}">
                <a16:creationId xmlns:a16="http://schemas.microsoft.com/office/drawing/2014/main" id="{980CD0AC-E6AA-1E1A-DFF0-1292AEDDAE7D}"/>
              </a:ext>
            </a:extLst>
          </p:cNvPr>
          <p:cNvSpPr>
            <a:spLocks noGrp="1"/>
          </p:cNvSpPr>
          <p:nvPr>
            <p:ph idx="1"/>
          </p:nvPr>
        </p:nvSpPr>
        <p:spPr/>
        <p:txBody>
          <a:bodyPr/>
          <a:lstStyle/>
          <a:p>
            <a:r>
              <a:rPr lang="nb-NO" dirty="0"/>
              <a:t>Punktlighet</a:t>
            </a:r>
          </a:p>
          <a:p>
            <a:r>
              <a:rPr lang="nb-NO" dirty="0"/>
              <a:t>Etterrettelighet</a:t>
            </a:r>
          </a:p>
          <a:p>
            <a:r>
              <a:rPr lang="nb-NO" dirty="0"/>
              <a:t>Fleksibilitet</a:t>
            </a:r>
          </a:p>
          <a:p>
            <a:r>
              <a:rPr lang="nb-NO" dirty="0"/>
              <a:t>Konfidensialitet</a:t>
            </a:r>
          </a:p>
          <a:p>
            <a:r>
              <a:rPr lang="nb-NO" dirty="0"/>
              <a:t>Respekt</a:t>
            </a:r>
          </a:p>
          <a:p>
            <a:r>
              <a:rPr lang="nb-NO" dirty="0" err="1"/>
              <a:t>Privacy</a:t>
            </a:r>
            <a:r>
              <a:rPr lang="nb-NO" dirty="0"/>
              <a:t> / Personvern</a:t>
            </a:r>
          </a:p>
          <a:p>
            <a:r>
              <a:rPr lang="nb-NO" dirty="0"/>
              <a:t>Mer?</a:t>
            </a:r>
          </a:p>
          <a:p>
            <a:endParaRPr lang="nb-NO" dirty="0"/>
          </a:p>
        </p:txBody>
      </p:sp>
    </p:spTree>
    <p:extLst>
      <p:ext uri="{BB962C8B-B14F-4D97-AF65-F5344CB8AC3E}">
        <p14:creationId xmlns:p14="http://schemas.microsoft.com/office/powerpoint/2010/main" val="137095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961-E8BA-4942-9FFE-D0B616F436D8}"/>
              </a:ext>
            </a:extLst>
          </p:cNvPr>
          <p:cNvSpPr>
            <a:spLocks noGrp="1"/>
          </p:cNvSpPr>
          <p:nvPr>
            <p:ph type="title"/>
          </p:nvPr>
        </p:nvSpPr>
        <p:spPr/>
        <p:txBody>
          <a:bodyPr/>
          <a:lstStyle/>
          <a:p>
            <a:r>
              <a:rPr lang="nb-NO" dirty="0"/>
              <a:t>Profesjonalisme / Kundebehandling</a:t>
            </a:r>
            <a:br>
              <a:rPr lang="nb-NO" dirty="0"/>
            </a:br>
            <a:r>
              <a:rPr lang="nb-NO" sz="2800" dirty="0"/>
              <a:t>Part </a:t>
            </a:r>
            <a:r>
              <a:rPr lang="nb-NO" sz="2800" dirty="0" err="1"/>
              <a:t>un</a:t>
            </a:r>
            <a:endParaRPr lang="nb-NO" dirty="0"/>
          </a:p>
        </p:txBody>
      </p:sp>
      <p:sp>
        <p:nvSpPr>
          <p:cNvPr id="3" name="Content Placeholder 2">
            <a:extLst>
              <a:ext uri="{FF2B5EF4-FFF2-40B4-BE49-F238E27FC236}">
                <a16:creationId xmlns:a16="http://schemas.microsoft.com/office/drawing/2014/main" id="{7BDB13DF-606D-4194-8C50-6E482867C09D}"/>
              </a:ext>
            </a:extLst>
          </p:cNvPr>
          <p:cNvSpPr>
            <a:spLocks noGrp="1"/>
          </p:cNvSpPr>
          <p:nvPr>
            <p:ph idx="1"/>
          </p:nvPr>
        </p:nvSpPr>
        <p:spPr/>
        <p:txBody>
          <a:bodyPr/>
          <a:lstStyle/>
          <a:p>
            <a:r>
              <a:rPr lang="nb-NO" dirty="0"/>
              <a:t>Alltid presentere seg med navn og bedrift</a:t>
            </a:r>
          </a:p>
          <a:p>
            <a:r>
              <a:rPr lang="nb-NO" dirty="0"/>
              <a:t>Personlige meninger bør forbli personlige</a:t>
            </a:r>
          </a:p>
          <a:p>
            <a:r>
              <a:rPr lang="nb-NO" dirty="0"/>
              <a:t>Aldri gå inn i diskusjoner, unngå konfrontasjoner</a:t>
            </a:r>
          </a:p>
          <a:p>
            <a:pPr lvl="1"/>
            <a:r>
              <a:rPr lang="nb-NO" dirty="0"/>
              <a:t>«Microsoft er dritt»</a:t>
            </a:r>
          </a:p>
          <a:p>
            <a:pPr lvl="1"/>
            <a:r>
              <a:rPr lang="nb-NO" dirty="0"/>
              <a:t>«Det gamle systemet var bedre»</a:t>
            </a:r>
          </a:p>
          <a:p>
            <a:pPr lvl="1"/>
            <a:r>
              <a:rPr lang="nb-NO" dirty="0"/>
              <a:t>«Jeg finner ingenting lenger»</a:t>
            </a:r>
          </a:p>
          <a:p>
            <a:r>
              <a:rPr lang="nb-NO" dirty="0"/>
              <a:t>Vær tydelig i tilbakemeldinger</a:t>
            </a:r>
          </a:p>
          <a:p>
            <a:r>
              <a:rPr lang="nb-NO" dirty="0"/>
              <a:t>Hold alltid tidsfrister</a:t>
            </a:r>
          </a:p>
          <a:p>
            <a:pPr lvl="1"/>
            <a:endParaRPr lang="nb-NO" dirty="0"/>
          </a:p>
        </p:txBody>
      </p:sp>
    </p:spTree>
    <p:extLst>
      <p:ext uri="{BB962C8B-B14F-4D97-AF65-F5344CB8AC3E}">
        <p14:creationId xmlns:p14="http://schemas.microsoft.com/office/powerpoint/2010/main" val="31962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5932-C618-48D0-95CC-B070615CF15B}"/>
              </a:ext>
            </a:extLst>
          </p:cNvPr>
          <p:cNvSpPr>
            <a:spLocks noGrp="1"/>
          </p:cNvSpPr>
          <p:nvPr>
            <p:ph type="title"/>
          </p:nvPr>
        </p:nvSpPr>
        <p:spPr/>
        <p:txBody>
          <a:bodyPr/>
          <a:lstStyle/>
          <a:p>
            <a:r>
              <a:rPr lang="nb-NO" dirty="0"/>
              <a:t>Profesjonalisme / Kundebehandling</a:t>
            </a:r>
            <a:br>
              <a:rPr lang="nb-NO" dirty="0"/>
            </a:br>
            <a:r>
              <a:rPr lang="nb-NO" sz="2800" dirty="0"/>
              <a:t>Part deux</a:t>
            </a:r>
            <a:endParaRPr lang="nb-NO" dirty="0"/>
          </a:p>
        </p:txBody>
      </p:sp>
      <p:sp>
        <p:nvSpPr>
          <p:cNvPr id="3" name="Content Placeholder 2">
            <a:extLst>
              <a:ext uri="{FF2B5EF4-FFF2-40B4-BE49-F238E27FC236}">
                <a16:creationId xmlns:a16="http://schemas.microsoft.com/office/drawing/2014/main" id="{B67E0793-2F60-43A5-82D3-464E2B0D2C8E}"/>
              </a:ext>
            </a:extLst>
          </p:cNvPr>
          <p:cNvSpPr>
            <a:spLocks noGrp="1"/>
          </p:cNvSpPr>
          <p:nvPr>
            <p:ph idx="1"/>
          </p:nvPr>
        </p:nvSpPr>
        <p:spPr/>
        <p:txBody>
          <a:bodyPr>
            <a:normAutofit/>
          </a:bodyPr>
          <a:lstStyle/>
          <a:p>
            <a:r>
              <a:rPr lang="nb-NO" dirty="0"/>
              <a:t>Gi relevant informasjon basert på brukerens nivå</a:t>
            </a:r>
          </a:p>
          <a:p>
            <a:pPr lvl="1"/>
            <a:r>
              <a:rPr lang="nb-NO" dirty="0"/>
              <a:t>Noen kan «</a:t>
            </a:r>
            <a:r>
              <a:rPr lang="nb-NO" dirty="0" err="1"/>
              <a:t>pinges</a:t>
            </a:r>
            <a:r>
              <a:rPr lang="nb-NO" dirty="0"/>
              <a:t>» andre kan «kontaktes»</a:t>
            </a:r>
          </a:p>
          <a:p>
            <a:pPr lvl="1"/>
            <a:r>
              <a:rPr lang="nb-NO" dirty="0"/>
              <a:t>Er en harddisk alltid en harddisk?</a:t>
            </a:r>
          </a:p>
          <a:p>
            <a:pPr lvl="1"/>
            <a:r>
              <a:rPr lang="nb-NO" dirty="0"/>
              <a:t>Feil hos ISP</a:t>
            </a:r>
          </a:p>
          <a:p>
            <a:pPr lvl="1"/>
            <a:r>
              <a:rPr lang="nb-NO" dirty="0"/>
              <a:t>Feil på printerdriver</a:t>
            </a:r>
          </a:p>
          <a:p>
            <a:r>
              <a:rPr lang="nb-NO" dirty="0"/>
              <a:t>En </a:t>
            </a:r>
            <a:r>
              <a:rPr lang="nb-NO" dirty="0" err="1"/>
              <a:t>ticket</a:t>
            </a:r>
            <a:r>
              <a:rPr lang="nb-NO" dirty="0"/>
              <a:t> er ikke løst før brukeren har bekreftet det</a:t>
            </a:r>
          </a:p>
          <a:p>
            <a:r>
              <a:rPr lang="nb-NO" dirty="0"/>
              <a:t>«Jeg VET dette!» (s. 717)</a:t>
            </a:r>
          </a:p>
          <a:p>
            <a:r>
              <a:rPr lang="nb-NO" dirty="0"/>
              <a:t>Dersom et problem ikke er løst innen avsatt tid (bedriftsvarierende), skal saken eskaleres til andrelinje sammen med relevant informasjon, hva som er forsøkt osv. Husk å informer berørte </a:t>
            </a:r>
            <a:r>
              <a:rPr lang="nb-NO"/>
              <a:t>kunder!</a:t>
            </a:r>
            <a:endParaRPr lang="nb-NO" dirty="0"/>
          </a:p>
          <a:p>
            <a:endParaRPr lang="nb-NO" dirty="0"/>
          </a:p>
        </p:txBody>
      </p:sp>
    </p:spTree>
    <p:extLst>
      <p:ext uri="{BB962C8B-B14F-4D97-AF65-F5344CB8AC3E}">
        <p14:creationId xmlns:p14="http://schemas.microsoft.com/office/powerpoint/2010/main" val="175395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D7CC-EDB7-4277-879F-7D3C339728B0}"/>
              </a:ext>
            </a:extLst>
          </p:cNvPr>
          <p:cNvSpPr>
            <a:spLocks noGrp="1"/>
          </p:cNvSpPr>
          <p:nvPr>
            <p:ph type="title"/>
          </p:nvPr>
        </p:nvSpPr>
        <p:spPr/>
        <p:txBody>
          <a:bodyPr/>
          <a:lstStyle/>
          <a:p>
            <a:r>
              <a:rPr lang="nb-NO" dirty="0"/>
              <a:t>Feilsøking</a:t>
            </a:r>
          </a:p>
        </p:txBody>
      </p:sp>
      <p:sp>
        <p:nvSpPr>
          <p:cNvPr id="3" name="Content Placeholder 2">
            <a:extLst>
              <a:ext uri="{FF2B5EF4-FFF2-40B4-BE49-F238E27FC236}">
                <a16:creationId xmlns:a16="http://schemas.microsoft.com/office/drawing/2014/main" id="{79CC48DF-D81E-402F-8FC6-3D2A7E77D4E4}"/>
              </a:ext>
            </a:extLst>
          </p:cNvPr>
          <p:cNvSpPr>
            <a:spLocks noGrp="1"/>
          </p:cNvSpPr>
          <p:nvPr>
            <p:ph idx="1"/>
          </p:nvPr>
        </p:nvSpPr>
        <p:spPr>
          <a:xfrm>
            <a:off x="677334" y="1680519"/>
            <a:ext cx="8596668" cy="4360843"/>
          </a:xfrm>
        </p:spPr>
        <p:txBody>
          <a:bodyPr>
            <a:normAutofit fontScale="92500" lnSpcReduction="10000"/>
          </a:bodyPr>
          <a:lstStyle/>
          <a:p>
            <a:r>
              <a:rPr lang="nb-NO" sz="1600" dirty="0"/>
              <a:t>Brukeren har mest info.</a:t>
            </a:r>
          </a:p>
          <a:p>
            <a:r>
              <a:rPr lang="nb-NO" sz="1600" dirty="0"/>
              <a:t>«</a:t>
            </a:r>
            <a:r>
              <a:rPr lang="nb-NO" sz="1600" dirty="0" err="1"/>
              <a:t>Pc’n</a:t>
            </a:r>
            <a:r>
              <a:rPr lang="nb-NO" sz="1600" dirty="0"/>
              <a:t> min virker ikke»</a:t>
            </a:r>
          </a:p>
          <a:p>
            <a:r>
              <a:rPr lang="nb-NO" sz="1600" dirty="0"/>
              <a:t>Innledende info:</a:t>
            </a:r>
          </a:p>
          <a:p>
            <a:pPr lvl="1"/>
            <a:r>
              <a:rPr lang="nb-NO" dirty="0"/>
              <a:t>Få alle detaljer</a:t>
            </a:r>
          </a:p>
          <a:p>
            <a:pPr lvl="1"/>
            <a:r>
              <a:rPr lang="nb-NO" dirty="0"/>
              <a:t>Når skjedde det? Første gangen? Gjentagende?</a:t>
            </a:r>
          </a:p>
          <a:p>
            <a:pPr lvl="1"/>
            <a:r>
              <a:rPr lang="nb-NO" dirty="0"/>
              <a:t>Hvem skjedde det for? Samme bruker på gammel/ny maskin, ny bruker </a:t>
            </a:r>
            <a:r>
              <a:rPr lang="nb-NO" dirty="0" err="1"/>
              <a:t>osv</a:t>
            </a:r>
            <a:endParaRPr lang="nb-NO" dirty="0"/>
          </a:p>
          <a:p>
            <a:pPr lvl="1"/>
            <a:r>
              <a:rPr lang="nb-NO" dirty="0"/>
              <a:t>Flere som har problemet?</a:t>
            </a:r>
          </a:p>
          <a:p>
            <a:pPr lvl="1"/>
            <a:r>
              <a:rPr lang="nb-NO" dirty="0"/>
              <a:t>Endringer på maskinen?</a:t>
            </a:r>
          </a:p>
          <a:p>
            <a:pPr lvl="1"/>
            <a:r>
              <a:rPr lang="nb-NO" dirty="0"/>
              <a:t>Slettet/installert noe?</a:t>
            </a:r>
          </a:p>
          <a:p>
            <a:pPr lvl="1"/>
            <a:r>
              <a:rPr lang="nb-NO" dirty="0"/>
              <a:t>Hva er forsøkt for å rette det?</a:t>
            </a:r>
          </a:p>
          <a:p>
            <a:pPr lvl="1"/>
            <a:r>
              <a:rPr lang="nb-NO" dirty="0"/>
              <a:t>Har brukeren noen teorier?</a:t>
            </a:r>
          </a:p>
          <a:p>
            <a:pPr lvl="1"/>
            <a:r>
              <a:rPr lang="nb-NO" dirty="0" err="1"/>
              <a:t>Workaround</a:t>
            </a:r>
            <a:endParaRPr lang="nb-NO" dirty="0"/>
          </a:p>
          <a:p>
            <a:pPr lvl="2"/>
            <a:r>
              <a:rPr lang="nb-NO" sz="1600" dirty="0"/>
              <a:t>Midlertidig eller permanent?</a:t>
            </a:r>
          </a:p>
        </p:txBody>
      </p:sp>
    </p:spTree>
    <p:extLst>
      <p:ext uri="{BB962C8B-B14F-4D97-AF65-F5344CB8AC3E}">
        <p14:creationId xmlns:p14="http://schemas.microsoft.com/office/powerpoint/2010/main" val="306592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91F2-85A6-4AA5-A1CF-D23EBEE1D4C3}"/>
              </a:ext>
            </a:extLst>
          </p:cNvPr>
          <p:cNvSpPr>
            <a:spLocks noGrp="1"/>
          </p:cNvSpPr>
          <p:nvPr>
            <p:ph type="title"/>
          </p:nvPr>
        </p:nvSpPr>
        <p:spPr/>
        <p:txBody>
          <a:bodyPr/>
          <a:lstStyle/>
          <a:p>
            <a:r>
              <a:rPr lang="nb-NO" dirty="0"/>
              <a:t>Feilsøking</a:t>
            </a:r>
            <a:br>
              <a:rPr lang="nb-NO" dirty="0"/>
            </a:br>
            <a:r>
              <a:rPr lang="nb-NO" sz="2800" dirty="0" err="1"/>
              <a:t>But</a:t>
            </a:r>
            <a:r>
              <a:rPr lang="nb-NO" sz="2800" dirty="0"/>
              <a:t> </a:t>
            </a:r>
            <a:r>
              <a:rPr lang="nb-NO" sz="2800" dirty="0" err="1"/>
              <a:t>moar</a:t>
            </a:r>
            <a:endParaRPr lang="nb-NO" dirty="0"/>
          </a:p>
        </p:txBody>
      </p:sp>
      <p:sp>
        <p:nvSpPr>
          <p:cNvPr id="3" name="Content Placeholder 2">
            <a:extLst>
              <a:ext uri="{FF2B5EF4-FFF2-40B4-BE49-F238E27FC236}">
                <a16:creationId xmlns:a16="http://schemas.microsoft.com/office/drawing/2014/main" id="{D9AFB747-9F8E-4B01-85EA-2BDAF42ADBFD}"/>
              </a:ext>
            </a:extLst>
          </p:cNvPr>
          <p:cNvSpPr>
            <a:spLocks noGrp="1"/>
          </p:cNvSpPr>
          <p:nvPr>
            <p:ph idx="1"/>
          </p:nvPr>
        </p:nvSpPr>
        <p:spPr/>
        <p:txBody>
          <a:bodyPr>
            <a:normAutofit fontScale="85000" lnSpcReduction="20000"/>
          </a:bodyPr>
          <a:lstStyle/>
          <a:p>
            <a:r>
              <a:rPr lang="nb-NO" dirty="0"/>
              <a:t>Reprodusering</a:t>
            </a:r>
          </a:p>
          <a:p>
            <a:pPr lvl="1"/>
            <a:r>
              <a:rPr lang="nb-NO" dirty="0"/>
              <a:t>Få be- eller avkreftelse på kartlagte «fakta»</a:t>
            </a:r>
          </a:p>
          <a:p>
            <a:pPr lvl="1"/>
            <a:r>
              <a:rPr lang="nb-NO" dirty="0"/>
              <a:t>3 typer feil</a:t>
            </a:r>
          </a:p>
          <a:p>
            <a:pPr lvl="2"/>
            <a:r>
              <a:rPr lang="nb-NO" dirty="0"/>
              <a:t>Permanent</a:t>
            </a:r>
          </a:p>
          <a:p>
            <a:pPr lvl="2"/>
            <a:r>
              <a:rPr lang="nb-NO" dirty="0"/>
              <a:t>Konsekvent</a:t>
            </a:r>
          </a:p>
          <a:p>
            <a:pPr lvl="2"/>
            <a:r>
              <a:rPr lang="nb-NO" dirty="0"/>
              <a:t>Sporadisk</a:t>
            </a:r>
          </a:p>
          <a:p>
            <a:r>
              <a:rPr lang="nb-NO" dirty="0"/>
              <a:t>Finn og utelukk feilkilder</a:t>
            </a:r>
          </a:p>
          <a:p>
            <a:pPr lvl="1"/>
            <a:r>
              <a:rPr lang="nb-NO" dirty="0"/>
              <a:t>Start bredt og jobb deg innover</a:t>
            </a:r>
          </a:p>
          <a:p>
            <a:pPr lvl="1"/>
            <a:r>
              <a:rPr lang="nb-NO" dirty="0"/>
              <a:t>Er det isolert til komponenter - leverandør</a:t>
            </a:r>
          </a:p>
          <a:p>
            <a:pPr lvl="1"/>
            <a:r>
              <a:rPr lang="nb-NO" dirty="0"/>
              <a:t>Test løsninger</a:t>
            </a:r>
          </a:p>
          <a:p>
            <a:pPr lvl="1"/>
            <a:r>
              <a:rPr lang="nb-NO" dirty="0"/>
              <a:t>Dokumenter feil og løsning!</a:t>
            </a:r>
          </a:p>
          <a:p>
            <a:r>
              <a:rPr lang="nb-NO" dirty="0"/>
              <a:t>Prioritering. Hvor mange er rammet?</a:t>
            </a:r>
          </a:p>
          <a:p>
            <a:r>
              <a:rPr lang="nb-NO" dirty="0"/>
              <a:t>Feilsøkingsmetodikk: </a:t>
            </a:r>
            <a:r>
              <a:rPr lang="nb-NO" u="sng" dirty="0">
                <a:hlinkClick r:id="rId2"/>
              </a:rPr>
              <a:t>https://ndla.no/nb/node/102254?fag=102783</a:t>
            </a:r>
            <a:endParaRPr lang="nb-NO" dirty="0"/>
          </a:p>
          <a:p>
            <a:endParaRPr lang="nb-NO" dirty="0"/>
          </a:p>
        </p:txBody>
      </p:sp>
    </p:spTree>
    <p:extLst>
      <p:ext uri="{BB962C8B-B14F-4D97-AF65-F5344CB8AC3E}">
        <p14:creationId xmlns:p14="http://schemas.microsoft.com/office/powerpoint/2010/main" val="104620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8E25-F88D-4EAD-BC6D-5F86D56D7658}"/>
              </a:ext>
            </a:extLst>
          </p:cNvPr>
          <p:cNvSpPr>
            <a:spLocks noGrp="1"/>
          </p:cNvSpPr>
          <p:nvPr>
            <p:ph type="ctrTitle"/>
          </p:nvPr>
        </p:nvSpPr>
        <p:spPr/>
        <p:txBody>
          <a:bodyPr/>
          <a:lstStyle/>
          <a:p>
            <a:r>
              <a:rPr lang="nb-NO" dirty="0"/>
              <a:t>Support &amp; </a:t>
            </a:r>
            <a:r>
              <a:rPr lang="nb-NO" dirty="0" err="1"/>
              <a:t>Documentation</a:t>
            </a:r>
            <a:endParaRPr lang="nb-NO" dirty="0"/>
          </a:p>
        </p:txBody>
      </p:sp>
      <p:sp>
        <p:nvSpPr>
          <p:cNvPr id="3" name="Subtitle 2">
            <a:extLst>
              <a:ext uri="{FF2B5EF4-FFF2-40B4-BE49-F238E27FC236}">
                <a16:creationId xmlns:a16="http://schemas.microsoft.com/office/drawing/2014/main" id="{B4837522-6611-4872-93D0-8E3539D93134}"/>
              </a:ext>
            </a:extLst>
          </p:cNvPr>
          <p:cNvSpPr>
            <a:spLocks noGrp="1"/>
          </p:cNvSpPr>
          <p:nvPr>
            <p:ph type="subTitle" idx="1"/>
          </p:nvPr>
        </p:nvSpPr>
        <p:spPr/>
        <p:txBody>
          <a:bodyPr/>
          <a:lstStyle/>
          <a:p>
            <a:r>
              <a:rPr lang="nb-NO" dirty="0" err="1"/>
              <a:t>Git</a:t>
            </a:r>
            <a:r>
              <a:rPr lang="nb-NO" dirty="0"/>
              <a:t> gud</a:t>
            </a:r>
          </a:p>
        </p:txBody>
      </p:sp>
    </p:spTree>
    <p:extLst>
      <p:ext uri="{BB962C8B-B14F-4D97-AF65-F5344CB8AC3E}">
        <p14:creationId xmlns:p14="http://schemas.microsoft.com/office/powerpoint/2010/main" val="2292697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F3EC-4400-4D7E-8B69-91C5F0898ABC}"/>
              </a:ext>
            </a:extLst>
          </p:cNvPr>
          <p:cNvSpPr>
            <a:spLocks noGrp="1"/>
          </p:cNvSpPr>
          <p:nvPr>
            <p:ph type="title"/>
          </p:nvPr>
        </p:nvSpPr>
        <p:spPr/>
        <p:txBody>
          <a:bodyPr/>
          <a:lstStyle/>
          <a:p>
            <a:r>
              <a:rPr lang="nb-NO" dirty="0" err="1"/>
              <a:t>Ticketsystemer</a:t>
            </a:r>
            <a:br>
              <a:rPr lang="nb-NO" dirty="0"/>
            </a:br>
            <a:r>
              <a:rPr lang="nb-NO" sz="2800" dirty="0" err="1"/>
              <a:t>Número</a:t>
            </a:r>
            <a:r>
              <a:rPr lang="nb-NO" sz="2800" dirty="0"/>
              <a:t> </a:t>
            </a:r>
            <a:r>
              <a:rPr lang="nb-NO" sz="2800" dirty="0" err="1"/>
              <a:t>uno</a:t>
            </a:r>
            <a:endParaRPr lang="nb-NO" dirty="0"/>
          </a:p>
        </p:txBody>
      </p:sp>
      <p:sp>
        <p:nvSpPr>
          <p:cNvPr id="3" name="Content Placeholder 2">
            <a:extLst>
              <a:ext uri="{FF2B5EF4-FFF2-40B4-BE49-F238E27FC236}">
                <a16:creationId xmlns:a16="http://schemas.microsoft.com/office/drawing/2014/main" id="{5EB36C65-D59F-4242-BA70-E56024A5F1BD}"/>
              </a:ext>
            </a:extLst>
          </p:cNvPr>
          <p:cNvSpPr>
            <a:spLocks noGrp="1"/>
          </p:cNvSpPr>
          <p:nvPr>
            <p:ph idx="1"/>
          </p:nvPr>
        </p:nvSpPr>
        <p:spPr/>
        <p:txBody>
          <a:bodyPr>
            <a:normAutofit/>
          </a:bodyPr>
          <a:lstStyle/>
          <a:p>
            <a:r>
              <a:rPr lang="nb-NO" dirty="0"/>
              <a:t>Innkjøpt fra eksterne leverandører</a:t>
            </a:r>
          </a:p>
          <a:p>
            <a:pPr lvl="1"/>
            <a:r>
              <a:rPr lang="nb-NO" dirty="0"/>
              <a:t>Fordeler:</a:t>
            </a:r>
          </a:p>
          <a:p>
            <a:pPr lvl="2"/>
            <a:r>
              <a:rPr lang="nb-NO" dirty="0"/>
              <a:t>Ferdig rammeverk og </a:t>
            </a:r>
            <a:r>
              <a:rPr lang="nb-NO" dirty="0" err="1"/>
              <a:t>codemonkeys</a:t>
            </a:r>
            <a:endParaRPr lang="nb-NO" dirty="0"/>
          </a:p>
          <a:p>
            <a:pPr lvl="2"/>
            <a:r>
              <a:rPr lang="nb-NO" dirty="0"/>
              <a:t>Erfaring fra tidligere kunder</a:t>
            </a:r>
          </a:p>
          <a:p>
            <a:pPr lvl="1"/>
            <a:r>
              <a:rPr lang="nb-NO" dirty="0"/>
              <a:t>Ulemper:</a:t>
            </a:r>
          </a:p>
          <a:p>
            <a:pPr lvl="2"/>
            <a:r>
              <a:rPr lang="nb-NO" dirty="0"/>
              <a:t>Kan være for generelt</a:t>
            </a:r>
          </a:p>
          <a:p>
            <a:pPr lvl="2"/>
            <a:r>
              <a:rPr lang="nb-NO" dirty="0"/>
              <a:t>Lite fleksibelt</a:t>
            </a:r>
          </a:p>
          <a:p>
            <a:pPr lvl="2"/>
            <a:r>
              <a:rPr lang="nb-NO" dirty="0"/>
              <a:t>Ofte dyrt</a:t>
            </a:r>
          </a:p>
          <a:p>
            <a:pPr lvl="2"/>
            <a:endParaRPr lang="nb-NO" dirty="0"/>
          </a:p>
          <a:p>
            <a:pPr lvl="2"/>
            <a:endParaRPr lang="nb-NO" dirty="0"/>
          </a:p>
          <a:p>
            <a:pPr lvl="2"/>
            <a:endParaRPr lang="nb-NO" dirty="0"/>
          </a:p>
          <a:p>
            <a:endParaRPr lang="nb-NO" dirty="0"/>
          </a:p>
        </p:txBody>
      </p:sp>
    </p:spTree>
    <p:extLst>
      <p:ext uri="{BB962C8B-B14F-4D97-AF65-F5344CB8AC3E}">
        <p14:creationId xmlns:p14="http://schemas.microsoft.com/office/powerpoint/2010/main" val="27398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0D87-6613-426C-9DEC-E95AA6DDBAD4}"/>
              </a:ext>
            </a:extLst>
          </p:cNvPr>
          <p:cNvSpPr>
            <a:spLocks noGrp="1"/>
          </p:cNvSpPr>
          <p:nvPr>
            <p:ph type="title"/>
          </p:nvPr>
        </p:nvSpPr>
        <p:spPr/>
        <p:txBody>
          <a:bodyPr/>
          <a:lstStyle/>
          <a:p>
            <a:r>
              <a:rPr lang="nb-NO" dirty="0" err="1"/>
              <a:t>Ticketsystemer</a:t>
            </a:r>
            <a:br>
              <a:rPr lang="nb-NO" dirty="0"/>
            </a:br>
            <a:r>
              <a:rPr lang="nb-NO" sz="2800" dirty="0" err="1"/>
              <a:t>Número</a:t>
            </a:r>
            <a:r>
              <a:rPr lang="nb-NO" sz="2800" dirty="0"/>
              <a:t> dos</a:t>
            </a:r>
            <a:endParaRPr lang="nb-NO" dirty="0"/>
          </a:p>
        </p:txBody>
      </p:sp>
      <p:sp>
        <p:nvSpPr>
          <p:cNvPr id="3" name="Content Placeholder 2">
            <a:extLst>
              <a:ext uri="{FF2B5EF4-FFF2-40B4-BE49-F238E27FC236}">
                <a16:creationId xmlns:a16="http://schemas.microsoft.com/office/drawing/2014/main" id="{F2D0ADB9-5CAA-4A22-BD18-8679E9767E72}"/>
              </a:ext>
            </a:extLst>
          </p:cNvPr>
          <p:cNvSpPr>
            <a:spLocks noGrp="1"/>
          </p:cNvSpPr>
          <p:nvPr>
            <p:ph idx="1"/>
          </p:nvPr>
        </p:nvSpPr>
        <p:spPr/>
        <p:txBody>
          <a:bodyPr/>
          <a:lstStyle/>
          <a:p>
            <a:r>
              <a:rPr lang="nb-NO" dirty="0"/>
              <a:t>Egenutviklet</a:t>
            </a:r>
          </a:p>
          <a:p>
            <a:pPr lvl="1"/>
            <a:r>
              <a:rPr lang="nb-NO" dirty="0"/>
              <a:t>Fordeler:</a:t>
            </a:r>
          </a:p>
          <a:p>
            <a:pPr lvl="2"/>
            <a:r>
              <a:rPr lang="nb-NO" dirty="0"/>
              <a:t>Skreddersydd til organisasjonen, har kun det som trengs</a:t>
            </a:r>
          </a:p>
          <a:p>
            <a:pPr lvl="2"/>
            <a:r>
              <a:rPr lang="nb-NO" dirty="0"/>
              <a:t>Passer med resten av </a:t>
            </a:r>
            <a:r>
              <a:rPr lang="nb-NO" dirty="0" err="1"/>
              <a:t>programvarestacken</a:t>
            </a:r>
            <a:r>
              <a:rPr lang="nb-NO" dirty="0"/>
              <a:t> (databaser, lagring, </a:t>
            </a:r>
            <a:r>
              <a:rPr lang="nb-NO" dirty="0" err="1"/>
              <a:t>office</a:t>
            </a:r>
            <a:r>
              <a:rPr lang="nb-NO" dirty="0"/>
              <a:t>)</a:t>
            </a:r>
          </a:p>
          <a:p>
            <a:pPr lvl="1"/>
            <a:r>
              <a:rPr lang="nb-NO" dirty="0"/>
              <a:t>Ulemper:</a:t>
            </a:r>
          </a:p>
          <a:p>
            <a:pPr lvl="2"/>
            <a:r>
              <a:rPr lang="nb-NO" dirty="0"/>
              <a:t>Kompetanse</a:t>
            </a:r>
          </a:p>
          <a:p>
            <a:pPr lvl="2"/>
            <a:r>
              <a:rPr lang="nb-NO" dirty="0"/>
              <a:t>Utviklingstid</a:t>
            </a:r>
          </a:p>
          <a:p>
            <a:pPr lvl="2"/>
            <a:r>
              <a:rPr lang="nb-NO" dirty="0"/>
              <a:t>Starte fra </a:t>
            </a:r>
            <a:r>
              <a:rPr lang="nb-NO" dirty="0" err="1"/>
              <a:t>scratch</a:t>
            </a:r>
            <a:endParaRPr lang="nb-NO" dirty="0"/>
          </a:p>
          <a:p>
            <a:endParaRPr lang="nb-NO" dirty="0"/>
          </a:p>
        </p:txBody>
      </p:sp>
    </p:spTree>
    <p:extLst>
      <p:ext uri="{BB962C8B-B14F-4D97-AF65-F5344CB8AC3E}">
        <p14:creationId xmlns:p14="http://schemas.microsoft.com/office/powerpoint/2010/main" val="370838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77B8-2B89-47A2-9916-C8B879853E10}"/>
              </a:ext>
            </a:extLst>
          </p:cNvPr>
          <p:cNvSpPr>
            <a:spLocks noGrp="1"/>
          </p:cNvSpPr>
          <p:nvPr>
            <p:ph type="title"/>
          </p:nvPr>
        </p:nvSpPr>
        <p:spPr/>
        <p:txBody>
          <a:bodyPr/>
          <a:lstStyle/>
          <a:p>
            <a:r>
              <a:rPr lang="nb-NO" dirty="0" err="1"/>
              <a:t>Ticketsystemer</a:t>
            </a:r>
            <a:br>
              <a:rPr lang="nb-NO" dirty="0"/>
            </a:br>
            <a:r>
              <a:rPr lang="nb-NO" sz="2800" dirty="0" err="1"/>
              <a:t>Número</a:t>
            </a:r>
            <a:r>
              <a:rPr lang="nb-NO" sz="2800" dirty="0"/>
              <a:t> tres</a:t>
            </a:r>
            <a:endParaRPr lang="nb-NO" dirty="0"/>
          </a:p>
        </p:txBody>
      </p:sp>
      <p:sp>
        <p:nvSpPr>
          <p:cNvPr id="3" name="Content Placeholder 2">
            <a:extLst>
              <a:ext uri="{FF2B5EF4-FFF2-40B4-BE49-F238E27FC236}">
                <a16:creationId xmlns:a16="http://schemas.microsoft.com/office/drawing/2014/main" id="{C2F0EE35-34B8-4B14-ABEF-53E861019616}"/>
              </a:ext>
            </a:extLst>
          </p:cNvPr>
          <p:cNvSpPr>
            <a:spLocks noGrp="1"/>
          </p:cNvSpPr>
          <p:nvPr>
            <p:ph idx="1"/>
          </p:nvPr>
        </p:nvSpPr>
        <p:spPr/>
        <p:txBody>
          <a:bodyPr>
            <a:normAutofit fontScale="77500" lnSpcReduction="20000"/>
          </a:bodyPr>
          <a:lstStyle/>
          <a:p>
            <a:r>
              <a:rPr lang="nb-NO" dirty="0"/>
              <a:t>Vanlige bestanddeler</a:t>
            </a:r>
          </a:p>
          <a:p>
            <a:pPr lvl="1"/>
            <a:r>
              <a:rPr lang="nb-NO" dirty="0" err="1"/>
              <a:t>Insidenter</a:t>
            </a:r>
            <a:endParaRPr lang="nb-NO" dirty="0"/>
          </a:p>
          <a:p>
            <a:pPr lvl="1"/>
            <a:r>
              <a:rPr lang="nb-NO"/>
              <a:t>Ønsker</a:t>
            </a:r>
            <a:endParaRPr lang="nb-NO" dirty="0"/>
          </a:p>
          <a:p>
            <a:pPr lvl="1"/>
            <a:r>
              <a:rPr lang="nb-NO" dirty="0"/>
              <a:t>Problemer</a:t>
            </a:r>
          </a:p>
          <a:p>
            <a:pPr lvl="1"/>
            <a:r>
              <a:rPr lang="nb-NO" dirty="0" err="1"/>
              <a:t>Releaser</a:t>
            </a:r>
            <a:endParaRPr lang="nb-NO" dirty="0"/>
          </a:p>
          <a:p>
            <a:pPr lvl="1"/>
            <a:r>
              <a:rPr lang="nb-NO" dirty="0"/>
              <a:t>Teknikere</a:t>
            </a:r>
          </a:p>
          <a:p>
            <a:pPr lvl="1"/>
            <a:r>
              <a:rPr lang="nb-NO" dirty="0" err="1"/>
              <a:t>Knowledgebase</a:t>
            </a:r>
            <a:endParaRPr lang="nb-NO" dirty="0"/>
          </a:p>
          <a:p>
            <a:pPr lvl="1"/>
            <a:r>
              <a:rPr lang="nb-NO" dirty="0"/>
              <a:t>Timeregistrering</a:t>
            </a:r>
          </a:p>
          <a:p>
            <a:pPr lvl="1"/>
            <a:r>
              <a:rPr lang="nb-NO" dirty="0"/>
              <a:t>Kundedatabaser</a:t>
            </a:r>
          </a:p>
          <a:p>
            <a:pPr lvl="1"/>
            <a:r>
              <a:rPr lang="nb-NO" dirty="0" err="1"/>
              <a:t>Self</a:t>
            </a:r>
            <a:r>
              <a:rPr lang="nb-NO" dirty="0"/>
              <a:t>-service</a:t>
            </a:r>
          </a:p>
          <a:p>
            <a:pPr lvl="1"/>
            <a:r>
              <a:rPr lang="nb-NO" dirty="0"/>
              <a:t>Kommunikasjon</a:t>
            </a:r>
          </a:p>
          <a:p>
            <a:pPr lvl="2"/>
            <a:r>
              <a:rPr lang="nb-NO" dirty="0"/>
              <a:t>Telefon, mail, </a:t>
            </a:r>
            <a:r>
              <a:rPr lang="nb-NO" dirty="0" err="1"/>
              <a:t>chat</a:t>
            </a:r>
            <a:endParaRPr lang="nb-NO" dirty="0"/>
          </a:p>
          <a:p>
            <a:r>
              <a:rPr lang="nb-NO" dirty="0"/>
              <a:t>Teams</a:t>
            </a:r>
          </a:p>
          <a:p>
            <a:pPr lvl="1"/>
            <a:r>
              <a:rPr lang="nb-NO" dirty="0"/>
              <a:t>Support, drift, utvikling</a:t>
            </a:r>
          </a:p>
        </p:txBody>
      </p:sp>
    </p:spTree>
    <p:extLst>
      <p:ext uri="{BB962C8B-B14F-4D97-AF65-F5344CB8AC3E}">
        <p14:creationId xmlns:p14="http://schemas.microsoft.com/office/powerpoint/2010/main" val="25594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CFA-2087-4CFE-9A57-7E4D9C435631}"/>
              </a:ext>
            </a:extLst>
          </p:cNvPr>
          <p:cNvSpPr>
            <a:spLocks noGrp="1"/>
          </p:cNvSpPr>
          <p:nvPr>
            <p:ph type="title"/>
          </p:nvPr>
        </p:nvSpPr>
        <p:spPr/>
        <p:txBody>
          <a:bodyPr/>
          <a:lstStyle/>
          <a:p>
            <a:r>
              <a:rPr lang="nb-NO" dirty="0" err="1"/>
              <a:t>Ticketsystemer</a:t>
            </a:r>
            <a:br>
              <a:rPr lang="nb-NO" dirty="0"/>
            </a:br>
            <a:r>
              <a:rPr lang="nb-NO" sz="2800" dirty="0" err="1"/>
              <a:t>Número</a:t>
            </a:r>
            <a:r>
              <a:rPr lang="nb-NO" sz="2800" dirty="0"/>
              <a:t> </a:t>
            </a:r>
            <a:r>
              <a:rPr lang="nb-NO" sz="2800" dirty="0" err="1"/>
              <a:t>quatro</a:t>
            </a:r>
            <a:endParaRPr lang="nb-NO" dirty="0"/>
          </a:p>
        </p:txBody>
      </p:sp>
      <p:sp>
        <p:nvSpPr>
          <p:cNvPr id="3" name="Content Placeholder 2">
            <a:extLst>
              <a:ext uri="{FF2B5EF4-FFF2-40B4-BE49-F238E27FC236}">
                <a16:creationId xmlns:a16="http://schemas.microsoft.com/office/drawing/2014/main" id="{CC580845-B58A-4D69-B44A-C85DF2977C1F}"/>
              </a:ext>
            </a:extLst>
          </p:cNvPr>
          <p:cNvSpPr>
            <a:spLocks noGrp="1"/>
          </p:cNvSpPr>
          <p:nvPr>
            <p:ph idx="1"/>
          </p:nvPr>
        </p:nvSpPr>
        <p:spPr/>
        <p:txBody>
          <a:bodyPr/>
          <a:lstStyle/>
          <a:p>
            <a:r>
              <a:rPr lang="nb-NO" dirty="0" err="1"/>
              <a:t>Maaaaasse</a:t>
            </a:r>
            <a:r>
              <a:rPr lang="nb-NO" dirty="0"/>
              <a:t> leverandører</a:t>
            </a:r>
          </a:p>
          <a:p>
            <a:pPr lvl="1"/>
            <a:r>
              <a:rPr lang="nb-NO" dirty="0" err="1"/>
              <a:t>Zendesk</a:t>
            </a:r>
            <a:r>
              <a:rPr lang="nb-NO" dirty="0"/>
              <a:t>: </a:t>
            </a:r>
            <a:r>
              <a:rPr lang="nb-NO" dirty="0">
                <a:hlinkClick r:id="rId2"/>
              </a:rPr>
              <a:t>https://www.zendesk.com/support/</a:t>
            </a:r>
            <a:endParaRPr lang="nb-NO" dirty="0"/>
          </a:p>
          <a:p>
            <a:pPr lvl="1"/>
            <a:r>
              <a:rPr lang="nb-NO" dirty="0" err="1"/>
              <a:t>Freshdesk</a:t>
            </a:r>
            <a:r>
              <a:rPr lang="nb-NO" dirty="0"/>
              <a:t>: </a:t>
            </a:r>
            <a:r>
              <a:rPr lang="nb-NO" dirty="0">
                <a:hlinkClick r:id="rId3"/>
              </a:rPr>
              <a:t>https://www.youtube.com/watch?v=oekMG8pl12g</a:t>
            </a:r>
            <a:endParaRPr lang="nb-NO" dirty="0"/>
          </a:p>
          <a:p>
            <a:pPr lvl="1"/>
            <a:r>
              <a:rPr lang="nb-NO" dirty="0" err="1"/>
              <a:t>ServiceNow</a:t>
            </a:r>
            <a:r>
              <a:rPr lang="nb-NO" dirty="0"/>
              <a:t>: </a:t>
            </a:r>
            <a:r>
              <a:rPr lang="nb-NO" dirty="0">
                <a:hlinkClick r:id="rId4"/>
              </a:rPr>
              <a:t>https://www.youtube.com/watch?v=UMcDIbK-gJs</a:t>
            </a:r>
            <a:endParaRPr lang="nb-NO" dirty="0"/>
          </a:p>
          <a:p>
            <a:pPr lvl="1"/>
            <a:r>
              <a:rPr lang="nb-NO" dirty="0" err="1"/>
              <a:t>PureService</a:t>
            </a:r>
            <a:r>
              <a:rPr lang="nb-NO" dirty="0"/>
              <a:t> (norsk!): </a:t>
            </a:r>
            <a:r>
              <a:rPr lang="nb-NO" dirty="0">
                <a:hlinkClick r:id="rId5"/>
              </a:rPr>
              <a:t>http://www.pureservice.com/no/servicedesk/pureservice-video/</a:t>
            </a:r>
            <a:endParaRPr lang="nb-NO" dirty="0"/>
          </a:p>
          <a:p>
            <a:endParaRPr lang="nb-NO" dirty="0"/>
          </a:p>
        </p:txBody>
      </p:sp>
    </p:spTree>
    <p:extLst>
      <p:ext uri="{BB962C8B-B14F-4D97-AF65-F5344CB8AC3E}">
        <p14:creationId xmlns:p14="http://schemas.microsoft.com/office/powerpoint/2010/main" val="153446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4AAE-55D3-4C77-BEF9-23A13637104D}"/>
              </a:ext>
            </a:extLst>
          </p:cNvPr>
          <p:cNvSpPr>
            <a:spLocks noGrp="1"/>
          </p:cNvSpPr>
          <p:nvPr>
            <p:ph type="title"/>
          </p:nvPr>
        </p:nvSpPr>
        <p:spPr/>
        <p:txBody>
          <a:bodyPr/>
          <a:lstStyle/>
          <a:p>
            <a:r>
              <a:rPr lang="nb-NO" dirty="0"/>
              <a:t>How to IT</a:t>
            </a:r>
          </a:p>
        </p:txBody>
      </p:sp>
      <p:sp>
        <p:nvSpPr>
          <p:cNvPr id="3" name="Content Placeholder 2">
            <a:extLst>
              <a:ext uri="{FF2B5EF4-FFF2-40B4-BE49-F238E27FC236}">
                <a16:creationId xmlns:a16="http://schemas.microsoft.com/office/drawing/2014/main" id="{AAD3323C-63EE-4A61-B0A5-8C17B51D8C9C}"/>
              </a:ext>
            </a:extLst>
          </p:cNvPr>
          <p:cNvSpPr>
            <a:spLocks noGrp="1"/>
          </p:cNvSpPr>
          <p:nvPr>
            <p:ph idx="1"/>
          </p:nvPr>
        </p:nvSpPr>
        <p:spPr/>
        <p:txBody>
          <a:bodyPr/>
          <a:lstStyle/>
          <a:p>
            <a:r>
              <a:rPr lang="nb-NO" dirty="0">
                <a:hlinkClick r:id="rId2"/>
              </a:rPr>
              <a:t>https://www.youtube.com/watch?v=W4P1qzKl8QM</a:t>
            </a:r>
            <a:endParaRPr lang="nb-NO" dirty="0"/>
          </a:p>
          <a:p>
            <a:endParaRPr lang="nb-NO" dirty="0"/>
          </a:p>
        </p:txBody>
      </p:sp>
    </p:spTree>
    <p:extLst>
      <p:ext uri="{BB962C8B-B14F-4D97-AF65-F5344CB8AC3E}">
        <p14:creationId xmlns:p14="http://schemas.microsoft.com/office/powerpoint/2010/main" val="632735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074B-202C-4807-A9AC-F1C5CC90B3A9}"/>
              </a:ext>
            </a:extLst>
          </p:cNvPr>
          <p:cNvSpPr>
            <a:spLocks noGrp="1"/>
          </p:cNvSpPr>
          <p:nvPr>
            <p:ph type="title"/>
          </p:nvPr>
        </p:nvSpPr>
        <p:spPr/>
        <p:txBody>
          <a:bodyPr/>
          <a:lstStyle/>
          <a:p>
            <a:r>
              <a:rPr lang="nb-NO" dirty="0"/>
              <a:t>Oppgave!</a:t>
            </a:r>
          </a:p>
        </p:txBody>
      </p:sp>
      <p:sp>
        <p:nvSpPr>
          <p:cNvPr id="3" name="Content Placeholder 2">
            <a:extLst>
              <a:ext uri="{FF2B5EF4-FFF2-40B4-BE49-F238E27FC236}">
                <a16:creationId xmlns:a16="http://schemas.microsoft.com/office/drawing/2014/main" id="{6F76ABC4-C76A-464C-AABF-8C74D5C464CB}"/>
              </a:ext>
            </a:extLst>
          </p:cNvPr>
          <p:cNvSpPr>
            <a:spLocks noGrp="1"/>
          </p:cNvSpPr>
          <p:nvPr>
            <p:ph idx="1"/>
          </p:nvPr>
        </p:nvSpPr>
        <p:spPr/>
        <p:txBody>
          <a:bodyPr/>
          <a:lstStyle/>
          <a:p>
            <a:r>
              <a:rPr lang="nb-NO" dirty="0"/>
              <a:t>Finn en påstand, hva som helst (</a:t>
            </a:r>
            <a:r>
              <a:rPr lang="nb-NO" dirty="0" err="1"/>
              <a:t>keep</a:t>
            </a:r>
            <a:r>
              <a:rPr lang="nb-NO" dirty="0"/>
              <a:t> it </a:t>
            </a:r>
            <a:r>
              <a:rPr lang="nb-NO" dirty="0" err="1"/>
              <a:t>somewhat</a:t>
            </a:r>
            <a:r>
              <a:rPr lang="nb-NO" dirty="0"/>
              <a:t> </a:t>
            </a:r>
            <a:r>
              <a:rPr lang="nb-NO" dirty="0" err="1"/>
              <a:t>political</a:t>
            </a:r>
            <a:r>
              <a:rPr lang="nb-NO" dirty="0"/>
              <a:t> </a:t>
            </a:r>
            <a:r>
              <a:rPr lang="nb-NO" dirty="0" err="1"/>
              <a:t>correct</a:t>
            </a:r>
            <a:r>
              <a:rPr lang="nb-NO" dirty="0"/>
              <a:t>..)</a:t>
            </a:r>
          </a:p>
          <a:p>
            <a:r>
              <a:rPr lang="nb-NO" dirty="0"/>
              <a:t>Lag en presentasjon (2-5 min)</a:t>
            </a:r>
          </a:p>
          <a:p>
            <a:r>
              <a:rPr lang="nb-NO" dirty="0"/>
              <a:t>Hold presentasjon</a:t>
            </a:r>
          </a:p>
          <a:p>
            <a:r>
              <a:rPr lang="nb-NO" dirty="0"/>
              <a:t>Ta i mot spørsmål</a:t>
            </a:r>
          </a:p>
          <a:p>
            <a:r>
              <a:rPr lang="nb-NO" dirty="0"/>
              <a:t>Ta i mot innspill/konstruktiv kritikk</a:t>
            </a:r>
          </a:p>
        </p:txBody>
      </p:sp>
    </p:spTree>
    <p:extLst>
      <p:ext uri="{BB962C8B-B14F-4D97-AF65-F5344CB8AC3E}">
        <p14:creationId xmlns:p14="http://schemas.microsoft.com/office/powerpoint/2010/main" val="367031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0D84565-9AB3-645C-0ACA-53DED2045E61}"/>
              </a:ext>
            </a:extLst>
          </p:cNvPr>
          <p:cNvSpPr>
            <a:spLocks noGrp="1"/>
          </p:cNvSpPr>
          <p:nvPr>
            <p:ph type="title"/>
          </p:nvPr>
        </p:nvSpPr>
        <p:spPr/>
        <p:txBody>
          <a:bodyPr/>
          <a:lstStyle/>
          <a:p>
            <a:r>
              <a:rPr lang="nb-NO"/>
              <a:t>Typisk organisering av IT :</a:t>
            </a:r>
            <a:endParaRPr lang="nb-NO" dirty="0"/>
          </a:p>
        </p:txBody>
      </p:sp>
      <p:pic>
        <p:nvPicPr>
          <p:cNvPr id="5" name="Plassholder for innhold 4">
            <a:extLst>
              <a:ext uri="{FF2B5EF4-FFF2-40B4-BE49-F238E27FC236}">
                <a16:creationId xmlns:a16="http://schemas.microsoft.com/office/drawing/2014/main" id="{9A31D742-9674-7F20-8436-7D7F4117243B}"/>
              </a:ext>
            </a:extLst>
          </p:cNvPr>
          <p:cNvPicPr>
            <a:picLocks noGrp="1" noChangeAspect="1"/>
          </p:cNvPicPr>
          <p:nvPr>
            <p:ph idx="1"/>
          </p:nvPr>
        </p:nvPicPr>
        <p:blipFill>
          <a:blip r:embed="rId3"/>
          <a:stretch>
            <a:fillRect/>
          </a:stretch>
        </p:blipFill>
        <p:spPr>
          <a:xfrm>
            <a:off x="0" y="0"/>
            <a:ext cx="12192000" cy="6865805"/>
          </a:xfrm>
        </p:spPr>
      </p:pic>
      <p:sp>
        <p:nvSpPr>
          <p:cNvPr id="6" name="TekstSylinder 5">
            <a:extLst>
              <a:ext uri="{FF2B5EF4-FFF2-40B4-BE49-F238E27FC236}">
                <a16:creationId xmlns:a16="http://schemas.microsoft.com/office/drawing/2014/main" id="{8CAED468-C0E2-09E0-8A64-40DEE59C9CBD}"/>
              </a:ext>
            </a:extLst>
          </p:cNvPr>
          <p:cNvSpPr txBox="1"/>
          <p:nvPr/>
        </p:nvSpPr>
        <p:spPr>
          <a:xfrm>
            <a:off x="172993" y="-1354114"/>
            <a:ext cx="4324865" cy="3046988"/>
          </a:xfrm>
          <a:prstGeom prst="rect">
            <a:avLst/>
          </a:prstGeom>
          <a:noFill/>
        </p:spPr>
        <p:txBody>
          <a:bodyPr wrap="square" rtlCol="0">
            <a:spAutoFit/>
          </a:bodyPr>
          <a:lstStyle/>
          <a:p>
            <a:endParaRPr lang="nb-NO" sz="3200" dirty="0">
              <a:solidFill>
                <a:schemeClr val="bg1"/>
              </a:solidFill>
            </a:endParaRPr>
          </a:p>
          <a:p>
            <a:endParaRPr lang="nb-NO" sz="3200" dirty="0">
              <a:solidFill>
                <a:schemeClr val="bg1"/>
              </a:solidFill>
            </a:endParaRPr>
          </a:p>
          <a:p>
            <a:endParaRPr lang="nb-NO" sz="3200" dirty="0">
              <a:solidFill>
                <a:schemeClr val="bg1"/>
              </a:solidFill>
            </a:endParaRPr>
          </a:p>
          <a:p>
            <a:endParaRPr lang="nb-NO" sz="3200" dirty="0">
              <a:solidFill>
                <a:schemeClr val="bg1"/>
              </a:solidFill>
            </a:endParaRPr>
          </a:p>
          <a:p>
            <a:r>
              <a:rPr lang="nb-NO" sz="3200" dirty="0">
                <a:solidFill>
                  <a:schemeClr val="bg1"/>
                </a:solidFill>
              </a:rPr>
              <a:t>Typisk organisering av IT :</a:t>
            </a:r>
          </a:p>
        </p:txBody>
      </p:sp>
    </p:spTree>
    <p:extLst>
      <p:ext uri="{BB962C8B-B14F-4D97-AF65-F5344CB8AC3E}">
        <p14:creationId xmlns:p14="http://schemas.microsoft.com/office/powerpoint/2010/main" val="381661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FB39177-D91D-71E8-570A-3D1DB5F3D2FA}"/>
              </a:ext>
            </a:extLst>
          </p:cNvPr>
          <p:cNvSpPr>
            <a:spLocks noGrp="1"/>
          </p:cNvSpPr>
          <p:nvPr>
            <p:ph type="title"/>
          </p:nvPr>
        </p:nvSpPr>
        <p:spPr/>
        <p:txBody>
          <a:bodyPr/>
          <a:lstStyle/>
          <a:p>
            <a:endParaRPr lang="nb-NO" dirty="0"/>
          </a:p>
        </p:txBody>
      </p:sp>
      <p:sp>
        <p:nvSpPr>
          <p:cNvPr id="3" name="Plassholder for innhold 2">
            <a:extLst>
              <a:ext uri="{FF2B5EF4-FFF2-40B4-BE49-F238E27FC236}">
                <a16:creationId xmlns:a16="http://schemas.microsoft.com/office/drawing/2014/main" id="{48515402-2DCC-B9D2-E596-1C00C9391DF2}"/>
              </a:ext>
            </a:extLst>
          </p:cNvPr>
          <p:cNvSpPr>
            <a:spLocks noGrp="1"/>
          </p:cNvSpPr>
          <p:nvPr>
            <p:ph idx="1"/>
          </p:nvPr>
        </p:nvSpPr>
        <p:spPr/>
        <p:txBody>
          <a:bodyPr/>
          <a:lstStyle/>
          <a:p>
            <a:endParaRPr lang="nb-NO"/>
          </a:p>
        </p:txBody>
      </p:sp>
      <p:pic>
        <p:nvPicPr>
          <p:cNvPr id="6" name="Bilde 5">
            <a:extLst>
              <a:ext uri="{FF2B5EF4-FFF2-40B4-BE49-F238E27FC236}">
                <a16:creationId xmlns:a16="http://schemas.microsoft.com/office/drawing/2014/main" id="{1CDBD94D-2FC5-AF96-6FD3-CA7C4E634F3A}"/>
              </a:ext>
            </a:extLst>
          </p:cNvPr>
          <p:cNvPicPr>
            <a:picLocks noChangeAspect="1"/>
          </p:cNvPicPr>
          <p:nvPr/>
        </p:nvPicPr>
        <p:blipFill>
          <a:blip r:embed="rId3"/>
          <a:stretch>
            <a:fillRect/>
          </a:stretch>
        </p:blipFill>
        <p:spPr>
          <a:xfrm>
            <a:off x="0" y="-8522"/>
            <a:ext cx="12192000" cy="6875043"/>
          </a:xfrm>
          <a:prstGeom prst="rect">
            <a:avLst/>
          </a:prstGeom>
        </p:spPr>
      </p:pic>
    </p:spTree>
    <p:extLst>
      <p:ext uri="{BB962C8B-B14F-4D97-AF65-F5344CB8AC3E}">
        <p14:creationId xmlns:p14="http://schemas.microsoft.com/office/powerpoint/2010/main" val="21511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2DB0-FF2F-47E6-9938-FE67F2292DEA}"/>
              </a:ext>
            </a:extLst>
          </p:cNvPr>
          <p:cNvSpPr>
            <a:spLocks noGrp="1"/>
          </p:cNvSpPr>
          <p:nvPr>
            <p:ph type="title"/>
          </p:nvPr>
        </p:nvSpPr>
        <p:spPr>
          <a:xfrm>
            <a:off x="677334" y="609600"/>
            <a:ext cx="8596668" cy="1320800"/>
          </a:xfrm>
        </p:spPr>
        <p:txBody>
          <a:bodyPr/>
          <a:lstStyle/>
          <a:p>
            <a:r>
              <a:rPr lang="nb-NO"/>
              <a:t>Documentation</a:t>
            </a:r>
            <a:br>
              <a:rPr lang="nb-NO"/>
            </a:br>
            <a:endParaRPr lang="nb-NO" dirty="0"/>
          </a:p>
        </p:txBody>
      </p:sp>
      <p:pic>
        <p:nvPicPr>
          <p:cNvPr id="1032" name="Picture 8" descr="Image result for documentation meme">
            <a:extLst>
              <a:ext uri="{FF2B5EF4-FFF2-40B4-BE49-F238E27FC236}">
                <a16:creationId xmlns:a16="http://schemas.microsoft.com/office/drawing/2014/main" id="{66DC7554-BC71-4D9F-88A5-8DFAE6ACD4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1579" y="1380472"/>
            <a:ext cx="5150886" cy="4661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9BDF3DE-A13E-DD48-D1BF-171AD390352B}"/>
              </a:ext>
            </a:extLst>
          </p:cNvPr>
          <p:cNvSpPr>
            <a:spLocks noGrp="1"/>
          </p:cNvSpPr>
          <p:nvPr>
            <p:ph type="title"/>
          </p:nvPr>
        </p:nvSpPr>
        <p:spPr/>
        <p:txBody>
          <a:bodyPr/>
          <a:lstStyle/>
          <a:p>
            <a:r>
              <a:rPr lang="nb-NO" dirty="0"/>
              <a:t>Hvorfor dokumentere?</a:t>
            </a:r>
          </a:p>
        </p:txBody>
      </p:sp>
      <p:sp>
        <p:nvSpPr>
          <p:cNvPr id="3" name="Plassholder for innhold 2">
            <a:extLst>
              <a:ext uri="{FF2B5EF4-FFF2-40B4-BE49-F238E27FC236}">
                <a16:creationId xmlns:a16="http://schemas.microsoft.com/office/drawing/2014/main" id="{B55AC6B9-A1BD-63CB-6A3D-184737D2CCBE}"/>
              </a:ext>
            </a:extLst>
          </p:cNvPr>
          <p:cNvSpPr>
            <a:spLocks noGrp="1"/>
          </p:cNvSpPr>
          <p:nvPr>
            <p:ph idx="1"/>
          </p:nvPr>
        </p:nvSpPr>
        <p:spPr/>
        <p:txBody>
          <a:bodyPr/>
          <a:lstStyle/>
          <a:p>
            <a:r>
              <a:rPr lang="nb-NO" sz="2000" dirty="0"/>
              <a:t>Som grunnlag for å forstå hva som er gjort :</a:t>
            </a:r>
          </a:p>
          <a:p>
            <a:pPr lvl="1"/>
            <a:r>
              <a:rPr lang="nb-NO" sz="2000" dirty="0"/>
              <a:t>For deg selv og kolleger</a:t>
            </a:r>
          </a:p>
          <a:p>
            <a:pPr lvl="1"/>
            <a:r>
              <a:rPr lang="nb-NO" sz="2000" dirty="0"/>
              <a:t>For brukeren</a:t>
            </a:r>
          </a:p>
          <a:p>
            <a:r>
              <a:rPr lang="nb-NO" sz="2000" dirty="0"/>
              <a:t>For å forberede videre arbeid («jeg husker det» er ikke gyldig)</a:t>
            </a:r>
          </a:p>
          <a:p>
            <a:r>
              <a:rPr lang="nb-NO" sz="2000" dirty="0"/>
              <a:t>Som grunnlag for beslutninger</a:t>
            </a:r>
          </a:p>
          <a:p>
            <a:r>
              <a:rPr lang="nb-NO" sz="2000" dirty="0"/>
              <a:t>Som en del av leveranse eller prosjekt</a:t>
            </a:r>
          </a:p>
          <a:p>
            <a:r>
              <a:rPr lang="nb-NO" sz="2000" dirty="0"/>
              <a:t>Dokumenter heller for mye enn for lite!</a:t>
            </a:r>
          </a:p>
          <a:p>
            <a:r>
              <a:rPr lang="nb-NO" sz="2000" dirty="0"/>
              <a:t>Mer?</a:t>
            </a:r>
          </a:p>
          <a:p>
            <a:endParaRPr lang="nb-NO" dirty="0"/>
          </a:p>
        </p:txBody>
      </p:sp>
    </p:spTree>
    <p:extLst>
      <p:ext uri="{BB962C8B-B14F-4D97-AF65-F5344CB8AC3E}">
        <p14:creationId xmlns:p14="http://schemas.microsoft.com/office/powerpoint/2010/main" val="146748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98904E6-5E67-564B-56A1-56130B9669A4}"/>
              </a:ext>
            </a:extLst>
          </p:cNvPr>
          <p:cNvSpPr>
            <a:spLocks noGrp="1"/>
          </p:cNvSpPr>
          <p:nvPr>
            <p:ph type="title"/>
          </p:nvPr>
        </p:nvSpPr>
        <p:spPr/>
        <p:txBody>
          <a:bodyPr/>
          <a:lstStyle/>
          <a:p>
            <a:r>
              <a:rPr lang="nb-NO" dirty="0"/>
              <a:t>Hva om jeg ikke dokumenterer?</a:t>
            </a:r>
          </a:p>
        </p:txBody>
      </p:sp>
      <p:sp>
        <p:nvSpPr>
          <p:cNvPr id="3" name="Plassholder for innhold 2">
            <a:extLst>
              <a:ext uri="{FF2B5EF4-FFF2-40B4-BE49-F238E27FC236}">
                <a16:creationId xmlns:a16="http://schemas.microsoft.com/office/drawing/2014/main" id="{F0860B6F-6593-A693-C643-2B9FD5E895D9}"/>
              </a:ext>
            </a:extLst>
          </p:cNvPr>
          <p:cNvSpPr>
            <a:spLocks noGrp="1"/>
          </p:cNvSpPr>
          <p:nvPr>
            <p:ph idx="1"/>
          </p:nvPr>
        </p:nvSpPr>
        <p:spPr/>
        <p:txBody>
          <a:bodyPr/>
          <a:lstStyle/>
          <a:p>
            <a:r>
              <a:rPr lang="nb-NO" sz="2000" dirty="0"/>
              <a:t>Bruker mer tid på feilretting</a:t>
            </a:r>
          </a:p>
          <a:p>
            <a:r>
              <a:rPr lang="nb-NO" sz="2000" dirty="0"/>
              <a:t>Gir dårligere og/eller feil beslutninger</a:t>
            </a:r>
          </a:p>
          <a:p>
            <a:r>
              <a:rPr lang="nb-NO" sz="2000" dirty="0"/>
              <a:t>Må finne opp kruttet på nytt og på nytt og på nytt</a:t>
            </a:r>
          </a:p>
          <a:p>
            <a:r>
              <a:rPr lang="nb-NO" sz="2000" dirty="0"/>
              <a:t>Fører til feil oppsett av systemer</a:t>
            </a:r>
          </a:p>
          <a:p>
            <a:r>
              <a:rPr lang="nb-NO" sz="2000" dirty="0"/>
              <a:t>Kan få konsekvenser for bedriftens omdømme</a:t>
            </a:r>
          </a:p>
          <a:p>
            <a:r>
              <a:rPr lang="nb-NO" sz="2000" dirty="0"/>
              <a:t>Sykdom, bytte av jobb, </a:t>
            </a:r>
            <a:r>
              <a:rPr lang="nb-NO" sz="2000" dirty="0" err="1"/>
              <a:t>etc</a:t>
            </a:r>
            <a:r>
              <a:rPr lang="nb-NO" sz="2000" dirty="0"/>
              <a:t> </a:t>
            </a:r>
            <a:r>
              <a:rPr lang="nb-NO" sz="2000" dirty="0" err="1"/>
              <a:t>etc</a:t>
            </a:r>
            <a:endParaRPr lang="nb-NO" sz="2000" dirty="0"/>
          </a:p>
          <a:p>
            <a:endParaRPr lang="nb-NO" dirty="0"/>
          </a:p>
        </p:txBody>
      </p:sp>
    </p:spTree>
    <p:extLst>
      <p:ext uri="{BB962C8B-B14F-4D97-AF65-F5344CB8AC3E}">
        <p14:creationId xmlns:p14="http://schemas.microsoft.com/office/powerpoint/2010/main" val="24707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9404-ABCB-4A96-8173-1775654376FD}"/>
              </a:ext>
            </a:extLst>
          </p:cNvPr>
          <p:cNvSpPr>
            <a:spLocks noGrp="1"/>
          </p:cNvSpPr>
          <p:nvPr>
            <p:ph type="title"/>
          </p:nvPr>
        </p:nvSpPr>
        <p:spPr/>
        <p:txBody>
          <a:bodyPr/>
          <a:lstStyle/>
          <a:p>
            <a:r>
              <a:rPr lang="nb-NO" dirty="0"/>
              <a:t>God dokumentasjon</a:t>
            </a:r>
          </a:p>
        </p:txBody>
      </p:sp>
      <p:sp>
        <p:nvSpPr>
          <p:cNvPr id="3" name="Content Placeholder 2">
            <a:extLst>
              <a:ext uri="{FF2B5EF4-FFF2-40B4-BE49-F238E27FC236}">
                <a16:creationId xmlns:a16="http://schemas.microsoft.com/office/drawing/2014/main" id="{E9D5DEE0-2C3E-4DA6-A0D3-0B291F607FD5}"/>
              </a:ext>
            </a:extLst>
          </p:cNvPr>
          <p:cNvSpPr>
            <a:spLocks noGrp="1"/>
          </p:cNvSpPr>
          <p:nvPr>
            <p:ph idx="1"/>
          </p:nvPr>
        </p:nvSpPr>
        <p:spPr/>
        <p:txBody>
          <a:bodyPr>
            <a:normAutofit/>
          </a:bodyPr>
          <a:lstStyle/>
          <a:p>
            <a:r>
              <a:rPr lang="nb-NO" sz="2000" dirty="0"/>
              <a:t>Viktig / kritisk informasjon må komme tydelig frem (gjerne i en innledning)</a:t>
            </a:r>
          </a:p>
          <a:p>
            <a:r>
              <a:rPr lang="nb-NO" sz="2000" dirty="0"/>
              <a:t>Få med mest mulig RELEVANT data</a:t>
            </a:r>
          </a:p>
          <a:p>
            <a:r>
              <a:rPr lang="nb-NO" sz="2000" dirty="0"/>
              <a:t>Skriv så kort som mulig</a:t>
            </a:r>
          </a:p>
          <a:p>
            <a:r>
              <a:rPr lang="nb-NO" sz="2000" dirty="0"/>
              <a:t>Skriv så presist som mulig</a:t>
            </a:r>
          </a:p>
          <a:p>
            <a:r>
              <a:rPr lang="nb-NO" sz="2000" dirty="0"/>
              <a:t>Vektlegg godt språk</a:t>
            </a:r>
          </a:p>
          <a:p>
            <a:r>
              <a:rPr lang="nb-NO" sz="2000" dirty="0"/>
              <a:t>Vektlegg ryddig presentasjon/organisering med forside, innledning, innholdsfortegnelse, sidenummering </a:t>
            </a:r>
            <a:r>
              <a:rPr lang="nb-NO" sz="2000" dirty="0" err="1"/>
              <a:t>osv</a:t>
            </a:r>
            <a:r>
              <a:rPr lang="nb-NO" sz="2000" dirty="0"/>
              <a:t> (der hensiktsmessig)</a:t>
            </a:r>
          </a:p>
        </p:txBody>
      </p:sp>
    </p:spTree>
    <p:extLst>
      <p:ext uri="{BB962C8B-B14F-4D97-AF65-F5344CB8AC3E}">
        <p14:creationId xmlns:p14="http://schemas.microsoft.com/office/powerpoint/2010/main" val="364005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992</TotalTime>
  <Words>1939</Words>
  <Application>Microsoft Office PowerPoint</Application>
  <PresentationFormat>Widescreen</PresentationFormat>
  <Paragraphs>313</Paragraphs>
  <Slides>35</Slides>
  <Notes>20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35</vt:i4>
      </vt:variant>
    </vt:vector>
  </HeadingPairs>
  <TitlesOfParts>
    <vt:vector size="41" baseType="lpstr">
      <vt:lpstr>Arial</vt:lpstr>
      <vt:lpstr>Calibri</vt:lpstr>
      <vt:lpstr>Open Sans</vt:lpstr>
      <vt:lpstr>Trebuchet MS</vt:lpstr>
      <vt:lpstr>Wingdings 3</vt:lpstr>
      <vt:lpstr>Facet</vt:lpstr>
      <vt:lpstr>Hardware &amp; Support</vt:lpstr>
      <vt:lpstr>Mandag 19 September</vt:lpstr>
      <vt:lpstr>Support &amp; Documentation</vt:lpstr>
      <vt:lpstr>Typisk organisering av IT :</vt:lpstr>
      <vt:lpstr>PowerPoint-presentasjon</vt:lpstr>
      <vt:lpstr>Documentation </vt:lpstr>
      <vt:lpstr>Hvorfor dokumentere?</vt:lpstr>
      <vt:lpstr>Hva om jeg ikke dokumenterer?</vt:lpstr>
      <vt:lpstr>God dokumentasjon</vt:lpstr>
      <vt:lpstr>Hva dokumenterer IT?</vt:lpstr>
      <vt:lpstr>Revisjon av dokumentasjon</vt:lpstr>
      <vt:lpstr>Eksempler</vt:lpstr>
      <vt:lpstr>Lab-logg</vt:lpstr>
      <vt:lpstr>Hovedoppgaver (og småoppgaver)</vt:lpstr>
      <vt:lpstr>Fremlegg/presentasjoner</vt:lpstr>
      <vt:lpstr>Support</vt:lpstr>
      <vt:lpstr>Incident Reporting</vt:lpstr>
      <vt:lpstr>Incident Reporting - Eksempler</vt:lpstr>
      <vt:lpstr>Brukerstøtte</vt:lpstr>
      <vt:lpstr>Lover og regler </vt:lpstr>
      <vt:lpstr>Personvern</vt:lpstr>
      <vt:lpstr>Etikk</vt:lpstr>
      <vt:lpstr>Mer brukerstøtte</vt:lpstr>
      <vt:lpstr>Profesjonalisme / Kommunikasjon</vt:lpstr>
      <vt:lpstr>Profesjonalisme / Oppførsel</vt:lpstr>
      <vt:lpstr>Profesjonalisme / Kundebehandling Part un</vt:lpstr>
      <vt:lpstr>Profesjonalisme / Kundebehandling Part deux</vt:lpstr>
      <vt:lpstr>Feilsøking</vt:lpstr>
      <vt:lpstr>Feilsøking But moar</vt:lpstr>
      <vt:lpstr>Ticketsystemer Número uno</vt:lpstr>
      <vt:lpstr>Ticketsystemer Número dos</vt:lpstr>
      <vt:lpstr>Ticketsystemer Número tres</vt:lpstr>
      <vt:lpstr>Ticketsystemer Número quatro</vt:lpstr>
      <vt:lpstr>How to IT</vt:lpstr>
      <vt:lpstr>Oppgave!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&amp; Documentation</dc:title>
  <dc:creator>Eigard Le Fèvre, Morten</dc:creator>
  <cp:lastModifiedBy>Bergfall, Morten</cp:lastModifiedBy>
  <cp:revision>32</cp:revision>
  <dcterms:created xsi:type="dcterms:W3CDTF">2018-09-05T11:27:43Z</dcterms:created>
  <dcterms:modified xsi:type="dcterms:W3CDTF">2022-09-19T06:36:54Z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2022-08-29T11:44:35Z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683683f0-3688-480b-8788-d3eb8dc289dd</vt:lpwstr>
  </property>
  <property fmtid="{D5CDD505-2E9C-101B-9397-08002B2CF9AE}" pid="8" name="MSIP_Label_8ec6f3c4-656f-44b6-be73-72350d231806_ContentBits">
    <vt:lpwstr>2</vt:lpwstr>
  </property>
</Properties>
</file>