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91" r:id="rId2"/>
  </p:sldMasterIdLst>
  <p:notesMasterIdLst>
    <p:notesMasterId r:id="rId3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83" r:id="rId20"/>
    <p:sldId id="284" r:id="rId21"/>
    <p:sldId id="285" r:id="rId22"/>
    <p:sldId id="282" r:id="rId23"/>
    <p:sldId id="264" r:id="rId24"/>
    <p:sldId id="265" r:id="rId25"/>
    <p:sldId id="269" r:id="rId26"/>
    <p:sldId id="266" r:id="rId27"/>
    <p:sldId id="267" r:id="rId28"/>
    <p:sldId id="268" r:id="rId29"/>
    <p:sldId id="279" r:id="rId30"/>
    <p:sldId id="280" r:id="rId3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0F1CA8-73BD-483A-AB0D-7D8D75DC42B0}" v="150" dt="2022-10-11T13:24:02.5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6695" autoAdjust="0"/>
  </p:normalViewPr>
  <p:slideViewPr>
    <p:cSldViewPr snapToGrid="0">
      <p:cViewPr varScale="1">
        <p:scale>
          <a:sx n="49" d="100"/>
          <a:sy n="49" d="100"/>
        </p:scale>
        <p:origin x="13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8A12E5-C670-46C2-969F-DD21AD7A52EC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44D17780-745D-4B5F-BCC7-E9992A747B7B}">
      <dgm:prSet/>
      <dgm:spPr/>
      <dgm:t>
        <a:bodyPr/>
        <a:lstStyle/>
        <a:p>
          <a:r>
            <a:rPr lang="nb-NO"/>
            <a:t>Dokumentér fortløpende, alt</a:t>
          </a:r>
          <a:endParaRPr lang="en-US"/>
        </a:p>
      </dgm:t>
    </dgm:pt>
    <dgm:pt modelId="{1B92F84A-416F-4BB1-A55D-B55F438C4ABB}" type="parTrans" cxnId="{2F36B10A-57CF-4810-80BA-350FCBBBE573}">
      <dgm:prSet/>
      <dgm:spPr/>
      <dgm:t>
        <a:bodyPr/>
        <a:lstStyle/>
        <a:p>
          <a:endParaRPr lang="en-US"/>
        </a:p>
      </dgm:t>
    </dgm:pt>
    <dgm:pt modelId="{AA170CBC-073F-4AF1-A235-8A2C7A59AAE3}" type="sibTrans" cxnId="{2F36B10A-57CF-4810-80BA-350FCBBBE573}">
      <dgm:prSet/>
      <dgm:spPr/>
      <dgm:t>
        <a:bodyPr/>
        <a:lstStyle/>
        <a:p>
          <a:endParaRPr lang="en-US"/>
        </a:p>
      </dgm:t>
    </dgm:pt>
    <dgm:pt modelId="{3A0A0886-F6F2-419E-8D73-90C66A59752C}">
      <dgm:prSet/>
      <dgm:spPr/>
      <dgm:t>
        <a:bodyPr/>
        <a:lstStyle/>
        <a:p>
          <a:r>
            <a:rPr lang="nb-NO" dirty="0"/>
            <a:t>Hva er problemet?</a:t>
          </a:r>
          <a:endParaRPr lang="en-US" dirty="0"/>
        </a:p>
      </dgm:t>
    </dgm:pt>
    <dgm:pt modelId="{69E44E65-5E02-407C-A0EF-A84E4F74B967}" type="parTrans" cxnId="{3BD12D2A-F15E-4341-AE1D-510F9D5515DB}">
      <dgm:prSet/>
      <dgm:spPr/>
      <dgm:t>
        <a:bodyPr/>
        <a:lstStyle/>
        <a:p>
          <a:endParaRPr lang="en-US"/>
        </a:p>
      </dgm:t>
    </dgm:pt>
    <dgm:pt modelId="{3FB0D171-49A4-4DBC-AE5F-9C7C9C74F726}" type="sibTrans" cxnId="{3BD12D2A-F15E-4341-AE1D-510F9D5515DB}">
      <dgm:prSet/>
      <dgm:spPr/>
      <dgm:t>
        <a:bodyPr/>
        <a:lstStyle/>
        <a:p>
          <a:endParaRPr lang="en-US"/>
        </a:p>
      </dgm:t>
    </dgm:pt>
    <dgm:pt modelId="{77C9794A-608D-4B09-AA26-BDE33B19EBD8}">
      <dgm:prSet/>
      <dgm:spPr/>
      <dgm:t>
        <a:bodyPr/>
        <a:lstStyle/>
        <a:p>
          <a:r>
            <a:rPr lang="nb-NO"/>
            <a:t>Hva har du forsøkt?</a:t>
          </a:r>
          <a:endParaRPr lang="en-US"/>
        </a:p>
      </dgm:t>
    </dgm:pt>
    <dgm:pt modelId="{BF687909-F3C6-46B7-B48B-418BF587B3B4}" type="parTrans" cxnId="{7181F05C-07C9-451B-ADBC-463CE40CCDD3}">
      <dgm:prSet/>
      <dgm:spPr/>
      <dgm:t>
        <a:bodyPr/>
        <a:lstStyle/>
        <a:p>
          <a:endParaRPr lang="en-US"/>
        </a:p>
      </dgm:t>
    </dgm:pt>
    <dgm:pt modelId="{4808BCC9-793B-48AE-9BCA-74632E462DAF}" type="sibTrans" cxnId="{7181F05C-07C9-451B-ADBC-463CE40CCDD3}">
      <dgm:prSet/>
      <dgm:spPr/>
      <dgm:t>
        <a:bodyPr/>
        <a:lstStyle/>
        <a:p>
          <a:endParaRPr lang="en-US"/>
        </a:p>
      </dgm:t>
    </dgm:pt>
    <dgm:pt modelId="{FC3350CC-43A1-4934-97BA-0AE7DFC58CA0}">
      <dgm:prSet/>
      <dgm:spPr/>
      <dgm:t>
        <a:bodyPr/>
        <a:lstStyle/>
        <a:p>
          <a:r>
            <a:rPr lang="nb-NO"/>
            <a:t>Hva ble resultatet?</a:t>
          </a:r>
          <a:endParaRPr lang="en-US"/>
        </a:p>
      </dgm:t>
    </dgm:pt>
    <dgm:pt modelId="{DC32369C-F4FF-47C5-A4C3-710012E0A3E6}" type="parTrans" cxnId="{A98D764D-A3FC-4774-9600-7C39D9E8A3BF}">
      <dgm:prSet/>
      <dgm:spPr/>
      <dgm:t>
        <a:bodyPr/>
        <a:lstStyle/>
        <a:p>
          <a:endParaRPr lang="en-US"/>
        </a:p>
      </dgm:t>
    </dgm:pt>
    <dgm:pt modelId="{CFF7B18C-08C9-437D-B385-85A50A18D2F0}" type="sibTrans" cxnId="{A98D764D-A3FC-4774-9600-7C39D9E8A3BF}">
      <dgm:prSet/>
      <dgm:spPr/>
      <dgm:t>
        <a:bodyPr/>
        <a:lstStyle/>
        <a:p>
          <a:endParaRPr lang="en-US"/>
        </a:p>
      </dgm:t>
    </dgm:pt>
    <dgm:pt modelId="{E87DE849-7B2A-4B55-8761-FC1714080AE1}">
      <dgm:prSet/>
      <dgm:spPr/>
      <dgm:t>
        <a:bodyPr/>
        <a:lstStyle/>
        <a:p>
          <a:r>
            <a:rPr lang="nb-NO"/>
            <a:t>Hva ble ikke forsøkt?</a:t>
          </a:r>
          <a:endParaRPr lang="en-US"/>
        </a:p>
      </dgm:t>
    </dgm:pt>
    <dgm:pt modelId="{2AAB374C-5595-4081-B0CE-7768ECD43E52}" type="parTrans" cxnId="{51E91D0B-B94D-4936-88B3-33229C55F61D}">
      <dgm:prSet/>
      <dgm:spPr/>
      <dgm:t>
        <a:bodyPr/>
        <a:lstStyle/>
        <a:p>
          <a:endParaRPr lang="en-US"/>
        </a:p>
      </dgm:t>
    </dgm:pt>
    <dgm:pt modelId="{5563827E-0813-44C1-ADC1-07B7718226B6}" type="sibTrans" cxnId="{51E91D0B-B94D-4936-88B3-33229C55F61D}">
      <dgm:prSet/>
      <dgm:spPr/>
      <dgm:t>
        <a:bodyPr/>
        <a:lstStyle/>
        <a:p>
          <a:endParaRPr lang="en-US"/>
        </a:p>
      </dgm:t>
    </dgm:pt>
    <dgm:pt modelId="{6E0B3387-C96B-4D44-AB9D-155C9529C12D}">
      <dgm:prSet/>
      <dgm:spPr/>
      <dgm:t>
        <a:bodyPr/>
        <a:lstStyle/>
        <a:p>
          <a:r>
            <a:rPr lang="nb-NO"/>
            <a:t>Hvorfor ikke?</a:t>
          </a:r>
          <a:endParaRPr lang="en-US"/>
        </a:p>
      </dgm:t>
    </dgm:pt>
    <dgm:pt modelId="{208A4AA4-AE53-4002-B5B6-EA280A0AF372}" type="parTrans" cxnId="{B2E033FC-F53C-4154-919D-9302A8656137}">
      <dgm:prSet/>
      <dgm:spPr/>
      <dgm:t>
        <a:bodyPr/>
        <a:lstStyle/>
        <a:p>
          <a:endParaRPr lang="en-US"/>
        </a:p>
      </dgm:t>
    </dgm:pt>
    <dgm:pt modelId="{E7E74381-6101-4BEE-8F67-4CA211CDBAD2}" type="sibTrans" cxnId="{B2E033FC-F53C-4154-919D-9302A8656137}">
      <dgm:prSet/>
      <dgm:spPr/>
      <dgm:t>
        <a:bodyPr/>
        <a:lstStyle/>
        <a:p>
          <a:endParaRPr lang="en-US"/>
        </a:p>
      </dgm:t>
    </dgm:pt>
    <dgm:pt modelId="{AE05CD27-616E-4EA4-A138-F99C0DD38F03}">
      <dgm:prSet/>
      <dgm:spPr/>
      <dgm:t>
        <a:bodyPr/>
        <a:lstStyle/>
        <a:p>
          <a:r>
            <a:rPr lang="nb-NO"/>
            <a:t>Lag backup</a:t>
          </a:r>
          <a:endParaRPr lang="en-US"/>
        </a:p>
      </dgm:t>
    </dgm:pt>
    <dgm:pt modelId="{9BEA028A-9501-4C69-8F8B-BEE789D7E170}" type="parTrans" cxnId="{C3615C16-C68F-4A5B-B347-B7B2EAF84F03}">
      <dgm:prSet/>
      <dgm:spPr/>
      <dgm:t>
        <a:bodyPr/>
        <a:lstStyle/>
        <a:p>
          <a:endParaRPr lang="en-US"/>
        </a:p>
      </dgm:t>
    </dgm:pt>
    <dgm:pt modelId="{919924F4-7AE0-4CEA-A34F-5E6EAD7CC875}" type="sibTrans" cxnId="{C3615C16-C68F-4A5B-B347-B7B2EAF84F03}">
      <dgm:prSet/>
      <dgm:spPr/>
      <dgm:t>
        <a:bodyPr/>
        <a:lstStyle/>
        <a:p>
          <a:endParaRPr lang="en-US"/>
        </a:p>
      </dgm:t>
    </dgm:pt>
    <dgm:pt modelId="{00B7EE9B-69C5-4D1A-AE8A-013A3130A877}">
      <dgm:prSet/>
      <dgm:spPr/>
      <dgm:t>
        <a:bodyPr/>
        <a:lstStyle/>
        <a:p>
          <a:r>
            <a:rPr lang="nb-NO"/>
            <a:t>Hardware kan erstattes, det kan ofte ikke data</a:t>
          </a:r>
          <a:endParaRPr lang="en-US"/>
        </a:p>
      </dgm:t>
    </dgm:pt>
    <dgm:pt modelId="{290175EF-3E97-47AF-902B-D7C93E1E386D}" type="parTrans" cxnId="{D595DAE4-2393-4B81-B26A-87EF58E2EF34}">
      <dgm:prSet/>
      <dgm:spPr/>
      <dgm:t>
        <a:bodyPr/>
        <a:lstStyle/>
        <a:p>
          <a:endParaRPr lang="en-US"/>
        </a:p>
      </dgm:t>
    </dgm:pt>
    <dgm:pt modelId="{CE68AA32-989F-4034-BC0C-48F8FCAF32ED}" type="sibTrans" cxnId="{D595DAE4-2393-4B81-B26A-87EF58E2EF34}">
      <dgm:prSet/>
      <dgm:spPr/>
      <dgm:t>
        <a:bodyPr/>
        <a:lstStyle/>
        <a:p>
          <a:endParaRPr lang="en-US"/>
        </a:p>
      </dgm:t>
    </dgm:pt>
    <dgm:pt modelId="{4EFFA8B2-E921-4927-8FEF-3913A967BC50}">
      <dgm:prSet/>
      <dgm:spPr/>
      <dgm:t>
        <a:bodyPr/>
        <a:lstStyle/>
        <a:p>
          <a:r>
            <a:rPr lang="nb-NO"/>
            <a:t>Ikke alltid mulig</a:t>
          </a:r>
          <a:endParaRPr lang="en-US"/>
        </a:p>
      </dgm:t>
    </dgm:pt>
    <dgm:pt modelId="{AB78935F-2DA2-4BA4-8FC8-0D4C2DCCA624}" type="parTrans" cxnId="{09F96B5A-1D0D-4B05-9C96-2F96DB466207}">
      <dgm:prSet/>
      <dgm:spPr/>
      <dgm:t>
        <a:bodyPr/>
        <a:lstStyle/>
        <a:p>
          <a:endParaRPr lang="en-US"/>
        </a:p>
      </dgm:t>
    </dgm:pt>
    <dgm:pt modelId="{561CCA3F-1E31-45EA-9C79-D24D366CDF6B}" type="sibTrans" cxnId="{09F96B5A-1D0D-4B05-9C96-2F96DB466207}">
      <dgm:prSet/>
      <dgm:spPr/>
      <dgm:t>
        <a:bodyPr/>
        <a:lstStyle/>
        <a:p>
          <a:endParaRPr lang="en-US"/>
        </a:p>
      </dgm:t>
    </dgm:pt>
    <dgm:pt modelId="{FB85EA0C-65A9-417A-B202-5CC3EFFB4C94}">
      <dgm:prSet/>
      <dgm:spPr/>
      <dgm:t>
        <a:bodyPr/>
        <a:lstStyle/>
        <a:p>
          <a:r>
            <a:rPr lang="nb-NO"/>
            <a:t>Prioriter oppgaver</a:t>
          </a:r>
          <a:endParaRPr lang="en-US"/>
        </a:p>
      </dgm:t>
    </dgm:pt>
    <dgm:pt modelId="{052A37E8-905D-4EE6-9D00-D5EE83C586B8}" type="parTrans" cxnId="{F1B632E1-49BB-4E6B-BCA0-722FD8DC3D80}">
      <dgm:prSet/>
      <dgm:spPr/>
      <dgm:t>
        <a:bodyPr/>
        <a:lstStyle/>
        <a:p>
          <a:endParaRPr lang="en-US"/>
        </a:p>
      </dgm:t>
    </dgm:pt>
    <dgm:pt modelId="{69E856C4-17A2-478D-8EC4-5E5926818704}" type="sibTrans" cxnId="{F1B632E1-49BB-4E6B-BCA0-722FD8DC3D80}">
      <dgm:prSet/>
      <dgm:spPr/>
      <dgm:t>
        <a:bodyPr/>
        <a:lstStyle/>
        <a:p>
          <a:endParaRPr lang="en-US"/>
        </a:p>
      </dgm:t>
    </dgm:pt>
    <dgm:pt modelId="{892B538E-F1F5-47BD-A6D1-182B12FDF52E}">
      <dgm:prSet/>
      <dgm:spPr/>
      <dgm:t>
        <a:bodyPr/>
        <a:lstStyle/>
        <a:p>
          <a:r>
            <a:rPr lang="nb-NO"/>
            <a:t>For den enkelte bruker</a:t>
          </a:r>
          <a:endParaRPr lang="en-US"/>
        </a:p>
      </dgm:t>
    </dgm:pt>
    <dgm:pt modelId="{1606E893-45FC-4465-B23E-01B91A781504}" type="parTrans" cxnId="{7C0F8881-0053-4A35-9AE2-E4930C085824}">
      <dgm:prSet/>
      <dgm:spPr/>
      <dgm:t>
        <a:bodyPr/>
        <a:lstStyle/>
        <a:p>
          <a:endParaRPr lang="en-US"/>
        </a:p>
      </dgm:t>
    </dgm:pt>
    <dgm:pt modelId="{368A4140-2BDD-44B5-A388-B284DE776150}" type="sibTrans" cxnId="{7C0F8881-0053-4A35-9AE2-E4930C085824}">
      <dgm:prSet/>
      <dgm:spPr/>
      <dgm:t>
        <a:bodyPr/>
        <a:lstStyle/>
        <a:p>
          <a:endParaRPr lang="en-US"/>
        </a:p>
      </dgm:t>
    </dgm:pt>
    <dgm:pt modelId="{504F43FB-8186-436E-B4FE-78B4E7D35682}">
      <dgm:prSet/>
      <dgm:spPr/>
      <dgm:t>
        <a:bodyPr/>
        <a:lstStyle/>
        <a:p>
          <a:r>
            <a:rPr lang="nb-NO"/>
            <a:t>Og oppgavene man har generelt</a:t>
          </a:r>
          <a:endParaRPr lang="en-US"/>
        </a:p>
      </dgm:t>
    </dgm:pt>
    <dgm:pt modelId="{2DAE5450-5845-4B87-92C9-CC7C858C8DF1}" type="parTrans" cxnId="{2ABB396E-C291-4B72-9532-47ECFE0F4CAA}">
      <dgm:prSet/>
      <dgm:spPr/>
      <dgm:t>
        <a:bodyPr/>
        <a:lstStyle/>
        <a:p>
          <a:endParaRPr lang="en-US"/>
        </a:p>
      </dgm:t>
    </dgm:pt>
    <dgm:pt modelId="{2FB4F6C5-78EA-4E35-BF34-0F778C3F921D}" type="sibTrans" cxnId="{2ABB396E-C291-4B72-9532-47ECFE0F4CAA}">
      <dgm:prSet/>
      <dgm:spPr/>
      <dgm:t>
        <a:bodyPr/>
        <a:lstStyle/>
        <a:p>
          <a:endParaRPr lang="en-US"/>
        </a:p>
      </dgm:t>
    </dgm:pt>
    <dgm:pt modelId="{4E409107-CEFF-4825-A500-A85D68EE1A5A}" type="pres">
      <dgm:prSet presAssocID="{9F8A12E5-C670-46C2-969F-DD21AD7A52EC}" presName="linear" presStyleCnt="0">
        <dgm:presLayoutVars>
          <dgm:animLvl val="lvl"/>
          <dgm:resizeHandles val="exact"/>
        </dgm:presLayoutVars>
      </dgm:prSet>
      <dgm:spPr/>
    </dgm:pt>
    <dgm:pt modelId="{E5C260F3-3800-4559-B284-9755A8D99C55}" type="pres">
      <dgm:prSet presAssocID="{44D17780-745D-4B5F-BCC7-E9992A747B7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BD69432-827C-4E6B-A45D-E33A6B5A5F0F}" type="pres">
      <dgm:prSet presAssocID="{44D17780-745D-4B5F-BCC7-E9992A747B7B}" presName="childText" presStyleLbl="revTx" presStyleIdx="0" presStyleCnt="3">
        <dgm:presLayoutVars>
          <dgm:bulletEnabled val="1"/>
        </dgm:presLayoutVars>
      </dgm:prSet>
      <dgm:spPr/>
    </dgm:pt>
    <dgm:pt modelId="{C65270F2-B574-4F72-9286-EE70A6C69215}" type="pres">
      <dgm:prSet presAssocID="{AE05CD27-616E-4EA4-A138-F99C0DD38F0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6DC545E-00ED-4D70-B0EA-137E643A5DC2}" type="pres">
      <dgm:prSet presAssocID="{AE05CD27-616E-4EA4-A138-F99C0DD38F03}" presName="childText" presStyleLbl="revTx" presStyleIdx="1" presStyleCnt="3">
        <dgm:presLayoutVars>
          <dgm:bulletEnabled val="1"/>
        </dgm:presLayoutVars>
      </dgm:prSet>
      <dgm:spPr/>
    </dgm:pt>
    <dgm:pt modelId="{77F8072E-5C1D-46FB-883B-6E6F2A9C5659}" type="pres">
      <dgm:prSet presAssocID="{FB85EA0C-65A9-417A-B202-5CC3EFFB4C9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D3185DF-E533-4FB9-BD2B-FEAA8E7B7B54}" type="pres">
      <dgm:prSet presAssocID="{FB85EA0C-65A9-417A-B202-5CC3EFFB4C94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B188D801-8E44-45A1-BB3A-666871F44026}" type="presOf" srcId="{E87DE849-7B2A-4B55-8761-FC1714080AE1}" destId="{EBD69432-827C-4E6B-A45D-E33A6B5A5F0F}" srcOrd="0" destOrd="3" presId="urn:microsoft.com/office/officeart/2005/8/layout/vList2"/>
    <dgm:cxn modelId="{2F36B10A-57CF-4810-80BA-350FCBBBE573}" srcId="{9F8A12E5-C670-46C2-969F-DD21AD7A52EC}" destId="{44D17780-745D-4B5F-BCC7-E9992A747B7B}" srcOrd="0" destOrd="0" parTransId="{1B92F84A-416F-4BB1-A55D-B55F438C4ABB}" sibTransId="{AA170CBC-073F-4AF1-A235-8A2C7A59AAE3}"/>
    <dgm:cxn modelId="{51E91D0B-B94D-4936-88B3-33229C55F61D}" srcId="{44D17780-745D-4B5F-BCC7-E9992A747B7B}" destId="{E87DE849-7B2A-4B55-8761-FC1714080AE1}" srcOrd="3" destOrd="0" parTransId="{2AAB374C-5595-4081-B0CE-7768ECD43E52}" sibTransId="{5563827E-0813-44C1-ADC1-07B7718226B6}"/>
    <dgm:cxn modelId="{C3615C16-C68F-4A5B-B347-B7B2EAF84F03}" srcId="{9F8A12E5-C670-46C2-969F-DD21AD7A52EC}" destId="{AE05CD27-616E-4EA4-A138-F99C0DD38F03}" srcOrd="1" destOrd="0" parTransId="{9BEA028A-9501-4C69-8F8B-BEE789D7E170}" sibTransId="{919924F4-7AE0-4CEA-A34F-5E6EAD7CC875}"/>
    <dgm:cxn modelId="{1E85F123-4DFA-43E5-85D0-89C01FC4C0CB}" type="presOf" srcId="{AE05CD27-616E-4EA4-A138-F99C0DD38F03}" destId="{C65270F2-B574-4F72-9286-EE70A6C69215}" srcOrd="0" destOrd="0" presId="urn:microsoft.com/office/officeart/2005/8/layout/vList2"/>
    <dgm:cxn modelId="{3BD12D2A-F15E-4341-AE1D-510F9D5515DB}" srcId="{44D17780-745D-4B5F-BCC7-E9992A747B7B}" destId="{3A0A0886-F6F2-419E-8D73-90C66A59752C}" srcOrd="0" destOrd="0" parTransId="{69E44E65-5E02-407C-A0EF-A84E4F74B967}" sibTransId="{3FB0D171-49A4-4DBC-AE5F-9C7C9C74F726}"/>
    <dgm:cxn modelId="{7181F05C-07C9-451B-ADBC-463CE40CCDD3}" srcId="{44D17780-745D-4B5F-BCC7-E9992A747B7B}" destId="{77C9794A-608D-4B09-AA26-BDE33B19EBD8}" srcOrd="1" destOrd="0" parTransId="{BF687909-F3C6-46B7-B48B-418BF587B3B4}" sibTransId="{4808BCC9-793B-48AE-9BCA-74632E462DAF}"/>
    <dgm:cxn modelId="{A98D764D-A3FC-4774-9600-7C39D9E8A3BF}" srcId="{44D17780-745D-4B5F-BCC7-E9992A747B7B}" destId="{FC3350CC-43A1-4934-97BA-0AE7DFC58CA0}" srcOrd="2" destOrd="0" parTransId="{DC32369C-F4FF-47C5-A4C3-710012E0A3E6}" sibTransId="{CFF7B18C-08C9-437D-B385-85A50A18D2F0}"/>
    <dgm:cxn modelId="{2ABB396E-C291-4B72-9532-47ECFE0F4CAA}" srcId="{FB85EA0C-65A9-417A-B202-5CC3EFFB4C94}" destId="{504F43FB-8186-436E-B4FE-78B4E7D35682}" srcOrd="1" destOrd="0" parTransId="{2DAE5450-5845-4B87-92C9-CC7C858C8DF1}" sibTransId="{2FB4F6C5-78EA-4E35-BF34-0F778C3F921D}"/>
    <dgm:cxn modelId="{E05B0679-CE6B-478D-A56C-753469ECB2DB}" type="presOf" srcId="{00B7EE9B-69C5-4D1A-AE8A-013A3130A877}" destId="{E6DC545E-00ED-4D70-B0EA-137E643A5DC2}" srcOrd="0" destOrd="0" presId="urn:microsoft.com/office/officeart/2005/8/layout/vList2"/>
    <dgm:cxn modelId="{09F96B5A-1D0D-4B05-9C96-2F96DB466207}" srcId="{AE05CD27-616E-4EA4-A138-F99C0DD38F03}" destId="{4EFFA8B2-E921-4927-8FEF-3913A967BC50}" srcOrd="1" destOrd="0" parTransId="{AB78935F-2DA2-4BA4-8FC8-0D4C2DCCA624}" sibTransId="{561CCA3F-1E31-45EA-9C79-D24D366CDF6B}"/>
    <dgm:cxn modelId="{59967C7D-37EF-4CD5-A4C9-3D880F46B3D4}" type="presOf" srcId="{4EFFA8B2-E921-4927-8FEF-3913A967BC50}" destId="{E6DC545E-00ED-4D70-B0EA-137E643A5DC2}" srcOrd="0" destOrd="1" presId="urn:microsoft.com/office/officeart/2005/8/layout/vList2"/>
    <dgm:cxn modelId="{9A3B2880-EF57-4A87-916E-217D930495BB}" type="presOf" srcId="{44D17780-745D-4B5F-BCC7-E9992A747B7B}" destId="{E5C260F3-3800-4559-B284-9755A8D99C55}" srcOrd="0" destOrd="0" presId="urn:microsoft.com/office/officeart/2005/8/layout/vList2"/>
    <dgm:cxn modelId="{7C0F8881-0053-4A35-9AE2-E4930C085824}" srcId="{FB85EA0C-65A9-417A-B202-5CC3EFFB4C94}" destId="{892B538E-F1F5-47BD-A6D1-182B12FDF52E}" srcOrd="0" destOrd="0" parTransId="{1606E893-45FC-4465-B23E-01B91A781504}" sibTransId="{368A4140-2BDD-44B5-A388-B284DE776150}"/>
    <dgm:cxn modelId="{0A45E389-A4ED-41D6-800F-F6260F9D94CE}" type="presOf" srcId="{77C9794A-608D-4B09-AA26-BDE33B19EBD8}" destId="{EBD69432-827C-4E6B-A45D-E33A6B5A5F0F}" srcOrd="0" destOrd="1" presId="urn:microsoft.com/office/officeart/2005/8/layout/vList2"/>
    <dgm:cxn modelId="{D1D3D38D-C2A5-496E-A031-5E86E2920ABC}" type="presOf" srcId="{504F43FB-8186-436E-B4FE-78B4E7D35682}" destId="{1D3185DF-E533-4FB9-BD2B-FEAA8E7B7B54}" srcOrd="0" destOrd="1" presId="urn:microsoft.com/office/officeart/2005/8/layout/vList2"/>
    <dgm:cxn modelId="{D19D6F98-4256-42CC-B6E1-4A5DB98EFD22}" type="presOf" srcId="{FB85EA0C-65A9-417A-B202-5CC3EFFB4C94}" destId="{77F8072E-5C1D-46FB-883B-6E6F2A9C5659}" srcOrd="0" destOrd="0" presId="urn:microsoft.com/office/officeart/2005/8/layout/vList2"/>
    <dgm:cxn modelId="{9377FAB2-B5D5-4129-A5B7-37851181F7F1}" type="presOf" srcId="{3A0A0886-F6F2-419E-8D73-90C66A59752C}" destId="{EBD69432-827C-4E6B-A45D-E33A6B5A5F0F}" srcOrd="0" destOrd="0" presId="urn:microsoft.com/office/officeart/2005/8/layout/vList2"/>
    <dgm:cxn modelId="{A3A8EAB7-53C3-4036-AC06-6E2E50CA534A}" type="presOf" srcId="{6E0B3387-C96B-4D44-AB9D-155C9529C12D}" destId="{EBD69432-827C-4E6B-A45D-E33A6B5A5F0F}" srcOrd="0" destOrd="4" presId="urn:microsoft.com/office/officeart/2005/8/layout/vList2"/>
    <dgm:cxn modelId="{814850D3-8B8C-4D60-9C8D-7FD73F10B835}" type="presOf" srcId="{9F8A12E5-C670-46C2-969F-DD21AD7A52EC}" destId="{4E409107-CEFF-4825-A500-A85D68EE1A5A}" srcOrd="0" destOrd="0" presId="urn:microsoft.com/office/officeart/2005/8/layout/vList2"/>
    <dgm:cxn modelId="{11AD3DD5-3767-4B17-8DEF-550DB5DD386C}" type="presOf" srcId="{892B538E-F1F5-47BD-A6D1-182B12FDF52E}" destId="{1D3185DF-E533-4FB9-BD2B-FEAA8E7B7B54}" srcOrd="0" destOrd="0" presId="urn:microsoft.com/office/officeart/2005/8/layout/vList2"/>
    <dgm:cxn modelId="{F1B632E1-49BB-4E6B-BCA0-722FD8DC3D80}" srcId="{9F8A12E5-C670-46C2-969F-DD21AD7A52EC}" destId="{FB85EA0C-65A9-417A-B202-5CC3EFFB4C94}" srcOrd="2" destOrd="0" parTransId="{052A37E8-905D-4EE6-9D00-D5EE83C586B8}" sibTransId="{69E856C4-17A2-478D-8EC4-5E5926818704}"/>
    <dgm:cxn modelId="{D595DAE4-2393-4B81-B26A-87EF58E2EF34}" srcId="{AE05CD27-616E-4EA4-A138-F99C0DD38F03}" destId="{00B7EE9B-69C5-4D1A-AE8A-013A3130A877}" srcOrd="0" destOrd="0" parTransId="{290175EF-3E97-47AF-902B-D7C93E1E386D}" sibTransId="{CE68AA32-989F-4034-BC0C-48F8FCAF32ED}"/>
    <dgm:cxn modelId="{F2806DF6-C3F8-41E2-BBBB-B17BFF3BA0E5}" type="presOf" srcId="{FC3350CC-43A1-4934-97BA-0AE7DFC58CA0}" destId="{EBD69432-827C-4E6B-A45D-E33A6B5A5F0F}" srcOrd="0" destOrd="2" presId="urn:microsoft.com/office/officeart/2005/8/layout/vList2"/>
    <dgm:cxn modelId="{B2E033FC-F53C-4154-919D-9302A8656137}" srcId="{44D17780-745D-4B5F-BCC7-E9992A747B7B}" destId="{6E0B3387-C96B-4D44-AB9D-155C9529C12D}" srcOrd="4" destOrd="0" parTransId="{208A4AA4-AE53-4002-B5B6-EA280A0AF372}" sibTransId="{E7E74381-6101-4BEE-8F67-4CA211CDBAD2}"/>
    <dgm:cxn modelId="{D4C3A91B-444E-4787-9D94-4CBBD8082EC4}" type="presParOf" srcId="{4E409107-CEFF-4825-A500-A85D68EE1A5A}" destId="{E5C260F3-3800-4559-B284-9755A8D99C55}" srcOrd="0" destOrd="0" presId="urn:microsoft.com/office/officeart/2005/8/layout/vList2"/>
    <dgm:cxn modelId="{9B23CF15-C154-4818-AC0B-33B01F60C9B7}" type="presParOf" srcId="{4E409107-CEFF-4825-A500-A85D68EE1A5A}" destId="{EBD69432-827C-4E6B-A45D-E33A6B5A5F0F}" srcOrd="1" destOrd="0" presId="urn:microsoft.com/office/officeart/2005/8/layout/vList2"/>
    <dgm:cxn modelId="{750CD4F7-5681-4BBA-9466-97169E8A2E61}" type="presParOf" srcId="{4E409107-CEFF-4825-A500-A85D68EE1A5A}" destId="{C65270F2-B574-4F72-9286-EE70A6C69215}" srcOrd="2" destOrd="0" presId="urn:microsoft.com/office/officeart/2005/8/layout/vList2"/>
    <dgm:cxn modelId="{61016D06-4E17-4EA4-82B4-D23DCB2F56E5}" type="presParOf" srcId="{4E409107-CEFF-4825-A500-A85D68EE1A5A}" destId="{E6DC545E-00ED-4D70-B0EA-137E643A5DC2}" srcOrd="3" destOrd="0" presId="urn:microsoft.com/office/officeart/2005/8/layout/vList2"/>
    <dgm:cxn modelId="{9E918EB5-69C0-4F47-A1DF-87A83A52642D}" type="presParOf" srcId="{4E409107-CEFF-4825-A500-A85D68EE1A5A}" destId="{77F8072E-5C1D-46FB-883B-6E6F2A9C5659}" srcOrd="4" destOrd="0" presId="urn:microsoft.com/office/officeart/2005/8/layout/vList2"/>
    <dgm:cxn modelId="{70F920AA-7079-4582-8BE7-3CF78067B75B}" type="presParOf" srcId="{4E409107-CEFF-4825-A500-A85D68EE1A5A}" destId="{1D3185DF-E533-4FB9-BD2B-FEAA8E7B7B5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A7131A-52C1-47CF-BAE5-8F04E9BE6E9E}" type="doc">
      <dgm:prSet loTypeId="urn:microsoft.com/office/officeart/2005/8/layout/vList5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2D02D57-7017-4427-BF97-9C733696AF98}">
      <dgm:prSet/>
      <dgm:spPr/>
      <dgm:t>
        <a:bodyPr/>
        <a:lstStyle/>
        <a:p>
          <a:r>
            <a:rPr lang="nb-NO" dirty="0"/>
            <a:t>Hardware</a:t>
          </a:r>
          <a:endParaRPr lang="en-US" dirty="0"/>
        </a:p>
      </dgm:t>
    </dgm:pt>
    <dgm:pt modelId="{82CD57B4-3E8B-4912-ACC3-3AFFD495442C}" type="parTrans" cxnId="{DE45B141-9443-4EFD-828B-3C743F9A57BF}">
      <dgm:prSet/>
      <dgm:spPr/>
      <dgm:t>
        <a:bodyPr/>
        <a:lstStyle/>
        <a:p>
          <a:endParaRPr lang="en-US"/>
        </a:p>
      </dgm:t>
    </dgm:pt>
    <dgm:pt modelId="{0D39E1AB-AA27-4130-A10A-AFB4EE3AC2BA}" type="sibTrans" cxnId="{DE45B141-9443-4EFD-828B-3C743F9A57BF}">
      <dgm:prSet/>
      <dgm:spPr/>
      <dgm:t>
        <a:bodyPr/>
        <a:lstStyle/>
        <a:p>
          <a:endParaRPr lang="en-US"/>
        </a:p>
      </dgm:t>
    </dgm:pt>
    <dgm:pt modelId="{AAD421ED-7CB0-4B38-81CC-0129B4CE9ADC}">
      <dgm:prSet/>
      <dgm:spPr/>
      <dgm:t>
        <a:bodyPr/>
        <a:lstStyle/>
        <a:p>
          <a:r>
            <a:rPr lang="nb-NO"/>
            <a:t>Enten én eller flere komponenter</a:t>
          </a:r>
          <a:endParaRPr lang="en-US"/>
        </a:p>
      </dgm:t>
    </dgm:pt>
    <dgm:pt modelId="{03D004DF-D208-457D-983E-381E3B939C0A}" type="parTrans" cxnId="{C3E5068B-8EB3-477D-AC07-A5FB6AF9CAC5}">
      <dgm:prSet/>
      <dgm:spPr/>
      <dgm:t>
        <a:bodyPr/>
        <a:lstStyle/>
        <a:p>
          <a:endParaRPr lang="en-US"/>
        </a:p>
      </dgm:t>
    </dgm:pt>
    <dgm:pt modelId="{267A0CA4-D30C-4713-95F6-CA2D732E3931}" type="sibTrans" cxnId="{C3E5068B-8EB3-477D-AC07-A5FB6AF9CAC5}">
      <dgm:prSet/>
      <dgm:spPr/>
      <dgm:t>
        <a:bodyPr/>
        <a:lstStyle/>
        <a:p>
          <a:endParaRPr lang="en-US"/>
        </a:p>
      </dgm:t>
    </dgm:pt>
    <dgm:pt modelId="{7ED8F720-2B65-46C4-9F80-B308479D8CAF}">
      <dgm:prSet/>
      <dgm:spPr/>
      <dgm:t>
        <a:bodyPr/>
        <a:lstStyle/>
        <a:p>
          <a:r>
            <a:rPr lang="nb-NO" dirty="0"/>
            <a:t>Kan være både enkelt eller komplekst</a:t>
          </a:r>
          <a:endParaRPr lang="en-US" dirty="0"/>
        </a:p>
      </dgm:t>
    </dgm:pt>
    <dgm:pt modelId="{05C49155-787B-41D1-9DA9-FB04E7E5FE3C}" type="parTrans" cxnId="{60A24E59-DAA5-42FF-B334-D13006FBE5CE}">
      <dgm:prSet/>
      <dgm:spPr/>
      <dgm:t>
        <a:bodyPr/>
        <a:lstStyle/>
        <a:p>
          <a:endParaRPr lang="en-US"/>
        </a:p>
      </dgm:t>
    </dgm:pt>
    <dgm:pt modelId="{23AC75C2-8214-4F9F-9060-96894A489D8F}" type="sibTrans" cxnId="{60A24E59-DAA5-42FF-B334-D13006FBE5CE}">
      <dgm:prSet/>
      <dgm:spPr/>
      <dgm:t>
        <a:bodyPr/>
        <a:lstStyle/>
        <a:p>
          <a:endParaRPr lang="en-US"/>
        </a:p>
      </dgm:t>
    </dgm:pt>
    <dgm:pt modelId="{B02E85A7-1013-426B-8A03-7A31F8480F6D}">
      <dgm:prSet/>
      <dgm:spPr/>
      <dgm:t>
        <a:bodyPr/>
        <a:lstStyle/>
        <a:p>
          <a:r>
            <a:rPr lang="en-US" dirty="0" err="1"/>
            <a:t>Operativsystem</a:t>
          </a:r>
          <a:endParaRPr lang="en-US" dirty="0"/>
        </a:p>
      </dgm:t>
    </dgm:pt>
    <dgm:pt modelId="{011600FC-EC10-4DFE-82C9-FF547917EE31}" type="parTrans" cxnId="{F02E63E9-8596-45AF-B47F-C51BCAD5ABBE}">
      <dgm:prSet/>
      <dgm:spPr/>
      <dgm:t>
        <a:bodyPr/>
        <a:lstStyle/>
        <a:p>
          <a:endParaRPr lang="en-US"/>
        </a:p>
      </dgm:t>
    </dgm:pt>
    <dgm:pt modelId="{2D87B48B-9953-4A77-BF63-369480D25AE9}" type="sibTrans" cxnId="{F02E63E9-8596-45AF-B47F-C51BCAD5ABBE}">
      <dgm:prSet/>
      <dgm:spPr/>
      <dgm:t>
        <a:bodyPr/>
        <a:lstStyle/>
        <a:p>
          <a:endParaRPr lang="en-US"/>
        </a:p>
      </dgm:t>
    </dgm:pt>
    <dgm:pt modelId="{69104339-8BFF-4E12-A512-AD960034A871}">
      <dgm:prSet/>
      <dgm:spPr/>
      <dgm:t>
        <a:bodyPr/>
        <a:lstStyle/>
        <a:p>
          <a:r>
            <a:rPr lang="nb-NO"/>
            <a:t>Kan tolkes som hardw feil og vice versa (drivere f.eks.)</a:t>
          </a:r>
          <a:endParaRPr lang="en-US"/>
        </a:p>
      </dgm:t>
    </dgm:pt>
    <dgm:pt modelId="{AB174DD0-F368-46A4-B1FB-4738806936AA}" type="parTrans" cxnId="{E3F44E79-DBD2-4329-992F-6F8501D41370}">
      <dgm:prSet/>
      <dgm:spPr/>
      <dgm:t>
        <a:bodyPr/>
        <a:lstStyle/>
        <a:p>
          <a:endParaRPr lang="en-US"/>
        </a:p>
      </dgm:t>
    </dgm:pt>
    <dgm:pt modelId="{FD4A2D6B-C50E-4CE6-A69C-3EAC50245622}" type="sibTrans" cxnId="{E3F44E79-DBD2-4329-992F-6F8501D41370}">
      <dgm:prSet/>
      <dgm:spPr/>
      <dgm:t>
        <a:bodyPr/>
        <a:lstStyle/>
        <a:p>
          <a:endParaRPr lang="en-US"/>
        </a:p>
      </dgm:t>
    </dgm:pt>
    <dgm:pt modelId="{5C46BA06-9F23-4A5F-9F00-AA1A8629E227}">
      <dgm:prSet/>
      <dgm:spPr/>
      <dgm:t>
        <a:bodyPr/>
        <a:lstStyle/>
        <a:p>
          <a:r>
            <a:rPr lang="en-US" dirty="0" err="1"/>
            <a:t>Applikasjon</a:t>
          </a:r>
          <a:endParaRPr lang="en-US" dirty="0"/>
        </a:p>
      </dgm:t>
    </dgm:pt>
    <dgm:pt modelId="{87F6E29A-3634-4605-B2FA-BF8693BB2477}" type="parTrans" cxnId="{6AFDA213-E4F0-4C80-9653-1E96FCB32F66}">
      <dgm:prSet/>
      <dgm:spPr/>
      <dgm:t>
        <a:bodyPr/>
        <a:lstStyle/>
        <a:p>
          <a:endParaRPr lang="en-US"/>
        </a:p>
      </dgm:t>
    </dgm:pt>
    <dgm:pt modelId="{219581C9-2351-45EE-AA06-C1C15CFE1071}" type="sibTrans" cxnId="{6AFDA213-E4F0-4C80-9653-1E96FCB32F66}">
      <dgm:prSet/>
      <dgm:spPr/>
      <dgm:t>
        <a:bodyPr/>
        <a:lstStyle/>
        <a:p>
          <a:endParaRPr lang="en-US"/>
        </a:p>
      </dgm:t>
    </dgm:pt>
    <dgm:pt modelId="{A5ED0503-3E34-4628-B27A-EB7F09FDF5CC}">
      <dgm:prSet/>
      <dgm:spPr/>
      <dgm:t>
        <a:bodyPr/>
        <a:lstStyle/>
        <a:p>
          <a:r>
            <a:rPr lang="nb-NO"/>
            <a:t>Kan hende det ikke funker, eller samspill med os eller hardware er feil.</a:t>
          </a:r>
          <a:endParaRPr lang="en-US"/>
        </a:p>
      </dgm:t>
    </dgm:pt>
    <dgm:pt modelId="{27FBC00B-B34A-4E1C-853D-9EB9F9FA5E41}" type="parTrans" cxnId="{53F40379-0367-4FE2-BEEC-0259DB6FD1C5}">
      <dgm:prSet/>
      <dgm:spPr/>
      <dgm:t>
        <a:bodyPr/>
        <a:lstStyle/>
        <a:p>
          <a:endParaRPr lang="en-US"/>
        </a:p>
      </dgm:t>
    </dgm:pt>
    <dgm:pt modelId="{6F34B2CF-1FAA-4316-8421-06D53F1A77BF}" type="sibTrans" cxnId="{53F40379-0367-4FE2-BEEC-0259DB6FD1C5}">
      <dgm:prSet/>
      <dgm:spPr/>
      <dgm:t>
        <a:bodyPr/>
        <a:lstStyle/>
        <a:p>
          <a:endParaRPr lang="en-US"/>
        </a:p>
      </dgm:t>
    </dgm:pt>
    <dgm:pt modelId="{EDB5C6CF-53C4-42B6-8004-54D439A6B6EC}">
      <dgm:prSet/>
      <dgm:spPr/>
      <dgm:t>
        <a:bodyPr/>
        <a:lstStyle/>
        <a:p>
          <a:r>
            <a:rPr lang="nb-NO" dirty="0"/>
            <a:t>Brukeren</a:t>
          </a:r>
          <a:endParaRPr lang="en-US" dirty="0"/>
        </a:p>
      </dgm:t>
    </dgm:pt>
    <dgm:pt modelId="{86F9CD7E-9F6E-4FA8-9EC2-89FDF45C2F13}" type="parTrans" cxnId="{E7FE1603-DD95-4814-AD30-75847BB130D4}">
      <dgm:prSet/>
      <dgm:spPr/>
      <dgm:t>
        <a:bodyPr/>
        <a:lstStyle/>
        <a:p>
          <a:endParaRPr lang="en-US"/>
        </a:p>
      </dgm:t>
    </dgm:pt>
    <dgm:pt modelId="{96631CA1-6011-4A36-B3ED-D5E4ED6C44A8}" type="sibTrans" cxnId="{E7FE1603-DD95-4814-AD30-75847BB130D4}">
      <dgm:prSet/>
      <dgm:spPr/>
      <dgm:t>
        <a:bodyPr/>
        <a:lstStyle/>
        <a:p>
          <a:endParaRPr lang="en-US"/>
        </a:p>
      </dgm:t>
    </dgm:pt>
    <dgm:pt modelId="{35517189-8032-491B-8AEE-BD3A975459BF}">
      <dgm:prSet/>
      <dgm:spPr/>
      <dgm:t>
        <a:bodyPr/>
        <a:lstStyle/>
        <a:p>
          <a:r>
            <a:rPr lang="nb-NO" dirty="0"/>
            <a:t>Mest kompleks av alt</a:t>
          </a:r>
          <a:endParaRPr lang="en-US" dirty="0"/>
        </a:p>
      </dgm:t>
    </dgm:pt>
    <dgm:pt modelId="{715FDA7B-8791-4773-B233-2EE3000E02DC}" type="parTrans" cxnId="{9F65CD6F-D049-4274-ADAF-BF313FFBEF54}">
      <dgm:prSet/>
      <dgm:spPr/>
      <dgm:t>
        <a:bodyPr/>
        <a:lstStyle/>
        <a:p>
          <a:endParaRPr lang="en-US"/>
        </a:p>
      </dgm:t>
    </dgm:pt>
    <dgm:pt modelId="{C888A992-A5A7-42EF-A05B-0C6F0BCFB464}" type="sibTrans" cxnId="{9F65CD6F-D049-4274-ADAF-BF313FFBEF54}">
      <dgm:prSet/>
      <dgm:spPr/>
      <dgm:t>
        <a:bodyPr/>
        <a:lstStyle/>
        <a:p>
          <a:endParaRPr lang="en-US"/>
        </a:p>
      </dgm:t>
    </dgm:pt>
    <dgm:pt modelId="{092F9CEA-9CF8-42F4-BC19-C3ADBDE9175E}" type="pres">
      <dgm:prSet presAssocID="{72A7131A-52C1-47CF-BAE5-8F04E9BE6E9E}" presName="Name0" presStyleCnt="0">
        <dgm:presLayoutVars>
          <dgm:dir/>
          <dgm:animLvl val="lvl"/>
          <dgm:resizeHandles val="exact"/>
        </dgm:presLayoutVars>
      </dgm:prSet>
      <dgm:spPr/>
    </dgm:pt>
    <dgm:pt modelId="{38423A5D-E43E-4EAE-9849-867547386FF3}" type="pres">
      <dgm:prSet presAssocID="{82D02D57-7017-4427-BF97-9C733696AF98}" presName="linNode" presStyleCnt="0"/>
      <dgm:spPr/>
    </dgm:pt>
    <dgm:pt modelId="{8DA52B88-D3AE-4602-89A4-1749ECE201F5}" type="pres">
      <dgm:prSet presAssocID="{82D02D57-7017-4427-BF97-9C733696AF98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98BBDF3B-DCBD-458C-A4E5-AC27A84F870D}" type="pres">
      <dgm:prSet presAssocID="{82D02D57-7017-4427-BF97-9C733696AF98}" presName="descendantText" presStyleLbl="alignAccFollowNode1" presStyleIdx="0" presStyleCnt="4">
        <dgm:presLayoutVars>
          <dgm:bulletEnabled val="1"/>
        </dgm:presLayoutVars>
      </dgm:prSet>
      <dgm:spPr/>
    </dgm:pt>
    <dgm:pt modelId="{D21D7F9B-BBD3-4E7C-A71E-016462A4EF9B}" type="pres">
      <dgm:prSet presAssocID="{0D39E1AB-AA27-4130-A10A-AFB4EE3AC2BA}" presName="sp" presStyleCnt="0"/>
      <dgm:spPr/>
    </dgm:pt>
    <dgm:pt modelId="{885FDF7A-9660-4671-AD7D-A6292957D63C}" type="pres">
      <dgm:prSet presAssocID="{B02E85A7-1013-426B-8A03-7A31F8480F6D}" presName="linNode" presStyleCnt="0"/>
      <dgm:spPr/>
    </dgm:pt>
    <dgm:pt modelId="{8631C13D-3503-470B-97F7-D11A0F9A6236}" type="pres">
      <dgm:prSet presAssocID="{B02E85A7-1013-426B-8A03-7A31F8480F6D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E68C1282-B281-4499-977F-155094AA23BB}" type="pres">
      <dgm:prSet presAssocID="{B02E85A7-1013-426B-8A03-7A31F8480F6D}" presName="descendantText" presStyleLbl="alignAccFollowNode1" presStyleIdx="1" presStyleCnt="4">
        <dgm:presLayoutVars>
          <dgm:bulletEnabled val="1"/>
        </dgm:presLayoutVars>
      </dgm:prSet>
      <dgm:spPr/>
    </dgm:pt>
    <dgm:pt modelId="{EB9C0C88-CBE3-49F6-B035-EB6E8F2B58D5}" type="pres">
      <dgm:prSet presAssocID="{2D87B48B-9953-4A77-BF63-369480D25AE9}" presName="sp" presStyleCnt="0"/>
      <dgm:spPr/>
    </dgm:pt>
    <dgm:pt modelId="{B8A58616-3BA5-46F1-8A72-8B98D84A7BCC}" type="pres">
      <dgm:prSet presAssocID="{5C46BA06-9F23-4A5F-9F00-AA1A8629E227}" presName="linNode" presStyleCnt="0"/>
      <dgm:spPr/>
    </dgm:pt>
    <dgm:pt modelId="{F3751199-5F6D-4D38-94ED-4707E25029BB}" type="pres">
      <dgm:prSet presAssocID="{5C46BA06-9F23-4A5F-9F00-AA1A8629E227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75D39BCF-9C4C-4182-AC96-93CC6F6E0002}" type="pres">
      <dgm:prSet presAssocID="{5C46BA06-9F23-4A5F-9F00-AA1A8629E227}" presName="descendantText" presStyleLbl="alignAccFollowNode1" presStyleIdx="2" presStyleCnt="4">
        <dgm:presLayoutVars>
          <dgm:bulletEnabled val="1"/>
        </dgm:presLayoutVars>
      </dgm:prSet>
      <dgm:spPr/>
    </dgm:pt>
    <dgm:pt modelId="{819FA249-74B1-4AC4-9779-7E061D9CB2DE}" type="pres">
      <dgm:prSet presAssocID="{219581C9-2351-45EE-AA06-C1C15CFE1071}" presName="sp" presStyleCnt="0"/>
      <dgm:spPr/>
    </dgm:pt>
    <dgm:pt modelId="{3BCF225F-B1D2-4BFF-9FA1-31250C709C9D}" type="pres">
      <dgm:prSet presAssocID="{EDB5C6CF-53C4-42B6-8004-54D439A6B6EC}" presName="linNode" presStyleCnt="0"/>
      <dgm:spPr/>
    </dgm:pt>
    <dgm:pt modelId="{91CA84F8-B993-4900-87C9-BC943F9D89C5}" type="pres">
      <dgm:prSet presAssocID="{EDB5C6CF-53C4-42B6-8004-54D439A6B6EC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C50F711B-AFD9-4EA4-A615-BB27F1D6E5BE}" type="pres">
      <dgm:prSet presAssocID="{EDB5C6CF-53C4-42B6-8004-54D439A6B6EC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E7FE1603-DD95-4814-AD30-75847BB130D4}" srcId="{72A7131A-52C1-47CF-BAE5-8F04E9BE6E9E}" destId="{EDB5C6CF-53C4-42B6-8004-54D439A6B6EC}" srcOrd="3" destOrd="0" parTransId="{86F9CD7E-9F6E-4FA8-9EC2-89FDF45C2F13}" sibTransId="{96631CA1-6011-4A36-B3ED-D5E4ED6C44A8}"/>
    <dgm:cxn modelId="{6AFDA213-E4F0-4C80-9653-1E96FCB32F66}" srcId="{72A7131A-52C1-47CF-BAE5-8F04E9BE6E9E}" destId="{5C46BA06-9F23-4A5F-9F00-AA1A8629E227}" srcOrd="2" destOrd="0" parTransId="{87F6E29A-3634-4605-B2FA-BF8693BB2477}" sibTransId="{219581C9-2351-45EE-AA06-C1C15CFE1071}"/>
    <dgm:cxn modelId="{3F702E22-9E86-413C-9DA8-2695172626AD}" type="presOf" srcId="{5C46BA06-9F23-4A5F-9F00-AA1A8629E227}" destId="{F3751199-5F6D-4D38-94ED-4707E25029BB}" srcOrd="0" destOrd="0" presId="urn:microsoft.com/office/officeart/2005/8/layout/vList5"/>
    <dgm:cxn modelId="{994B2F3B-3EF3-4BBB-91C4-0E4C0CA12DD2}" type="presOf" srcId="{7ED8F720-2B65-46C4-9F80-B308479D8CAF}" destId="{98BBDF3B-DCBD-458C-A4E5-AC27A84F870D}" srcOrd="0" destOrd="1" presId="urn:microsoft.com/office/officeart/2005/8/layout/vList5"/>
    <dgm:cxn modelId="{DE45B141-9443-4EFD-828B-3C743F9A57BF}" srcId="{72A7131A-52C1-47CF-BAE5-8F04E9BE6E9E}" destId="{82D02D57-7017-4427-BF97-9C733696AF98}" srcOrd="0" destOrd="0" parTransId="{82CD57B4-3E8B-4912-ACC3-3AFFD495442C}" sibTransId="{0D39E1AB-AA27-4130-A10A-AFB4EE3AC2BA}"/>
    <dgm:cxn modelId="{9F65CD6F-D049-4274-ADAF-BF313FFBEF54}" srcId="{EDB5C6CF-53C4-42B6-8004-54D439A6B6EC}" destId="{35517189-8032-491B-8AEE-BD3A975459BF}" srcOrd="0" destOrd="0" parTransId="{715FDA7B-8791-4773-B233-2EE3000E02DC}" sibTransId="{C888A992-A5A7-42EF-A05B-0C6F0BCFB464}"/>
    <dgm:cxn modelId="{53F40379-0367-4FE2-BEEC-0259DB6FD1C5}" srcId="{5C46BA06-9F23-4A5F-9F00-AA1A8629E227}" destId="{A5ED0503-3E34-4628-B27A-EB7F09FDF5CC}" srcOrd="0" destOrd="0" parTransId="{27FBC00B-B34A-4E1C-853D-9EB9F9FA5E41}" sibTransId="{6F34B2CF-1FAA-4316-8421-06D53F1A77BF}"/>
    <dgm:cxn modelId="{60A24E59-DAA5-42FF-B334-D13006FBE5CE}" srcId="{82D02D57-7017-4427-BF97-9C733696AF98}" destId="{7ED8F720-2B65-46C4-9F80-B308479D8CAF}" srcOrd="1" destOrd="0" parTransId="{05C49155-787B-41D1-9DA9-FB04E7E5FE3C}" sibTransId="{23AC75C2-8214-4F9F-9060-96894A489D8F}"/>
    <dgm:cxn modelId="{E3F44E79-DBD2-4329-992F-6F8501D41370}" srcId="{B02E85A7-1013-426B-8A03-7A31F8480F6D}" destId="{69104339-8BFF-4E12-A512-AD960034A871}" srcOrd="0" destOrd="0" parTransId="{AB174DD0-F368-46A4-B1FB-4738806936AA}" sibTransId="{FD4A2D6B-C50E-4CE6-A69C-3EAC50245622}"/>
    <dgm:cxn modelId="{77164C5A-7F21-4D3B-90EA-09923C8DC39A}" type="presOf" srcId="{EDB5C6CF-53C4-42B6-8004-54D439A6B6EC}" destId="{91CA84F8-B993-4900-87C9-BC943F9D89C5}" srcOrd="0" destOrd="0" presId="urn:microsoft.com/office/officeart/2005/8/layout/vList5"/>
    <dgm:cxn modelId="{9C398F7A-A4F2-4C3B-B774-9489B701D300}" type="presOf" srcId="{B02E85A7-1013-426B-8A03-7A31F8480F6D}" destId="{8631C13D-3503-470B-97F7-D11A0F9A6236}" srcOrd="0" destOrd="0" presId="urn:microsoft.com/office/officeart/2005/8/layout/vList5"/>
    <dgm:cxn modelId="{02360484-C3AA-460F-A63A-31B2F9CDA901}" type="presOf" srcId="{69104339-8BFF-4E12-A512-AD960034A871}" destId="{E68C1282-B281-4499-977F-155094AA23BB}" srcOrd="0" destOrd="0" presId="urn:microsoft.com/office/officeart/2005/8/layout/vList5"/>
    <dgm:cxn modelId="{5447DD87-695D-445C-BE64-EF70CF9BBC5D}" type="presOf" srcId="{82D02D57-7017-4427-BF97-9C733696AF98}" destId="{8DA52B88-D3AE-4602-89A4-1749ECE201F5}" srcOrd="0" destOrd="0" presId="urn:microsoft.com/office/officeart/2005/8/layout/vList5"/>
    <dgm:cxn modelId="{C3E5068B-8EB3-477D-AC07-A5FB6AF9CAC5}" srcId="{82D02D57-7017-4427-BF97-9C733696AF98}" destId="{AAD421ED-7CB0-4B38-81CC-0129B4CE9ADC}" srcOrd="0" destOrd="0" parTransId="{03D004DF-D208-457D-983E-381E3B939C0A}" sibTransId="{267A0CA4-D30C-4713-95F6-CA2D732E3931}"/>
    <dgm:cxn modelId="{D0D5B797-C75D-4104-8F87-BD085926FE68}" type="presOf" srcId="{A5ED0503-3E34-4628-B27A-EB7F09FDF5CC}" destId="{75D39BCF-9C4C-4182-AC96-93CC6F6E0002}" srcOrd="0" destOrd="0" presId="urn:microsoft.com/office/officeart/2005/8/layout/vList5"/>
    <dgm:cxn modelId="{26BEC4B3-21AA-4DF1-84DA-7E19C7034B7A}" type="presOf" srcId="{72A7131A-52C1-47CF-BAE5-8F04E9BE6E9E}" destId="{092F9CEA-9CF8-42F4-BC19-C3ADBDE9175E}" srcOrd="0" destOrd="0" presId="urn:microsoft.com/office/officeart/2005/8/layout/vList5"/>
    <dgm:cxn modelId="{416010D1-1E6D-4233-8AAF-0A12A9375F42}" type="presOf" srcId="{AAD421ED-7CB0-4B38-81CC-0129B4CE9ADC}" destId="{98BBDF3B-DCBD-458C-A4E5-AC27A84F870D}" srcOrd="0" destOrd="0" presId="urn:microsoft.com/office/officeart/2005/8/layout/vList5"/>
    <dgm:cxn modelId="{F02E63E9-8596-45AF-B47F-C51BCAD5ABBE}" srcId="{72A7131A-52C1-47CF-BAE5-8F04E9BE6E9E}" destId="{B02E85A7-1013-426B-8A03-7A31F8480F6D}" srcOrd="1" destOrd="0" parTransId="{011600FC-EC10-4DFE-82C9-FF547917EE31}" sibTransId="{2D87B48B-9953-4A77-BF63-369480D25AE9}"/>
    <dgm:cxn modelId="{382693F9-DF8C-4889-B673-232B8BCB2DE3}" type="presOf" srcId="{35517189-8032-491B-8AEE-BD3A975459BF}" destId="{C50F711B-AFD9-4EA4-A615-BB27F1D6E5BE}" srcOrd="0" destOrd="0" presId="urn:microsoft.com/office/officeart/2005/8/layout/vList5"/>
    <dgm:cxn modelId="{58FEDF5F-CDBC-4EC9-807E-065BCB2C2326}" type="presParOf" srcId="{092F9CEA-9CF8-42F4-BC19-C3ADBDE9175E}" destId="{38423A5D-E43E-4EAE-9849-867547386FF3}" srcOrd="0" destOrd="0" presId="urn:microsoft.com/office/officeart/2005/8/layout/vList5"/>
    <dgm:cxn modelId="{B31C37F2-9597-4B51-8647-3E58E8267C71}" type="presParOf" srcId="{38423A5D-E43E-4EAE-9849-867547386FF3}" destId="{8DA52B88-D3AE-4602-89A4-1749ECE201F5}" srcOrd="0" destOrd="0" presId="urn:microsoft.com/office/officeart/2005/8/layout/vList5"/>
    <dgm:cxn modelId="{10C8019B-433C-44F1-8DA8-E7F537CA8796}" type="presParOf" srcId="{38423A5D-E43E-4EAE-9849-867547386FF3}" destId="{98BBDF3B-DCBD-458C-A4E5-AC27A84F870D}" srcOrd="1" destOrd="0" presId="urn:microsoft.com/office/officeart/2005/8/layout/vList5"/>
    <dgm:cxn modelId="{4E264663-3909-4FED-B225-17B69D96A70A}" type="presParOf" srcId="{092F9CEA-9CF8-42F4-BC19-C3ADBDE9175E}" destId="{D21D7F9B-BBD3-4E7C-A71E-016462A4EF9B}" srcOrd="1" destOrd="0" presId="urn:microsoft.com/office/officeart/2005/8/layout/vList5"/>
    <dgm:cxn modelId="{7397E885-47DF-4C90-91B1-CE9D6A12776E}" type="presParOf" srcId="{092F9CEA-9CF8-42F4-BC19-C3ADBDE9175E}" destId="{885FDF7A-9660-4671-AD7D-A6292957D63C}" srcOrd="2" destOrd="0" presId="urn:microsoft.com/office/officeart/2005/8/layout/vList5"/>
    <dgm:cxn modelId="{3DB2D20E-77C5-429A-9E22-118649599BA2}" type="presParOf" srcId="{885FDF7A-9660-4671-AD7D-A6292957D63C}" destId="{8631C13D-3503-470B-97F7-D11A0F9A6236}" srcOrd="0" destOrd="0" presId="urn:microsoft.com/office/officeart/2005/8/layout/vList5"/>
    <dgm:cxn modelId="{DAE57606-1D35-496B-BAA3-0FB3D406EDBB}" type="presParOf" srcId="{885FDF7A-9660-4671-AD7D-A6292957D63C}" destId="{E68C1282-B281-4499-977F-155094AA23BB}" srcOrd="1" destOrd="0" presId="urn:microsoft.com/office/officeart/2005/8/layout/vList5"/>
    <dgm:cxn modelId="{A7285C34-DED3-4A86-8EE6-B6BAFF784D06}" type="presParOf" srcId="{092F9CEA-9CF8-42F4-BC19-C3ADBDE9175E}" destId="{EB9C0C88-CBE3-49F6-B035-EB6E8F2B58D5}" srcOrd="3" destOrd="0" presId="urn:microsoft.com/office/officeart/2005/8/layout/vList5"/>
    <dgm:cxn modelId="{4E0F781D-3E7D-4B48-A5F3-15CFD42643A3}" type="presParOf" srcId="{092F9CEA-9CF8-42F4-BC19-C3ADBDE9175E}" destId="{B8A58616-3BA5-46F1-8A72-8B98D84A7BCC}" srcOrd="4" destOrd="0" presId="urn:microsoft.com/office/officeart/2005/8/layout/vList5"/>
    <dgm:cxn modelId="{D3937BA1-FF66-494C-A9C1-C08343E03D29}" type="presParOf" srcId="{B8A58616-3BA5-46F1-8A72-8B98D84A7BCC}" destId="{F3751199-5F6D-4D38-94ED-4707E25029BB}" srcOrd="0" destOrd="0" presId="urn:microsoft.com/office/officeart/2005/8/layout/vList5"/>
    <dgm:cxn modelId="{26FC570E-0981-4A93-9D2A-5684E1A9FA66}" type="presParOf" srcId="{B8A58616-3BA5-46F1-8A72-8B98D84A7BCC}" destId="{75D39BCF-9C4C-4182-AC96-93CC6F6E0002}" srcOrd="1" destOrd="0" presId="urn:microsoft.com/office/officeart/2005/8/layout/vList5"/>
    <dgm:cxn modelId="{9FB04A46-6797-4362-BD66-9BF323AF32F9}" type="presParOf" srcId="{092F9CEA-9CF8-42F4-BC19-C3ADBDE9175E}" destId="{819FA249-74B1-4AC4-9779-7E061D9CB2DE}" srcOrd="5" destOrd="0" presId="urn:microsoft.com/office/officeart/2005/8/layout/vList5"/>
    <dgm:cxn modelId="{D8CABF93-CC2B-4DF5-B6E8-33B613D6A7F8}" type="presParOf" srcId="{092F9CEA-9CF8-42F4-BC19-C3ADBDE9175E}" destId="{3BCF225F-B1D2-4BFF-9FA1-31250C709C9D}" srcOrd="6" destOrd="0" presId="urn:microsoft.com/office/officeart/2005/8/layout/vList5"/>
    <dgm:cxn modelId="{C3CBABF0-538A-4C88-BE18-586611C00C0B}" type="presParOf" srcId="{3BCF225F-B1D2-4BFF-9FA1-31250C709C9D}" destId="{91CA84F8-B993-4900-87C9-BC943F9D89C5}" srcOrd="0" destOrd="0" presId="urn:microsoft.com/office/officeart/2005/8/layout/vList5"/>
    <dgm:cxn modelId="{8D0574C5-FBB5-4BBB-9F2E-AA9AB6557FA8}" type="presParOf" srcId="{3BCF225F-B1D2-4BFF-9FA1-31250C709C9D}" destId="{C50F711B-AFD9-4EA4-A615-BB27F1D6E5B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7D7C5B-0922-4B1A-9656-C4A77A459FC4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8FB5175-4808-4984-B137-7A749F9E909E}">
      <dgm:prSet/>
      <dgm:spPr/>
      <dgm:t>
        <a:bodyPr/>
        <a:lstStyle/>
        <a:p>
          <a:pPr>
            <a:defRPr cap="all"/>
          </a:pPr>
          <a:r>
            <a:rPr lang="nb-NO" dirty="0" err="1"/>
            <a:t>Restart</a:t>
          </a:r>
          <a:r>
            <a:rPr lang="nb-NO" dirty="0"/>
            <a:t>!</a:t>
          </a:r>
          <a:endParaRPr lang="en-US" dirty="0"/>
        </a:p>
      </dgm:t>
    </dgm:pt>
    <dgm:pt modelId="{3049926C-609F-4658-B253-C5D6B40FB441}" type="parTrans" cxnId="{D9E7A28D-D006-45D7-BA9C-C9F177FFB896}">
      <dgm:prSet/>
      <dgm:spPr/>
      <dgm:t>
        <a:bodyPr/>
        <a:lstStyle/>
        <a:p>
          <a:endParaRPr lang="en-US"/>
        </a:p>
      </dgm:t>
    </dgm:pt>
    <dgm:pt modelId="{E0BCA4B5-8764-4FA2-94AD-CBDF24CE2F41}" type="sibTrans" cxnId="{D9E7A28D-D006-45D7-BA9C-C9F177FFB896}">
      <dgm:prSet/>
      <dgm:spPr/>
      <dgm:t>
        <a:bodyPr/>
        <a:lstStyle/>
        <a:p>
          <a:endParaRPr lang="en-US"/>
        </a:p>
      </dgm:t>
    </dgm:pt>
    <dgm:pt modelId="{47E68C0A-8573-4232-AD08-9CE8DD2A0B40}">
      <dgm:prSet/>
      <dgm:spPr/>
      <dgm:t>
        <a:bodyPr/>
        <a:lstStyle/>
        <a:p>
          <a:pPr>
            <a:defRPr cap="all"/>
          </a:pPr>
          <a:r>
            <a:rPr lang="nb-NO"/>
            <a:t>Er alt koblet riktig utvendig?</a:t>
          </a:r>
          <a:endParaRPr lang="en-US"/>
        </a:p>
      </dgm:t>
    </dgm:pt>
    <dgm:pt modelId="{6D2499BA-BB12-47CF-B7A2-4C46DBC729EA}" type="parTrans" cxnId="{359E5FC1-6A59-4897-8033-4A3FB84E7B82}">
      <dgm:prSet/>
      <dgm:spPr/>
      <dgm:t>
        <a:bodyPr/>
        <a:lstStyle/>
        <a:p>
          <a:endParaRPr lang="en-US"/>
        </a:p>
      </dgm:t>
    </dgm:pt>
    <dgm:pt modelId="{016A9003-7306-4B4B-8E29-9C90D93E5F66}" type="sibTrans" cxnId="{359E5FC1-6A59-4897-8033-4A3FB84E7B82}">
      <dgm:prSet/>
      <dgm:spPr/>
      <dgm:t>
        <a:bodyPr/>
        <a:lstStyle/>
        <a:p>
          <a:endParaRPr lang="en-US"/>
        </a:p>
      </dgm:t>
    </dgm:pt>
    <dgm:pt modelId="{5D3C302F-2E19-4142-BA17-889ADCE2E850}">
      <dgm:prSet/>
      <dgm:spPr/>
      <dgm:t>
        <a:bodyPr/>
        <a:lstStyle/>
        <a:p>
          <a:pPr>
            <a:defRPr cap="all"/>
          </a:pPr>
          <a:r>
            <a:rPr lang="nb-NO"/>
            <a:t>Er alt koblet riktig innvendig?</a:t>
          </a:r>
          <a:endParaRPr lang="en-US"/>
        </a:p>
      </dgm:t>
    </dgm:pt>
    <dgm:pt modelId="{B59C8147-820D-4E4B-9E40-49C0DCFB4F84}" type="parTrans" cxnId="{17105105-CF9C-4214-9044-8BAB82D1313B}">
      <dgm:prSet/>
      <dgm:spPr/>
      <dgm:t>
        <a:bodyPr/>
        <a:lstStyle/>
        <a:p>
          <a:endParaRPr lang="en-US"/>
        </a:p>
      </dgm:t>
    </dgm:pt>
    <dgm:pt modelId="{A20CD737-58C7-41EC-A58E-AFFB0B5CC55B}" type="sibTrans" cxnId="{17105105-CF9C-4214-9044-8BAB82D1313B}">
      <dgm:prSet/>
      <dgm:spPr/>
      <dgm:t>
        <a:bodyPr/>
        <a:lstStyle/>
        <a:p>
          <a:endParaRPr lang="en-US"/>
        </a:p>
      </dgm:t>
    </dgm:pt>
    <dgm:pt modelId="{AC51CA8D-911A-4A1A-A9DB-CD441AE5A47E}" type="pres">
      <dgm:prSet presAssocID="{757D7C5B-0922-4B1A-9656-C4A77A459FC4}" presName="root" presStyleCnt="0">
        <dgm:presLayoutVars>
          <dgm:dir/>
          <dgm:resizeHandles val="exact"/>
        </dgm:presLayoutVars>
      </dgm:prSet>
      <dgm:spPr/>
    </dgm:pt>
    <dgm:pt modelId="{39CA4B79-0CD2-4332-A3AE-44ADA011E6A1}" type="pres">
      <dgm:prSet presAssocID="{78FB5175-4808-4984-B137-7A749F9E909E}" presName="compNode" presStyleCnt="0"/>
      <dgm:spPr/>
    </dgm:pt>
    <dgm:pt modelId="{33D2153C-9793-4049-B43C-CA248D789A38}" type="pres">
      <dgm:prSet presAssocID="{78FB5175-4808-4984-B137-7A749F9E909E}" presName="iconBgRect" presStyleLbl="bgShp" presStyleIdx="0" presStyleCnt="3"/>
      <dgm:spPr/>
    </dgm:pt>
    <dgm:pt modelId="{9B56EC14-0478-4FE5-82DF-B2A8193D6619}" type="pres">
      <dgm:prSet presAssocID="{78FB5175-4808-4984-B137-7A749F9E909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øm"/>
        </a:ext>
      </dgm:extLst>
    </dgm:pt>
    <dgm:pt modelId="{B38DB9F8-93C5-4D0A-AD19-14A8B1BEBBAE}" type="pres">
      <dgm:prSet presAssocID="{78FB5175-4808-4984-B137-7A749F9E909E}" presName="spaceRect" presStyleCnt="0"/>
      <dgm:spPr/>
    </dgm:pt>
    <dgm:pt modelId="{0F1C770E-3333-4878-97AC-DB87FA149BF7}" type="pres">
      <dgm:prSet presAssocID="{78FB5175-4808-4984-B137-7A749F9E909E}" presName="textRect" presStyleLbl="revTx" presStyleIdx="0" presStyleCnt="3">
        <dgm:presLayoutVars>
          <dgm:chMax val="1"/>
          <dgm:chPref val="1"/>
        </dgm:presLayoutVars>
      </dgm:prSet>
      <dgm:spPr/>
    </dgm:pt>
    <dgm:pt modelId="{6284853D-03FF-4B0A-A088-BCDF9AD1EEB7}" type="pres">
      <dgm:prSet presAssocID="{E0BCA4B5-8764-4FA2-94AD-CBDF24CE2F41}" presName="sibTrans" presStyleCnt="0"/>
      <dgm:spPr/>
    </dgm:pt>
    <dgm:pt modelId="{50599B3E-C410-4DF9-A872-90E9A4A6B2E0}" type="pres">
      <dgm:prSet presAssocID="{47E68C0A-8573-4232-AD08-9CE8DD2A0B40}" presName="compNode" presStyleCnt="0"/>
      <dgm:spPr/>
    </dgm:pt>
    <dgm:pt modelId="{24C1ACED-B035-418A-AC49-C3DCEF35EA43}" type="pres">
      <dgm:prSet presAssocID="{47E68C0A-8573-4232-AD08-9CE8DD2A0B40}" presName="iconBgRect" presStyleLbl="bgShp" presStyleIdx="1" presStyleCnt="3"/>
      <dgm:spPr/>
    </dgm:pt>
    <dgm:pt modelId="{3F5AEA6A-A4D2-4F73-A265-8386D3C1A70D}" type="pres">
      <dgm:prSet presAssocID="{47E68C0A-8573-4232-AD08-9CE8DD2A0B4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obling"/>
        </a:ext>
      </dgm:extLst>
    </dgm:pt>
    <dgm:pt modelId="{97BCF94C-2E56-4C7D-8EB0-1B16B0C93DC2}" type="pres">
      <dgm:prSet presAssocID="{47E68C0A-8573-4232-AD08-9CE8DD2A0B40}" presName="spaceRect" presStyleCnt="0"/>
      <dgm:spPr/>
    </dgm:pt>
    <dgm:pt modelId="{6160284F-2D1B-4885-BAE0-C0A9FA49920D}" type="pres">
      <dgm:prSet presAssocID="{47E68C0A-8573-4232-AD08-9CE8DD2A0B40}" presName="textRect" presStyleLbl="revTx" presStyleIdx="1" presStyleCnt="3">
        <dgm:presLayoutVars>
          <dgm:chMax val="1"/>
          <dgm:chPref val="1"/>
        </dgm:presLayoutVars>
      </dgm:prSet>
      <dgm:spPr/>
    </dgm:pt>
    <dgm:pt modelId="{C9899A26-26A7-4BC5-968F-9C60369748AC}" type="pres">
      <dgm:prSet presAssocID="{016A9003-7306-4B4B-8E29-9C90D93E5F66}" presName="sibTrans" presStyleCnt="0"/>
      <dgm:spPr/>
    </dgm:pt>
    <dgm:pt modelId="{429808E4-D65E-45E5-957F-BFB62132A947}" type="pres">
      <dgm:prSet presAssocID="{5D3C302F-2E19-4142-BA17-889ADCE2E850}" presName="compNode" presStyleCnt="0"/>
      <dgm:spPr/>
    </dgm:pt>
    <dgm:pt modelId="{C0000A3D-063C-417A-B165-8DA79C615F3A}" type="pres">
      <dgm:prSet presAssocID="{5D3C302F-2E19-4142-BA17-889ADCE2E850}" presName="iconBgRect" presStyleLbl="bgShp" presStyleIdx="2" presStyleCnt="3"/>
      <dgm:spPr/>
    </dgm:pt>
    <dgm:pt modelId="{9A483D1F-EA9B-4AF2-97AD-B67E0F0F49FA}" type="pres">
      <dgm:prSet presAssocID="{5D3C302F-2E19-4142-BA17-889ADCE2E85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tverk"/>
        </a:ext>
      </dgm:extLst>
    </dgm:pt>
    <dgm:pt modelId="{56F5A99F-2C5B-4A23-98CC-E29529C7D37F}" type="pres">
      <dgm:prSet presAssocID="{5D3C302F-2E19-4142-BA17-889ADCE2E850}" presName="spaceRect" presStyleCnt="0"/>
      <dgm:spPr/>
    </dgm:pt>
    <dgm:pt modelId="{F198315B-B32B-420B-BABC-8A07E7787046}" type="pres">
      <dgm:prSet presAssocID="{5D3C302F-2E19-4142-BA17-889ADCE2E85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7105105-CF9C-4214-9044-8BAB82D1313B}" srcId="{757D7C5B-0922-4B1A-9656-C4A77A459FC4}" destId="{5D3C302F-2E19-4142-BA17-889ADCE2E850}" srcOrd="2" destOrd="0" parTransId="{B59C8147-820D-4E4B-9E40-49C0DCFB4F84}" sibTransId="{A20CD737-58C7-41EC-A58E-AFFB0B5CC55B}"/>
    <dgm:cxn modelId="{1160EB1B-6796-4C42-B498-5402C5090B96}" type="presOf" srcId="{757D7C5B-0922-4B1A-9656-C4A77A459FC4}" destId="{AC51CA8D-911A-4A1A-A9DB-CD441AE5A47E}" srcOrd="0" destOrd="0" presId="urn:microsoft.com/office/officeart/2018/5/layout/IconCircleLabelList"/>
    <dgm:cxn modelId="{4B0A4E6A-D7A4-4993-9685-74F18DD47B6C}" type="presOf" srcId="{47E68C0A-8573-4232-AD08-9CE8DD2A0B40}" destId="{6160284F-2D1B-4885-BAE0-C0A9FA49920D}" srcOrd="0" destOrd="0" presId="urn:microsoft.com/office/officeart/2018/5/layout/IconCircleLabelList"/>
    <dgm:cxn modelId="{D9E7A28D-D006-45D7-BA9C-C9F177FFB896}" srcId="{757D7C5B-0922-4B1A-9656-C4A77A459FC4}" destId="{78FB5175-4808-4984-B137-7A749F9E909E}" srcOrd="0" destOrd="0" parTransId="{3049926C-609F-4658-B253-C5D6B40FB441}" sibTransId="{E0BCA4B5-8764-4FA2-94AD-CBDF24CE2F41}"/>
    <dgm:cxn modelId="{80C9D4A8-9C5B-48B9-8351-74107F800945}" type="presOf" srcId="{78FB5175-4808-4984-B137-7A749F9E909E}" destId="{0F1C770E-3333-4878-97AC-DB87FA149BF7}" srcOrd="0" destOrd="0" presId="urn:microsoft.com/office/officeart/2018/5/layout/IconCircleLabelList"/>
    <dgm:cxn modelId="{359E5FC1-6A59-4897-8033-4A3FB84E7B82}" srcId="{757D7C5B-0922-4B1A-9656-C4A77A459FC4}" destId="{47E68C0A-8573-4232-AD08-9CE8DD2A0B40}" srcOrd="1" destOrd="0" parTransId="{6D2499BA-BB12-47CF-B7A2-4C46DBC729EA}" sibTransId="{016A9003-7306-4B4B-8E29-9C90D93E5F66}"/>
    <dgm:cxn modelId="{B85EB8C9-8E92-4D20-A57C-7B9BA6BCEFAB}" type="presOf" srcId="{5D3C302F-2E19-4142-BA17-889ADCE2E850}" destId="{F198315B-B32B-420B-BABC-8A07E7787046}" srcOrd="0" destOrd="0" presId="urn:microsoft.com/office/officeart/2018/5/layout/IconCircleLabelList"/>
    <dgm:cxn modelId="{4B8D0CAB-0602-4583-8723-D81CAE1981B8}" type="presParOf" srcId="{AC51CA8D-911A-4A1A-A9DB-CD441AE5A47E}" destId="{39CA4B79-0CD2-4332-A3AE-44ADA011E6A1}" srcOrd="0" destOrd="0" presId="urn:microsoft.com/office/officeart/2018/5/layout/IconCircleLabelList"/>
    <dgm:cxn modelId="{AE146E24-9C86-43EA-B451-8520EF286FDC}" type="presParOf" srcId="{39CA4B79-0CD2-4332-A3AE-44ADA011E6A1}" destId="{33D2153C-9793-4049-B43C-CA248D789A38}" srcOrd="0" destOrd="0" presId="urn:microsoft.com/office/officeart/2018/5/layout/IconCircleLabelList"/>
    <dgm:cxn modelId="{CD619D36-7736-4D80-80E6-675B4EF189C8}" type="presParOf" srcId="{39CA4B79-0CD2-4332-A3AE-44ADA011E6A1}" destId="{9B56EC14-0478-4FE5-82DF-B2A8193D6619}" srcOrd="1" destOrd="0" presId="urn:microsoft.com/office/officeart/2018/5/layout/IconCircleLabelList"/>
    <dgm:cxn modelId="{4687AC09-3D60-40A9-9B27-B448346EBB2C}" type="presParOf" srcId="{39CA4B79-0CD2-4332-A3AE-44ADA011E6A1}" destId="{B38DB9F8-93C5-4D0A-AD19-14A8B1BEBBAE}" srcOrd="2" destOrd="0" presId="urn:microsoft.com/office/officeart/2018/5/layout/IconCircleLabelList"/>
    <dgm:cxn modelId="{9C46083F-C49B-4694-8F82-26E8327767A6}" type="presParOf" srcId="{39CA4B79-0CD2-4332-A3AE-44ADA011E6A1}" destId="{0F1C770E-3333-4878-97AC-DB87FA149BF7}" srcOrd="3" destOrd="0" presId="urn:microsoft.com/office/officeart/2018/5/layout/IconCircleLabelList"/>
    <dgm:cxn modelId="{C5E040B9-7BD8-4C62-A006-A29C25994207}" type="presParOf" srcId="{AC51CA8D-911A-4A1A-A9DB-CD441AE5A47E}" destId="{6284853D-03FF-4B0A-A088-BCDF9AD1EEB7}" srcOrd="1" destOrd="0" presId="urn:microsoft.com/office/officeart/2018/5/layout/IconCircleLabelList"/>
    <dgm:cxn modelId="{8928B548-F8AB-46DE-A8BA-459D85333EAB}" type="presParOf" srcId="{AC51CA8D-911A-4A1A-A9DB-CD441AE5A47E}" destId="{50599B3E-C410-4DF9-A872-90E9A4A6B2E0}" srcOrd="2" destOrd="0" presId="urn:microsoft.com/office/officeart/2018/5/layout/IconCircleLabelList"/>
    <dgm:cxn modelId="{78D341AD-1DBE-4F3C-B5A1-76DE717568C8}" type="presParOf" srcId="{50599B3E-C410-4DF9-A872-90E9A4A6B2E0}" destId="{24C1ACED-B035-418A-AC49-C3DCEF35EA43}" srcOrd="0" destOrd="0" presId="urn:microsoft.com/office/officeart/2018/5/layout/IconCircleLabelList"/>
    <dgm:cxn modelId="{0DF3E02E-443F-4976-A433-AA2FBB75F5A5}" type="presParOf" srcId="{50599B3E-C410-4DF9-A872-90E9A4A6B2E0}" destId="{3F5AEA6A-A4D2-4F73-A265-8386D3C1A70D}" srcOrd="1" destOrd="0" presId="urn:microsoft.com/office/officeart/2018/5/layout/IconCircleLabelList"/>
    <dgm:cxn modelId="{40C80DB0-F95D-4ACC-93FC-F1C14C775A89}" type="presParOf" srcId="{50599B3E-C410-4DF9-A872-90E9A4A6B2E0}" destId="{97BCF94C-2E56-4C7D-8EB0-1B16B0C93DC2}" srcOrd="2" destOrd="0" presId="urn:microsoft.com/office/officeart/2018/5/layout/IconCircleLabelList"/>
    <dgm:cxn modelId="{BA73F661-1D9D-4291-9DBC-2847CEC24ABA}" type="presParOf" srcId="{50599B3E-C410-4DF9-A872-90E9A4A6B2E0}" destId="{6160284F-2D1B-4885-BAE0-C0A9FA49920D}" srcOrd="3" destOrd="0" presId="urn:microsoft.com/office/officeart/2018/5/layout/IconCircleLabelList"/>
    <dgm:cxn modelId="{54C68FC4-CF10-4D2B-B896-0CD0C2121DB5}" type="presParOf" srcId="{AC51CA8D-911A-4A1A-A9DB-CD441AE5A47E}" destId="{C9899A26-26A7-4BC5-968F-9C60369748AC}" srcOrd="3" destOrd="0" presId="urn:microsoft.com/office/officeart/2018/5/layout/IconCircleLabelList"/>
    <dgm:cxn modelId="{E8DA3B9D-AF6A-4E59-99EE-0495D69101FF}" type="presParOf" srcId="{AC51CA8D-911A-4A1A-A9DB-CD441AE5A47E}" destId="{429808E4-D65E-45E5-957F-BFB62132A947}" srcOrd="4" destOrd="0" presId="urn:microsoft.com/office/officeart/2018/5/layout/IconCircleLabelList"/>
    <dgm:cxn modelId="{11722F42-60A8-4463-A0BC-4B5F33082526}" type="presParOf" srcId="{429808E4-D65E-45E5-957F-BFB62132A947}" destId="{C0000A3D-063C-417A-B165-8DA79C615F3A}" srcOrd="0" destOrd="0" presId="urn:microsoft.com/office/officeart/2018/5/layout/IconCircleLabelList"/>
    <dgm:cxn modelId="{1E43B136-888C-46D5-9F08-675F5FFF2D1A}" type="presParOf" srcId="{429808E4-D65E-45E5-957F-BFB62132A947}" destId="{9A483D1F-EA9B-4AF2-97AD-B67E0F0F49FA}" srcOrd="1" destOrd="0" presId="urn:microsoft.com/office/officeart/2018/5/layout/IconCircleLabelList"/>
    <dgm:cxn modelId="{E44631B0-2DE3-46A8-90A9-AB3CD17BCC13}" type="presParOf" srcId="{429808E4-D65E-45E5-957F-BFB62132A947}" destId="{56F5A99F-2C5B-4A23-98CC-E29529C7D37F}" srcOrd="2" destOrd="0" presId="urn:microsoft.com/office/officeart/2018/5/layout/IconCircleLabelList"/>
    <dgm:cxn modelId="{64DA1FFB-E7AB-418E-8AE2-CB441E7C362E}" type="presParOf" srcId="{429808E4-D65E-45E5-957F-BFB62132A947}" destId="{F198315B-B32B-420B-BABC-8A07E778704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34028D5-9361-4A86-9684-2F8CED90FC6E}" type="doc">
      <dgm:prSet loTypeId="urn:microsoft.com/office/officeart/2005/8/layout/process4" loCatId="process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3A730409-F694-4CB0-B739-75391D938E5B}">
      <dgm:prSet/>
      <dgm:spPr/>
      <dgm:t>
        <a:bodyPr/>
        <a:lstStyle/>
        <a:p>
          <a:r>
            <a:rPr lang="nb-NO"/>
            <a:t>(U)lyder?</a:t>
          </a:r>
          <a:endParaRPr lang="en-US"/>
        </a:p>
      </dgm:t>
    </dgm:pt>
    <dgm:pt modelId="{61575B95-9F82-414C-B5A3-315157DB4DD0}" type="parTrans" cxnId="{5FC4D99F-EA56-497F-8088-7233B01E4D5D}">
      <dgm:prSet/>
      <dgm:spPr/>
      <dgm:t>
        <a:bodyPr/>
        <a:lstStyle/>
        <a:p>
          <a:endParaRPr lang="en-US"/>
        </a:p>
      </dgm:t>
    </dgm:pt>
    <dgm:pt modelId="{530443BB-EC65-4C34-BFC4-CB4E95B359A7}" type="sibTrans" cxnId="{5FC4D99F-EA56-497F-8088-7233B01E4D5D}">
      <dgm:prSet/>
      <dgm:spPr/>
      <dgm:t>
        <a:bodyPr/>
        <a:lstStyle/>
        <a:p>
          <a:endParaRPr lang="en-US"/>
        </a:p>
      </dgm:t>
    </dgm:pt>
    <dgm:pt modelId="{00F581C6-D8BE-4ACF-BE9E-DE7C205EA43A}">
      <dgm:prSet/>
      <dgm:spPr/>
      <dgm:t>
        <a:bodyPr/>
        <a:lstStyle/>
        <a:p>
          <a:r>
            <a:rPr lang="nb-NO"/>
            <a:t>Jevn ulyd er ofte vifte eller PSU</a:t>
          </a:r>
          <a:endParaRPr lang="en-US"/>
        </a:p>
      </dgm:t>
    </dgm:pt>
    <dgm:pt modelId="{0D132769-75AB-4BA2-B0C7-3C592A383562}" type="parTrans" cxnId="{4A89A199-7707-41F5-997F-7F452A6C5069}">
      <dgm:prSet/>
      <dgm:spPr/>
      <dgm:t>
        <a:bodyPr/>
        <a:lstStyle/>
        <a:p>
          <a:endParaRPr lang="en-US"/>
        </a:p>
      </dgm:t>
    </dgm:pt>
    <dgm:pt modelId="{36EE1CB4-72C1-4FFB-8192-C1940EECC82F}" type="sibTrans" cxnId="{4A89A199-7707-41F5-997F-7F452A6C5069}">
      <dgm:prSet/>
      <dgm:spPr/>
      <dgm:t>
        <a:bodyPr/>
        <a:lstStyle/>
        <a:p>
          <a:endParaRPr lang="en-US"/>
        </a:p>
      </dgm:t>
    </dgm:pt>
    <dgm:pt modelId="{00F35E56-A9AF-440C-A0E0-40718DB025DC}">
      <dgm:prSet/>
      <dgm:spPr/>
      <dgm:t>
        <a:bodyPr/>
        <a:lstStyle/>
        <a:p>
          <a:r>
            <a:rPr lang="nb-NO"/>
            <a:t>Klikkkklakk kan være HDD</a:t>
          </a:r>
          <a:endParaRPr lang="en-US"/>
        </a:p>
      </dgm:t>
    </dgm:pt>
    <dgm:pt modelId="{261314D9-FF77-441A-9350-CDF8616338C3}" type="parTrans" cxnId="{2526926B-ECD9-4F06-A753-5A713D0F690F}">
      <dgm:prSet/>
      <dgm:spPr/>
      <dgm:t>
        <a:bodyPr/>
        <a:lstStyle/>
        <a:p>
          <a:endParaRPr lang="en-US"/>
        </a:p>
      </dgm:t>
    </dgm:pt>
    <dgm:pt modelId="{E8BF7214-6118-485B-A658-9DDE49A69AB8}" type="sibTrans" cxnId="{2526926B-ECD9-4F06-A753-5A713D0F690F}">
      <dgm:prSet/>
      <dgm:spPr/>
      <dgm:t>
        <a:bodyPr/>
        <a:lstStyle/>
        <a:p>
          <a:endParaRPr lang="en-US"/>
        </a:p>
      </dgm:t>
    </dgm:pt>
    <dgm:pt modelId="{D54F1E48-F7EC-4019-AEBD-5CB6C3B25440}">
      <dgm:prSet/>
      <dgm:spPr/>
      <dgm:t>
        <a:bodyPr/>
        <a:lstStyle/>
        <a:p>
          <a:r>
            <a:rPr lang="nb-NO"/>
            <a:t>Spinnebråk ved CD/DVD – Optisk Drev</a:t>
          </a:r>
          <a:endParaRPr lang="en-US"/>
        </a:p>
      </dgm:t>
    </dgm:pt>
    <dgm:pt modelId="{2D98F465-B330-46EC-A5A6-EB405201404D}" type="parTrans" cxnId="{8C866BBF-CBF7-4F2F-B271-40D54E05184A}">
      <dgm:prSet/>
      <dgm:spPr/>
      <dgm:t>
        <a:bodyPr/>
        <a:lstStyle/>
        <a:p>
          <a:endParaRPr lang="en-US"/>
        </a:p>
      </dgm:t>
    </dgm:pt>
    <dgm:pt modelId="{1B225302-B4E0-4E8C-ACFB-8B2F2F10A18C}" type="sibTrans" cxnId="{8C866BBF-CBF7-4F2F-B271-40D54E05184A}">
      <dgm:prSet/>
      <dgm:spPr/>
      <dgm:t>
        <a:bodyPr/>
        <a:lstStyle/>
        <a:p>
          <a:endParaRPr lang="en-US"/>
        </a:p>
      </dgm:t>
    </dgm:pt>
    <dgm:pt modelId="{CD28AC09-FAED-4907-B17C-466632F1C314}">
      <dgm:prSet/>
      <dgm:spPr/>
      <dgm:t>
        <a:bodyPr/>
        <a:lstStyle/>
        <a:p>
          <a:r>
            <a:rPr lang="nb-NO"/>
            <a:t>Skru av ASAP (ta strømmen)</a:t>
          </a:r>
          <a:endParaRPr lang="en-US"/>
        </a:p>
      </dgm:t>
    </dgm:pt>
    <dgm:pt modelId="{DE5B039A-5F4F-428D-B605-72553C94899C}" type="parTrans" cxnId="{9D2ECB6F-BF7B-406F-BA14-2A01D834195C}">
      <dgm:prSet/>
      <dgm:spPr/>
      <dgm:t>
        <a:bodyPr/>
        <a:lstStyle/>
        <a:p>
          <a:endParaRPr lang="en-US"/>
        </a:p>
      </dgm:t>
    </dgm:pt>
    <dgm:pt modelId="{24E3144A-7433-4B24-9D00-05EBD5590331}" type="sibTrans" cxnId="{9D2ECB6F-BF7B-406F-BA14-2A01D834195C}">
      <dgm:prSet/>
      <dgm:spPr/>
      <dgm:t>
        <a:bodyPr/>
        <a:lstStyle/>
        <a:p>
          <a:endParaRPr lang="en-US"/>
        </a:p>
      </dgm:t>
    </dgm:pt>
    <dgm:pt modelId="{D7784C65-23BE-4A4E-BB22-FC775093F868}">
      <dgm:prSet/>
      <dgm:spPr/>
      <dgm:t>
        <a:bodyPr/>
        <a:lstStyle/>
        <a:p>
          <a:r>
            <a:rPr lang="nb-NO"/>
            <a:t>Start på nytt og hør om lyden kommer tilbake</a:t>
          </a:r>
          <a:endParaRPr lang="en-US"/>
        </a:p>
      </dgm:t>
    </dgm:pt>
    <dgm:pt modelId="{8E415B3B-6A41-4EBC-BB06-D2930AAB9F47}" type="parTrans" cxnId="{7B15D94F-CCB8-423A-90D4-34D3C72BF6E1}">
      <dgm:prSet/>
      <dgm:spPr/>
      <dgm:t>
        <a:bodyPr/>
        <a:lstStyle/>
        <a:p>
          <a:endParaRPr lang="en-US"/>
        </a:p>
      </dgm:t>
    </dgm:pt>
    <dgm:pt modelId="{6EA42F13-8C10-4B1B-8E8F-51DB7769C801}" type="sibTrans" cxnId="{7B15D94F-CCB8-423A-90D4-34D3C72BF6E1}">
      <dgm:prSet/>
      <dgm:spPr/>
      <dgm:t>
        <a:bodyPr/>
        <a:lstStyle/>
        <a:p>
          <a:endParaRPr lang="en-US"/>
        </a:p>
      </dgm:t>
    </dgm:pt>
    <dgm:pt modelId="{14C10775-32F1-41AF-AE24-E1E3B713ABD7}" type="pres">
      <dgm:prSet presAssocID="{C34028D5-9361-4A86-9684-2F8CED90FC6E}" presName="Name0" presStyleCnt="0">
        <dgm:presLayoutVars>
          <dgm:dir/>
          <dgm:animLvl val="lvl"/>
          <dgm:resizeHandles val="exact"/>
        </dgm:presLayoutVars>
      </dgm:prSet>
      <dgm:spPr/>
    </dgm:pt>
    <dgm:pt modelId="{BA881354-57BC-458B-AF21-A4D62C1D6D75}" type="pres">
      <dgm:prSet presAssocID="{D7784C65-23BE-4A4E-BB22-FC775093F868}" presName="boxAndChildren" presStyleCnt="0"/>
      <dgm:spPr/>
    </dgm:pt>
    <dgm:pt modelId="{A330FDA8-804C-4146-A330-B9C731351970}" type="pres">
      <dgm:prSet presAssocID="{D7784C65-23BE-4A4E-BB22-FC775093F868}" presName="parentTextBox" presStyleLbl="node1" presStyleIdx="0" presStyleCnt="3"/>
      <dgm:spPr/>
    </dgm:pt>
    <dgm:pt modelId="{FB06AC20-6D58-4F71-AD9A-B7FF67DF51D8}" type="pres">
      <dgm:prSet presAssocID="{24E3144A-7433-4B24-9D00-05EBD5590331}" presName="sp" presStyleCnt="0"/>
      <dgm:spPr/>
    </dgm:pt>
    <dgm:pt modelId="{5A3A3181-90AD-4B24-A055-95F73B0403F2}" type="pres">
      <dgm:prSet presAssocID="{CD28AC09-FAED-4907-B17C-466632F1C314}" presName="arrowAndChildren" presStyleCnt="0"/>
      <dgm:spPr/>
    </dgm:pt>
    <dgm:pt modelId="{8BAA238D-6910-45A1-904C-6FCE05FDF57C}" type="pres">
      <dgm:prSet presAssocID="{CD28AC09-FAED-4907-B17C-466632F1C314}" presName="parentTextArrow" presStyleLbl="node1" presStyleIdx="1" presStyleCnt="3"/>
      <dgm:spPr/>
    </dgm:pt>
    <dgm:pt modelId="{D5B45661-73A3-43E3-ABFD-0DA5B4208142}" type="pres">
      <dgm:prSet presAssocID="{530443BB-EC65-4C34-BFC4-CB4E95B359A7}" presName="sp" presStyleCnt="0"/>
      <dgm:spPr/>
    </dgm:pt>
    <dgm:pt modelId="{765412C6-F1A6-46BD-8A7E-578AEEE7222D}" type="pres">
      <dgm:prSet presAssocID="{3A730409-F694-4CB0-B739-75391D938E5B}" presName="arrowAndChildren" presStyleCnt="0"/>
      <dgm:spPr/>
    </dgm:pt>
    <dgm:pt modelId="{8670B730-8C7F-4079-AED0-0C7057C0CFF2}" type="pres">
      <dgm:prSet presAssocID="{3A730409-F694-4CB0-B739-75391D938E5B}" presName="parentTextArrow" presStyleLbl="node1" presStyleIdx="1" presStyleCnt="3"/>
      <dgm:spPr/>
    </dgm:pt>
    <dgm:pt modelId="{EF7F8940-B430-4FE5-9F30-D4920B34F73F}" type="pres">
      <dgm:prSet presAssocID="{3A730409-F694-4CB0-B739-75391D938E5B}" presName="arrow" presStyleLbl="node1" presStyleIdx="2" presStyleCnt="3"/>
      <dgm:spPr/>
    </dgm:pt>
    <dgm:pt modelId="{692DBD08-646E-4968-91B9-29363E4961E4}" type="pres">
      <dgm:prSet presAssocID="{3A730409-F694-4CB0-B739-75391D938E5B}" presName="descendantArrow" presStyleCnt="0"/>
      <dgm:spPr/>
    </dgm:pt>
    <dgm:pt modelId="{7DC5594D-BA44-47FB-A03B-E4CF3FF5A24B}" type="pres">
      <dgm:prSet presAssocID="{00F581C6-D8BE-4ACF-BE9E-DE7C205EA43A}" presName="childTextArrow" presStyleLbl="fgAccFollowNode1" presStyleIdx="0" presStyleCnt="3">
        <dgm:presLayoutVars>
          <dgm:bulletEnabled val="1"/>
        </dgm:presLayoutVars>
      </dgm:prSet>
      <dgm:spPr/>
    </dgm:pt>
    <dgm:pt modelId="{D2BEFB16-43BD-4D3F-8731-93F1D423A6DA}" type="pres">
      <dgm:prSet presAssocID="{00F35E56-A9AF-440C-A0E0-40718DB025DC}" presName="childTextArrow" presStyleLbl="fgAccFollowNode1" presStyleIdx="1" presStyleCnt="3">
        <dgm:presLayoutVars>
          <dgm:bulletEnabled val="1"/>
        </dgm:presLayoutVars>
      </dgm:prSet>
      <dgm:spPr/>
    </dgm:pt>
    <dgm:pt modelId="{46ABEC6E-F019-4179-9059-92EB7A724341}" type="pres">
      <dgm:prSet presAssocID="{D54F1E48-F7EC-4019-AEBD-5CB6C3B25440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FA2BF90E-38DA-4507-938F-E711BBD9FC61}" type="presOf" srcId="{D54F1E48-F7EC-4019-AEBD-5CB6C3B25440}" destId="{46ABEC6E-F019-4179-9059-92EB7A724341}" srcOrd="0" destOrd="0" presId="urn:microsoft.com/office/officeart/2005/8/layout/process4"/>
    <dgm:cxn modelId="{DBA77A1C-507F-4013-99ED-CB40DC120551}" type="presOf" srcId="{CD28AC09-FAED-4907-B17C-466632F1C314}" destId="{8BAA238D-6910-45A1-904C-6FCE05FDF57C}" srcOrd="0" destOrd="0" presId="urn:microsoft.com/office/officeart/2005/8/layout/process4"/>
    <dgm:cxn modelId="{B8A1AB24-B816-4967-9BDC-1B0371A0FF2A}" type="presOf" srcId="{00F35E56-A9AF-440C-A0E0-40718DB025DC}" destId="{D2BEFB16-43BD-4D3F-8731-93F1D423A6DA}" srcOrd="0" destOrd="0" presId="urn:microsoft.com/office/officeart/2005/8/layout/process4"/>
    <dgm:cxn modelId="{3674E929-C670-492E-BD7A-F0B9E9E175A4}" type="presOf" srcId="{D7784C65-23BE-4A4E-BB22-FC775093F868}" destId="{A330FDA8-804C-4146-A330-B9C731351970}" srcOrd="0" destOrd="0" presId="urn:microsoft.com/office/officeart/2005/8/layout/process4"/>
    <dgm:cxn modelId="{3E711A32-AA5D-4701-B56D-2D96D494EB35}" type="presOf" srcId="{00F581C6-D8BE-4ACF-BE9E-DE7C205EA43A}" destId="{7DC5594D-BA44-47FB-A03B-E4CF3FF5A24B}" srcOrd="0" destOrd="0" presId="urn:microsoft.com/office/officeart/2005/8/layout/process4"/>
    <dgm:cxn modelId="{6C9D7162-3BC2-41DB-95B1-DEB3AAB963C9}" type="presOf" srcId="{3A730409-F694-4CB0-B739-75391D938E5B}" destId="{8670B730-8C7F-4079-AED0-0C7057C0CFF2}" srcOrd="0" destOrd="0" presId="urn:microsoft.com/office/officeart/2005/8/layout/process4"/>
    <dgm:cxn modelId="{2526926B-ECD9-4F06-A753-5A713D0F690F}" srcId="{3A730409-F694-4CB0-B739-75391D938E5B}" destId="{00F35E56-A9AF-440C-A0E0-40718DB025DC}" srcOrd="1" destOrd="0" parTransId="{261314D9-FF77-441A-9350-CDF8616338C3}" sibTransId="{E8BF7214-6118-485B-A658-9DDE49A69AB8}"/>
    <dgm:cxn modelId="{9D2ECB6F-BF7B-406F-BA14-2A01D834195C}" srcId="{C34028D5-9361-4A86-9684-2F8CED90FC6E}" destId="{CD28AC09-FAED-4907-B17C-466632F1C314}" srcOrd="1" destOrd="0" parTransId="{DE5B039A-5F4F-428D-B605-72553C94899C}" sibTransId="{24E3144A-7433-4B24-9D00-05EBD5590331}"/>
    <dgm:cxn modelId="{7B15D94F-CCB8-423A-90D4-34D3C72BF6E1}" srcId="{C34028D5-9361-4A86-9684-2F8CED90FC6E}" destId="{D7784C65-23BE-4A4E-BB22-FC775093F868}" srcOrd="2" destOrd="0" parTransId="{8E415B3B-6A41-4EBC-BB06-D2930AAB9F47}" sibTransId="{6EA42F13-8C10-4B1B-8E8F-51DB7769C801}"/>
    <dgm:cxn modelId="{22A2D688-A208-42F1-B984-D881CCCDF420}" type="presOf" srcId="{3A730409-F694-4CB0-B739-75391D938E5B}" destId="{EF7F8940-B430-4FE5-9F30-D4920B34F73F}" srcOrd="1" destOrd="0" presId="urn:microsoft.com/office/officeart/2005/8/layout/process4"/>
    <dgm:cxn modelId="{4A89A199-7707-41F5-997F-7F452A6C5069}" srcId="{3A730409-F694-4CB0-B739-75391D938E5B}" destId="{00F581C6-D8BE-4ACF-BE9E-DE7C205EA43A}" srcOrd="0" destOrd="0" parTransId="{0D132769-75AB-4BA2-B0C7-3C592A383562}" sibTransId="{36EE1CB4-72C1-4FFB-8192-C1940EECC82F}"/>
    <dgm:cxn modelId="{5FC4D99F-EA56-497F-8088-7233B01E4D5D}" srcId="{C34028D5-9361-4A86-9684-2F8CED90FC6E}" destId="{3A730409-F694-4CB0-B739-75391D938E5B}" srcOrd="0" destOrd="0" parTransId="{61575B95-9F82-414C-B5A3-315157DB4DD0}" sibTransId="{530443BB-EC65-4C34-BFC4-CB4E95B359A7}"/>
    <dgm:cxn modelId="{6CCFB6B1-928A-430A-B449-0D4466B3E7B8}" type="presOf" srcId="{C34028D5-9361-4A86-9684-2F8CED90FC6E}" destId="{14C10775-32F1-41AF-AE24-E1E3B713ABD7}" srcOrd="0" destOrd="0" presId="urn:microsoft.com/office/officeart/2005/8/layout/process4"/>
    <dgm:cxn modelId="{8C866BBF-CBF7-4F2F-B271-40D54E05184A}" srcId="{3A730409-F694-4CB0-B739-75391D938E5B}" destId="{D54F1E48-F7EC-4019-AEBD-5CB6C3B25440}" srcOrd="2" destOrd="0" parTransId="{2D98F465-B330-46EC-A5A6-EB405201404D}" sibTransId="{1B225302-B4E0-4E8C-ACFB-8B2F2F10A18C}"/>
    <dgm:cxn modelId="{C1214C76-14BF-401F-AC34-ACEDFC4878A1}" type="presParOf" srcId="{14C10775-32F1-41AF-AE24-E1E3B713ABD7}" destId="{BA881354-57BC-458B-AF21-A4D62C1D6D75}" srcOrd="0" destOrd="0" presId="urn:microsoft.com/office/officeart/2005/8/layout/process4"/>
    <dgm:cxn modelId="{DEDE5FEA-C62E-4012-9767-A857F5639F9B}" type="presParOf" srcId="{BA881354-57BC-458B-AF21-A4D62C1D6D75}" destId="{A330FDA8-804C-4146-A330-B9C731351970}" srcOrd="0" destOrd="0" presId="urn:microsoft.com/office/officeart/2005/8/layout/process4"/>
    <dgm:cxn modelId="{3D8792D0-860C-401A-8C65-9226E35E6B08}" type="presParOf" srcId="{14C10775-32F1-41AF-AE24-E1E3B713ABD7}" destId="{FB06AC20-6D58-4F71-AD9A-B7FF67DF51D8}" srcOrd="1" destOrd="0" presId="urn:microsoft.com/office/officeart/2005/8/layout/process4"/>
    <dgm:cxn modelId="{B66FE4E9-E312-4D57-A292-C4FD25723ABE}" type="presParOf" srcId="{14C10775-32F1-41AF-AE24-E1E3B713ABD7}" destId="{5A3A3181-90AD-4B24-A055-95F73B0403F2}" srcOrd="2" destOrd="0" presId="urn:microsoft.com/office/officeart/2005/8/layout/process4"/>
    <dgm:cxn modelId="{E66B0F45-C1A4-4BFC-A107-A259927F6597}" type="presParOf" srcId="{5A3A3181-90AD-4B24-A055-95F73B0403F2}" destId="{8BAA238D-6910-45A1-904C-6FCE05FDF57C}" srcOrd="0" destOrd="0" presId="urn:microsoft.com/office/officeart/2005/8/layout/process4"/>
    <dgm:cxn modelId="{62B0FEFF-0299-43EC-A85F-B5F3A36808CB}" type="presParOf" srcId="{14C10775-32F1-41AF-AE24-E1E3B713ABD7}" destId="{D5B45661-73A3-43E3-ABFD-0DA5B4208142}" srcOrd="3" destOrd="0" presId="urn:microsoft.com/office/officeart/2005/8/layout/process4"/>
    <dgm:cxn modelId="{4992170A-3A6B-4BE1-8CC3-F9C58F134ACF}" type="presParOf" srcId="{14C10775-32F1-41AF-AE24-E1E3B713ABD7}" destId="{765412C6-F1A6-46BD-8A7E-578AEEE7222D}" srcOrd="4" destOrd="0" presId="urn:microsoft.com/office/officeart/2005/8/layout/process4"/>
    <dgm:cxn modelId="{C72370D3-F13B-453D-9C9C-31AEB5FD0C05}" type="presParOf" srcId="{765412C6-F1A6-46BD-8A7E-578AEEE7222D}" destId="{8670B730-8C7F-4079-AED0-0C7057C0CFF2}" srcOrd="0" destOrd="0" presId="urn:microsoft.com/office/officeart/2005/8/layout/process4"/>
    <dgm:cxn modelId="{F272730B-C8E8-4C52-A4F0-D769BA26B7EA}" type="presParOf" srcId="{765412C6-F1A6-46BD-8A7E-578AEEE7222D}" destId="{EF7F8940-B430-4FE5-9F30-D4920B34F73F}" srcOrd="1" destOrd="0" presId="urn:microsoft.com/office/officeart/2005/8/layout/process4"/>
    <dgm:cxn modelId="{5078DD98-4B99-4E37-A307-A5E1A1231F55}" type="presParOf" srcId="{765412C6-F1A6-46BD-8A7E-578AEEE7222D}" destId="{692DBD08-646E-4968-91B9-29363E4961E4}" srcOrd="2" destOrd="0" presId="urn:microsoft.com/office/officeart/2005/8/layout/process4"/>
    <dgm:cxn modelId="{B30F33C6-CFBD-47F0-A822-CF3C35324A8E}" type="presParOf" srcId="{692DBD08-646E-4968-91B9-29363E4961E4}" destId="{7DC5594D-BA44-47FB-A03B-E4CF3FF5A24B}" srcOrd="0" destOrd="0" presId="urn:microsoft.com/office/officeart/2005/8/layout/process4"/>
    <dgm:cxn modelId="{B8039A90-7383-42C6-BB30-255D248151A9}" type="presParOf" srcId="{692DBD08-646E-4968-91B9-29363E4961E4}" destId="{D2BEFB16-43BD-4D3F-8731-93F1D423A6DA}" srcOrd="1" destOrd="0" presId="urn:microsoft.com/office/officeart/2005/8/layout/process4"/>
    <dgm:cxn modelId="{548B1C78-35B8-45B4-B942-530397B77661}" type="presParOf" srcId="{692DBD08-646E-4968-91B9-29363E4961E4}" destId="{46ABEC6E-F019-4179-9059-92EB7A724341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D51215C-A21A-4BC9-9E71-92A1497D254C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7779615-7B67-4FCB-BDD4-4032CF448A15}">
      <dgm:prSet/>
      <dgm:spPr/>
      <dgm:t>
        <a:bodyPr/>
        <a:lstStyle/>
        <a:p>
          <a:pPr>
            <a:defRPr b="1"/>
          </a:pPr>
          <a:r>
            <a:rPr lang="nb-NO"/>
            <a:t>Problemer med CD/DVD/BR?</a:t>
          </a:r>
          <a:endParaRPr lang="en-US"/>
        </a:p>
      </dgm:t>
    </dgm:pt>
    <dgm:pt modelId="{D1B7EE15-A3F5-4529-9EC1-6D5639A2DD00}" type="parTrans" cxnId="{662C9A05-E9AB-4708-B46F-C29C69A26BC9}">
      <dgm:prSet/>
      <dgm:spPr/>
      <dgm:t>
        <a:bodyPr/>
        <a:lstStyle/>
        <a:p>
          <a:endParaRPr lang="en-US"/>
        </a:p>
      </dgm:t>
    </dgm:pt>
    <dgm:pt modelId="{3778681E-568F-42D9-9B12-ACBB68649131}" type="sibTrans" cxnId="{662C9A05-E9AB-4708-B46F-C29C69A26BC9}">
      <dgm:prSet/>
      <dgm:spPr/>
      <dgm:t>
        <a:bodyPr/>
        <a:lstStyle/>
        <a:p>
          <a:endParaRPr lang="en-US"/>
        </a:p>
      </dgm:t>
    </dgm:pt>
    <dgm:pt modelId="{4E8FE3D7-F48C-4FC0-93F6-05962D5B3FD6}">
      <dgm:prSet/>
      <dgm:spPr/>
      <dgm:t>
        <a:bodyPr/>
        <a:lstStyle/>
        <a:p>
          <a:r>
            <a:rPr lang="nb-NO"/>
            <a:t>Som oftest disken, ikke drevet</a:t>
          </a:r>
          <a:endParaRPr lang="en-US"/>
        </a:p>
      </dgm:t>
    </dgm:pt>
    <dgm:pt modelId="{8D9E1BBF-A91F-44A2-B623-F0D65EA279B8}" type="parTrans" cxnId="{DD718C52-D510-44B8-8AA8-643248188277}">
      <dgm:prSet/>
      <dgm:spPr/>
      <dgm:t>
        <a:bodyPr/>
        <a:lstStyle/>
        <a:p>
          <a:endParaRPr lang="en-US"/>
        </a:p>
      </dgm:t>
    </dgm:pt>
    <dgm:pt modelId="{EC666903-1604-40B0-9808-B1D0841E16D8}" type="sibTrans" cxnId="{DD718C52-D510-44B8-8AA8-643248188277}">
      <dgm:prSet/>
      <dgm:spPr/>
      <dgm:t>
        <a:bodyPr/>
        <a:lstStyle/>
        <a:p>
          <a:endParaRPr lang="en-US"/>
        </a:p>
      </dgm:t>
    </dgm:pt>
    <dgm:pt modelId="{4EF5D619-5A87-425E-8898-27929CCD8275}">
      <dgm:prSet/>
      <dgm:spPr/>
      <dgm:t>
        <a:bodyPr/>
        <a:lstStyle/>
        <a:p>
          <a:r>
            <a:rPr lang="nb-NO"/>
            <a:t>Sjekk kabler osv.</a:t>
          </a:r>
          <a:endParaRPr lang="en-US"/>
        </a:p>
      </dgm:t>
    </dgm:pt>
    <dgm:pt modelId="{1018521F-300E-4293-9E4F-818EE74D22A9}" type="parTrans" cxnId="{9516B39C-D209-41BE-B3B2-92431C0E2C22}">
      <dgm:prSet/>
      <dgm:spPr/>
      <dgm:t>
        <a:bodyPr/>
        <a:lstStyle/>
        <a:p>
          <a:endParaRPr lang="en-US"/>
        </a:p>
      </dgm:t>
    </dgm:pt>
    <dgm:pt modelId="{4B8C2ACF-6A50-40F3-A601-D37FEAAD1B43}" type="sibTrans" cxnId="{9516B39C-D209-41BE-B3B2-92431C0E2C22}">
      <dgm:prSet/>
      <dgm:spPr/>
      <dgm:t>
        <a:bodyPr/>
        <a:lstStyle/>
        <a:p>
          <a:endParaRPr lang="en-US"/>
        </a:p>
      </dgm:t>
    </dgm:pt>
    <dgm:pt modelId="{71C36D14-2622-4618-9D81-876ADCFBA692}">
      <dgm:prSet/>
      <dgm:spPr/>
      <dgm:t>
        <a:bodyPr/>
        <a:lstStyle/>
        <a:p>
          <a:r>
            <a:rPr lang="nb-NO"/>
            <a:t>Kan være driver eller software</a:t>
          </a:r>
          <a:endParaRPr lang="en-US"/>
        </a:p>
      </dgm:t>
    </dgm:pt>
    <dgm:pt modelId="{17A0E81E-5FEF-46CC-BC6B-95B237E912EC}" type="parTrans" cxnId="{82B301F5-FD88-46B4-A795-3B6381C5750F}">
      <dgm:prSet/>
      <dgm:spPr/>
      <dgm:t>
        <a:bodyPr/>
        <a:lstStyle/>
        <a:p>
          <a:endParaRPr lang="en-US"/>
        </a:p>
      </dgm:t>
    </dgm:pt>
    <dgm:pt modelId="{7E539561-E448-40C5-916C-848E1B0B6316}" type="sibTrans" cxnId="{82B301F5-FD88-46B4-A795-3B6381C5750F}">
      <dgm:prSet/>
      <dgm:spPr/>
      <dgm:t>
        <a:bodyPr/>
        <a:lstStyle/>
        <a:p>
          <a:endParaRPr lang="en-US"/>
        </a:p>
      </dgm:t>
    </dgm:pt>
    <dgm:pt modelId="{C6357837-3593-4C6C-B917-ADB984CF9E97}">
      <dgm:prSet/>
      <dgm:spPr/>
      <dgm:t>
        <a:bodyPr/>
        <a:lstStyle/>
        <a:p>
          <a:pPr>
            <a:defRPr b="1"/>
          </a:pPr>
          <a:r>
            <a:rPr lang="nb-NO"/>
            <a:t>Ingen eller dårlig video?</a:t>
          </a:r>
          <a:endParaRPr lang="en-US"/>
        </a:p>
      </dgm:t>
    </dgm:pt>
    <dgm:pt modelId="{8B48F904-42F9-4B79-97F5-964D4FC9CA71}" type="parTrans" cxnId="{7FE7C1EA-0317-48EF-B88A-08C97DCBB033}">
      <dgm:prSet/>
      <dgm:spPr/>
      <dgm:t>
        <a:bodyPr/>
        <a:lstStyle/>
        <a:p>
          <a:endParaRPr lang="en-US"/>
        </a:p>
      </dgm:t>
    </dgm:pt>
    <dgm:pt modelId="{7F5EFC86-9140-4D92-8BAE-9F3667991FBD}" type="sibTrans" cxnId="{7FE7C1EA-0317-48EF-B88A-08C97DCBB033}">
      <dgm:prSet/>
      <dgm:spPr/>
      <dgm:t>
        <a:bodyPr/>
        <a:lstStyle/>
        <a:p>
          <a:endParaRPr lang="en-US"/>
        </a:p>
      </dgm:t>
    </dgm:pt>
    <dgm:pt modelId="{80DB1762-E3BF-4A91-AFB9-04483CE28ADA}">
      <dgm:prSet/>
      <dgm:spPr/>
      <dgm:t>
        <a:bodyPr/>
        <a:lstStyle/>
        <a:p>
          <a:r>
            <a:rPr lang="nb-NO" dirty="0"/>
            <a:t>Enten GPU eller skjerm</a:t>
          </a:r>
        </a:p>
        <a:p>
          <a:r>
            <a:rPr lang="nb-NO" dirty="0"/>
            <a:t>s. 757 og 758 i boka</a:t>
          </a:r>
          <a:endParaRPr lang="en-US" dirty="0"/>
        </a:p>
      </dgm:t>
    </dgm:pt>
    <dgm:pt modelId="{0D3C31A0-7E9E-4C6B-92F2-FC46AE8B17C0}" type="parTrans" cxnId="{E48B942A-087F-4AC6-AB1F-502E1B420732}">
      <dgm:prSet/>
      <dgm:spPr/>
      <dgm:t>
        <a:bodyPr/>
        <a:lstStyle/>
        <a:p>
          <a:endParaRPr lang="en-US"/>
        </a:p>
      </dgm:t>
    </dgm:pt>
    <dgm:pt modelId="{95D8E1FE-1A3B-4951-B20B-A09E998263B0}" type="sibTrans" cxnId="{E48B942A-087F-4AC6-AB1F-502E1B420732}">
      <dgm:prSet/>
      <dgm:spPr/>
      <dgm:t>
        <a:bodyPr/>
        <a:lstStyle/>
        <a:p>
          <a:endParaRPr lang="en-US"/>
        </a:p>
      </dgm:t>
    </dgm:pt>
    <dgm:pt modelId="{D4B4FB81-C5A3-4A00-90B9-17932C75B4A8}" type="pres">
      <dgm:prSet presAssocID="{ED51215C-A21A-4BC9-9E71-92A1497D254C}" presName="root" presStyleCnt="0">
        <dgm:presLayoutVars>
          <dgm:dir/>
          <dgm:resizeHandles val="exact"/>
        </dgm:presLayoutVars>
      </dgm:prSet>
      <dgm:spPr/>
    </dgm:pt>
    <dgm:pt modelId="{2FCEDCE7-7C32-49C0-9C3B-25183F3C8D91}" type="pres">
      <dgm:prSet presAssocID="{17779615-7B67-4FCB-BDD4-4032CF448A15}" presName="compNode" presStyleCnt="0"/>
      <dgm:spPr/>
    </dgm:pt>
    <dgm:pt modelId="{711F6275-72DA-403D-9DD7-608F850E89A1}" type="pres">
      <dgm:prSet presAssocID="{17779615-7B67-4FCB-BDD4-4032CF448A1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VD player"/>
        </a:ext>
      </dgm:extLst>
    </dgm:pt>
    <dgm:pt modelId="{B3F9EDF3-6A8C-405E-A532-324F74F45204}" type="pres">
      <dgm:prSet presAssocID="{17779615-7B67-4FCB-BDD4-4032CF448A15}" presName="iconSpace" presStyleCnt="0"/>
      <dgm:spPr/>
    </dgm:pt>
    <dgm:pt modelId="{62C8F13E-58C5-4E40-A074-668AC52E2139}" type="pres">
      <dgm:prSet presAssocID="{17779615-7B67-4FCB-BDD4-4032CF448A15}" presName="parTx" presStyleLbl="revTx" presStyleIdx="0" presStyleCnt="4">
        <dgm:presLayoutVars>
          <dgm:chMax val="0"/>
          <dgm:chPref val="0"/>
        </dgm:presLayoutVars>
      </dgm:prSet>
      <dgm:spPr/>
    </dgm:pt>
    <dgm:pt modelId="{0397D070-4E8D-4E18-B4B0-D6314F80CA03}" type="pres">
      <dgm:prSet presAssocID="{17779615-7B67-4FCB-BDD4-4032CF448A15}" presName="txSpace" presStyleCnt="0"/>
      <dgm:spPr/>
    </dgm:pt>
    <dgm:pt modelId="{BB91BBF6-39C9-4A72-B4B8-7F97590E4994}" type="pres">
      <dgm:prSet presAssocID="{17779615-7B67-4FCB-BDD4-4032CF448A15}" presName="desTx" presStyleLbl="revTx" presStyleIdx="1" presStyleCnt="4">
        <dgm:presLayoutVars/>
      </dgm:prSet>
      <dgm:spPr/>
    </dgm:pt>
    <dgm:pt modelId="{C0463D0C-B945-45D5-9CF1-D8C5F3C0F70B}" type="pres">
      <dgm:prSet presAssocID="{3778681E-568F-42D9-9B12-ACBB68649131}" presName="sibTrans" presStyleCnt="0"/>
      <dgm:spPr/>
    </dgm:pt>
    <dgm:pt modelId="{5380632E-704A-424B-810D-2D2BDDA1F229}" type="pres">
      <dgm:prSet presAssocID="{C6357837-3593-4C6C-B917-ADB984CF9E97}" presName="compNode" presStyleCnt="0"/>
      <dgm:spPr/>
    </dgm:pt>
    <dgm:pt modelId="{68F6F19A-7F2B-4270-B2FA-F8CFBFA8F612}" type="pres">
      <dgm:prSet presAssocID="{C6357837-3593-4C6C-B917-ADB984CF9E9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V"/>
        </a:ext>
      </dgm:extLst>
    </dgm:pt>
    <dgm:pt modelId="{57BC7BD7-DE68-4E0F-8586-ACA0635C5586}" type="pres">
      <dgm:prSet presAssocID="{C6357837-3593-4C6C-B917-ADB984CF9E97}" presName="iconSpace" presStyleCnt="0"/>
      <dgm:spPr/>
    </dgm:pt>
    <dgm:pt modelId="{E62CD0EF-52C0-4694-B84B-D29A9F16D863}" type="pres">
      <dgm:prSet presAssocID="{C6357837-3593-4C6C-B917-ADB984CF9E97}" presName="parTx" presStyleLbl="revTx" presStyleIdx="2" presStyleCnt="4">
        <dgm:presLayoutVars>
          <dgm:chMax val="0"/>
          <dgm:chPref val="0"/>
        </dgm:presLayoutVars>
      </dgm:prSet>
      <dgm:spPr/>
    </dgm:pt>
    <dgm:pt modelId="{EA417DAE-75F6-47CD-8545-486D05D7DD91}" type="pres">
      <dgm:prSet presAssocID="{C6357837-3593-4C6C-B917-ADB984CF9E97}" presName="txSpace" presStyleCnt="0"/>
      <dgm:spPr/>
    </dgm:pt>
    <dgm:pt modelId="{6CF91AD1-0C12-4379-9C15-D81BCEAA4681}" type="pres">
      <dgm:prSet presAssocID="{C6357837-3593-4C6C-B917-ADB984CF9E97}" presName="desTx" presStyleLbl="revTx" presStyleIdx="3" presStyleCnt="4">
        <dgm:presLayoutVars/>
      </dgm:prSet>
      <dgm:spPr/>
    </dgm:pt>
  </dgm:ptLst>
  <dgm:cxnLst>
    <dgm:cxn modelId="{662C9A05-E9AB-4708-B46F-C29C69A26BC9}" srcId="{ED51215C-A21A-4BC9-9E71-92A1497D254C}" destId="{17779615-7B67-4FCB-BDD4-4032CF448A15}" srcOrd="0" destOrd="0" parTransId="{D1B7EE15-A3F5-4529-9EC1-6D5639A2DD00}" sibTransId="{3778681E-568F-42D9-9B12-ACBB68649131}"/>
    <dgm:cxn modelId="{23B65B0E-F4EF-41A0-8D79-07C83C28CB06}" type="presOf" srcId="{4EF5D619-5A87-425E-8898-27929CCD8275}" destId="{BB91BBF6-39C9-4A72-B4B8-7F97590E4994}" srcOrd="0" destOrd="1" presId="urn:microsoft.com/office/officeart/2018/2/layout/IconLabelDescriptionList"/>
    <dgm:cxn modelId="{E48B942A-087F-4AC6-AB1F-502E1B420732}" srcId="{C6357837-3593-4C6C-B917-ADB984CF9E97}" destId="{80DB1762-E3BF-4A91-AFB9-04483CE28ADA}" srcOrd="0" destOrd="0" parTransId="{0D3C31A0-7E9E-4C6B-92F2-FC46AE8B17C0}" sibTransId="{95D8E1FE-1A3B-4951-B20B-A09E998263B0}"/>
    <dgm:cxn modelId="{4338664D-8C4F-4FDA-89B9-69E12FDCFFB9}" type="presOf" srcId="{ED51215C-A21A-4BC9-9E71-92A1497D254C}" destId="{D4B4FB81-C5A3-4A00-90B9-17932C75B4A8}" srcOrd="0" destOrd="0" presId="urn:microsoft.com/office/officeart/2018/2/layout/IconLabelDescriptionList"/>
    <dgm:cxn modelId="{DD718C52-D510-44B8-8AA8-643248188277}" srcId="{17779615-7B67-4FCB-BDD4-4032CF448A15}" destId="{4E8FE3D7-F48C-4FC0-93F6-05962D5B3FD6}" srcOrd="0" destOrd="0" parTransId="{8D9E1BBF-A91F-44A2-B623-F0D65EA279B8}" sibTransId="{EC666903-1604-40B0-9808-B1D0841E16D8}"/>
    <dgm:cxn modelId="{C5F79881-4D3F-455C-9311-F2B8844CB053}" type="presOf" srcId="{80DB1762-E3BF-4A91-AFB9-04483CE28ADA}" destId="{6CF91AD1-0C12-4379-9C15-D81BCEAA4681}" srcOrd="0" destOrd="0" presId="urn:microsoft.com/office/officeart/2018/2/layout/IconLabelDescriptionList"/>
    <dgm:cxn modelId="{CF69E28B-6FFE-4E66-B68A-F113CA037514}" type="presOf" srcId="{4E8FE3D7-F48C-4FC0-93F6-05962D5B3FD6}" destId="{BB91BBF6-39C9-4A72-B4B8-7F97590E4994}" srcOrd="0" destOrd="0" presId="urn:microsoft.com/office/officeart/2018/2/layout/IconLabelDescriptionList"/>
    <dgm:cxn modelId="{9516B39C-D209-41BE-B3B2-92431C0E2C22}" srcId="{17779615-7B67-4FCB-BDD4-4032CF448A15}" destId="{4EF5D619-5A87-425E-8898-27929CCD8275}" srcOrd="1" destOrd="0" parTransId="{1018521F-300E-4293-9E4F-818EE74D22A9}" sibTransId="{4B8C2ACF-6A50-40F3-A601-D37FEAAD1B43}"/>
    <dgm:cxn modelId="{FBADAFA5-F2E5-4764-B74F-7D044248527F}" type="presOf" srcId="{71C36D14-2622-4618-9D81-876ADCFBA692}" destId="{BB91BBF6-39C9-4A72-B4B8-7F97590E4994}" srcOrd="0" destOrd="2" presId="urn:microsoft.com/office/officeart/2018/2/layout/IconLabelDescriptionList"/>
    <dgm:cxn modelId="{6F4DBFC6-4C6E-46FB-91B1-24ECF77EDC5E}" type="presOf" srcId="{C6357837-3593-4C6C-B917-ADB984CF9E97}" destId="{E62CD0EF-52C0-4694-B84B-D29A9F16D863}" srcOrd="0" destOrd="0" presId="urn:microsoft.com/office/officeart/2018/2/layout/IconLabelDescriptionList"/>
    <dgm:cxn modelId="{7FE7C1EA-0317-48EF-B88A-08C97DCBB033}" srcId="{ED51215C-A21A-4BC9-9E71-92A1497D254C}" destId="{C6357837-3593-4C6C-B917-ADB984CF9E97}" srcOrd="1" destOrd="0" parTransId="{8B48F904-42F9-4B79-97F5-964D4FC9CA71}" sibTransId="{7F5EFC86-9140-4D92-8BAE-9F3667991FBD}"/>
    <dgm:cxn modelId="{DBB281EC-8932-4FEC-BEF1-E501D6DD39CD}" type="presOf" srcId="{17779615-7B67-4FCB-BDD4-4032CF448A15}" destId="{62C8F13E-58C5-4E40-A074-668AC52E2139}" srcOrd="0" destOrd="0" presId="urn:microsoft.com/office/officeart/2018/2/layout/IconLabelDescriptionList"/>
    <dgm:cxn modelId="{82B301F5-FD88-46B4-A795-3B6381C5750F}" srcId="{17779615-7B67-4FCB-BDD4-4032CF448A15}" destId="{71C36D14-2622-4618-9D81-876ADCFBA692}" srcOrd="2" destOrd="0" parTransId="{17A0E81E-5FEF-46CC-BC6B-95B237E912EC}" sibTransId="{7E539561-E448-40C5-916C-848E1B0B6316}"/>
    <dgm:cxn modelId="{7F6977FE-C4C7-48E8-8626-AFA9EF248A78}" type="presParOf" srcId="{D4B4FB81-C5A3-4A00-90B9-17932C75B4A8}" destId="{2FCEDCE7-7C32-49C0-9C3B-25183F3C8D91}" srcOrd="0" destOrd="0" presId="urn:microsoft.com/office/officeart/2018/2/layout/IconLabelDescriptionList"/>
    <dgm:cxn modelId="{9D7C381B-0B58-43DE-840E-4CE1B939F25A}" type="presParOf" srcId="{2FCEDCE7-7C32-49C0-9C3B-25183F3C8D91}" destId="{711F6275-72DA-403D-9DD7-608F850E89A1}" srcOrd="0" destOrd="0" presId="urn:microsoft.com/office/officeart/2018/2/layout/IconLabelDescriptionList"/>
    <dgm:cxn modelId="{C965F55C-E663-4202-8BED-0583C4A025A3}" type="presParOf" srcId="{2FCEDCE7-7C32-49C0-9C3B-25183F3C8D91}" destId="{B3F9EDF3-6A8C-405E-A532-324F74F45204}" srcOrd="1" destOrd="0" presId="urn:microsoft.com/office/officeart/2018/2/layout/IconLabelDescriptionList"/>
    <dgm:cxn modelId="{7F2E6D3A-A80A-4F0D-B3F0-6A6A173627AA}" type="presParOf" srcId="{2FCEDCE7-7C32-49C0-9C3B-25183F3C8D91}" destId="{62C8F13E-58C5-4E40-A074-668AC52E2139}" srcOrd="2" destOrd="0" presId="urn:microsoft.com/office/officeart/2018/2/layout/IconLabelDescriptionList"/>
    <dgm:cxn modelId="{0B86DEC9-E147-4031-BAB5-614A27EF5381}" type="presParOf" srcId="{2FCEDCE7-7C32-49C0-9C3B-25183F3C8D91}" destId="{0397D070-4E8D-4E18-B4B0-D6314F80CA03}" srcOrd="3" destOrd="0" presId="urn:microsoft.com/office/officeart/2018/2/layout/IconLabelDescriptionList"/>
    <dgm:cxn modelId="{F2D8C18E-D9C6-4A20-8009-926A4E7AA8AD}" type="presParOf" srcId="{2FCEDCE7-7C32-49C0-9C3B-25183F3C8D91}" destId="{BB91BBF6-39C9-4A72-B4B8-7F97590E4994}" srcOrd="4" destOrd="0" presId="urn:microsoft.com/office/officeart/2018/2/layout/IconLabelDescriptionList"/>
    <dgm:cxn modelId="{A7F1C7DF-5F43-400D-9FE5-258A511983C5}" type="presParOf" srcId="{D4B4FB81-C5A3-4A00-90B9-17932C75B4A8}" destId="{C0463D0C-B945-45D5-9CF1-D8C5F3C0F70B}" srcOrd="1" destOrd="0" presId="urn:microsoft.com/office/officeart/2018/2/layout/IconLabelDescriptionList"/>
    <dgm:cxn modelId="{01E89F03-187C-4F9F-A5EF-3941B6C29908}" type="presParOf" srcId="{D4B4FB81-C5A3-4A00-90B9-17932C75B4A8}" destId="{5380632E-704A-424B-810D-2D2BDDA1F229}" srcOrd="2" destOrd="0" presId="urn:microsoft.com/office/officeart/2018/2/layout/IconLabelDescriptionList"/>
    <dgm:cxn modelId="{53F9CD74-245B-484E-95AD-E60B531175C2}" type="presParOf" srcId="{5380632E-704A-424B-810D-2D2BDDA1F229}" destId="{68F6F19A-7F2B-4270-B2FA-F8CFBFA8F612}" srcOrd="0" destOrd="0" presId="urn:microsoft.com/office/officeart/2018/2/layout/IconLabelDescriptionList"/>
    <dgm:cxn modelId="{CF6F09AC-D84B-494B-86F5-5CA9D89D4934}" type="presParOf" srcId="{5380632E-704A-424B-810D-2D2BDDA1F229}" destId="{57BC7BD7-DE68-4E0F-8586-ACA0635C5586}" srcOrd="1" destOrd="0" presId="urn:microsoft.com/office/officeart/2018/2/layout/IconLabelDescriptionList"/>
    <dgm:cxn modelId="{7A450434-E1BE-4CFD-AC08-0D91BD963913}" type="presParOf" srcId="{5380632E-704A-424B-810D-2D2BDDA1F229}" destId="{E62CD0EF-52C0-4694-B84B-D29A9F16D863}" srcOrd="2" destOrd="0" presId="urn:microsoft.com/office/officeart/2018/2/layout/IconLabelDescriptionList"/>
    <dgm:cxn modelId="{16C84198-6437-4258-94AD-FD52B597A943}" type="presParOf" srcId="{5380632E-704A-424B-810D-2D2BDDA1F229}" destId="{EA417DAE-75F6-47CD-8545-486D05D7DD91}" srcOrd="3" destOrd="0" presId="urn:microsoft.com/office/officeart/2018/2/layout/IconLabelDescriptionList"/>
    <dgm:cxn modelId="{262F319A-1C8B-44C9-83FF-41A9349EF412}" type="presParOf" srcId="{5380632E-704A-424B-810D-2D2BDDA1F229}" destId="{6CF91AD1-0C12-4379-9C15-D81BCEAA4681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662B5B0-6294-413A-B8AD-9F1AC9046CC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7C09538-154A-4329-A857-A48C45502B3F}">
      <dgm:prSet/>
      <dgm:spPr/>
      <dgm:t>
        <a:bodyPr/>
        <a:lstStyle/>
        <a:p>
          <a:r>
            <a:rPr lang="nb-NO"/>
            <a:t>Viser deg konfigurasjonen til nettverkskortene i datamaskinen</a:t>
          </a:r>
          <a:endParaRPr lang="en-US"/>
        </a:p>
      </dgm:t>
    </dgm:pt>
    <dgm:pt modelId="{C47445E1-3D90-4235-9291-294A6477D4B8}" type="parTrans" cxnId="{1948DEEC-D791-4BAD-9B6C-187D06A12E48}">
      <dgm:prSet/>
      <dgm:spPr/>
      <dgm:t>
        <a:bodyPr/>
        <a:lstStyle/>
        <a:p>
          <a:endParaRPr lang="en-US"/>
        </a:p>
      </dgm:t>
    </dgm:pt>
    <dgm:pt modelId="{8BF02E2D-8724-463D-828F-086F0AC575F3}" type="sibTrans" cxnId="{1948DEEC-D791-4BAD-9B6C-187D06A12E48}">
      <dgm:prSet/>
      <dgm:spPr/>
      <dgm:t>
        <a:bodyPr/>
        <a:lstStyle/>
        <a:p>
          <a:endParaRPr lang="en-US"/>
        </a:p>
      </dgm:t>
    </dgm:pt>
    <dgm:pt modelId="{823FE917-6A58-49C4-B20F-F500F130241F}">
      <dgm:prSet/>
      <dgm:spPr/>
      <dgm:t>
        <a:bodyPr/>
        <a:lstStyle/>
        <a:p>
          <a:r>
            <a:rPr lang="nb-NO"/>
            <a:t>Bruksområder :</a:t>
          </a:r>
          <a:endParaRPr lang="en-US"/>
        </a:p>
      </dgm:t>
    </dgm:pt>
    <dgm:pt modelId="{D0A5BBC2-499D-4761-B556-47B86B6AEDAF}" type="parTrans" cxnId="{E100385D-AF56-433C-909C-9DD75F5F1597}">
      <dgm:prSet/>
      <dgm:spPr/>
      <dgm:t>
        <a:bodyPr/>
        <a:lstStyle/>
        <a:p>
          <a:endParaRPr lang="en-US"/>
        </a:p>
      </dgm:t>
    </dgm:pt>
    <dgm:pt modelId="{91F4924E-3A7F-418B-A33D-B7803147CB1B}" type="sibTrans" cxnId="{E100385D-AF56-433C-909C-9DD75F5F1597}">
      <dgm:prSet/>
      <dgm:spPr/>
      <dgm:t>
        <a:bodyPr/>
        <a:lstStyle/>
        <a:p>
          <a:endParaRPr lang="en-US"/>
        </a:p>
      </dgm:t>
    </dgm:pt>
    <dgm:pt modelId="{A5E5CE27-D5CB-4098-B2B9-34D2F09F3792}">
      <dgm:prSet/>
      <dgm:spPr/>
      <dgm:t>
        <a:bodyPr/>
        <a:lstStyle/>
        <a:p>
          <a:r>
            <a:rPr lang="nb-NO"/>
            <a:t>Se all informasjon om konfigurasjon</a:t>
          </a:r>
          <a:endParaRPr lang="en-US"/>
        </a:p>
      </dgm:t>
    </dgm:pt>
    <dgm:pt modelId="{1BD16551-1451-4EF8-B6DC-D143397E1312}" type="parTrans" cxnId="{DFECE1D4-4224-4263-BEE4-86D91C6BCF65}">
      <dgm:prSet/>
      <dgm:spPr/>
      <dgm:t>
        <a:bodyPr/>
        <a:lstStyle/>
        <a:p>
          <a:endParaRPr lang="en-US"/>
        </a:p>
      </dgm:t>
    </dgm:pt>
    <dgm:pt modelId="{DE15A93A-B20F-4013-B806-B5C6758DD74A}" type="sibTrans" cxnId="{DFECE1D4-4224-4263-BEE4-86D91C6BCF65}">
      <dgm:prSet/>
      <dgm:spPr/>
      <dgm:t>
        <a:bodyPr/>
        <a:lstStyle/>
        <a:p>
          <a:endParaRPr lang="en-US"/>
        </a:p>
      </dgm:t>
    </dgm:pt>
    <dgm:pt modelId="{328CCE29-F589-48DA-84D8-B66FA2993306}">
      <dgm:prSet/>
      <dgm:spPr/>
      <dgm:t>
        <a:bodyPr/>
        <a:lstStyle/>
        <a:p>
          <a:r>
            <a:rPr lang="nb-NO" dirty="0"/>
            <a:t>Få ny IP adresse</a:t>
          </a:r>
          <a:endParaRPr lang="en-US" dirty="0"/>
        </a:p>
      </dgm:t>
    </dgm:pt>
    <dgm:pt modelId="{36FC01CB-BA70-4330-BBB3-4B090E1A3BC5}" type="parTrans" cxnId="{D34BA618-6936-4993-B259-757666E70233}">
      <dgm:prSet/>
      <dgm:spPr/>
      <dgm:t>
        <a:bodyPr/>
        <a:lstStyle/>
        <a:p>
          <a:endParaRPr lang="en-US"/>
        </a:p>
      </dgm:t>
    </dgm:pt>
    <dgm:pt modelId="{6028D76B-C247-44ED-B846-AD5FF19FEB59}" type="sibTrans" cxnId="{D34BA618-6936-4993-B259-757666E70233}">
      <dgm:prSet/>
      <dgm:spPr/>
      <dgm:t>
        <a:bodyPr/>
        <a:lstStyle/>
        <a:p>
          <a:endParaRPr lang="en-US"/>
        </a:p>
      </dgm:t>
    </dgm:pt>
    <dgm:pt modelId="{70039821-3AE4-4843-9F5E-DB7CADBCBB50}">
      <dgm:prSet/>
      <dgm:spPr/>
      <dgm:t>
        <a:bodyPr/>
        <a:lstStyle/>
        <a:p>
          <a:r>
            <a:rPr lang="nb-NO"/>
            <a:t>Flushe DNS</a:t>
          </a:r>
          <a:endParaRPr lang="en-US"/>
        </a:p>
      </dgm:t>
    </dgm:pt>
    <dgm:pt modelId="{2CA5B0B5-F59D-4141-84F9-13FC1404A18F}" type="parTrans" cxnId="{4BDEF958-DCEB-49B1-BEEA-590F42B564BB}">
      <dgm:prSet/>
      <dgm:spPr/>
      <dgm:t>
        <a:bodyPr/>
        <a:lstStyle/>
        <a:p>
          <a:endParaRPr lang="en-US"/>
        </a:p>
      </dgm:t>
    </dgm:pt>
    <dgm:pt modelId="{14FA74B4-1CCD-4C05-A738-E866F33F29ED}" type="sibTrans" cxnId="{4BDEF958-DCEB-49B1-BEEA-590F42B564BB}">
      <dgm:prSet/>
      <dgm:spPr/>
      <dgm:t>
        <a:bodyPr/>
        <a:lstStyle/>
        <a:p>
          <a:endParaRPr lang="en-US"/>
        </a:p>
      </dgm:t>
    </dgm:pt>
    <dgm:pt modelId="{61C77FF1-EF0A-4A60-83F6-3163264E4400}" type="pres">
      <dgm:prSet presAssocID="{6662B5B0-6294-413A-B8AD-9F1AC9046CC2}" presName="linear" presStyleCnt="0">
        <dgm:presLayoutVars>
          <dgm:dir/>
          <dgm:animLvl val="lvl"/>
          <dgm:resizeHandles val="exact"/>
        </dgm:presLayoutVars>
      </dgm:prSet>
      <dgm:spPr/>
    </dgm:pt>
    <dgm:pt modelId="{EA6CB618-41A9-4DD1-A3B5-BEC65074B7CA}" type="pres">
      <dgm:prSet presAssocID="{97C09538-154A-4329-A857-A48C45502B3F}" presName="parentLin" presStyleCnt="0"/>
      <dgm:spPr/>
    </dgm:pt>
    <dgm:pt modelId="{895F0517-7297-4189-88AA-DD825E2BF54E}" type="pres">
      <dgm:prSet presAssocID="{97C09538-154A-4329-A857-A48C45502B3F}" presName="parentLeftMargin" presStyleLbl="node1" presStyleIdx="0" presStyleCnt="2"/>
      <dgm:spPr/>
    </dgm:pt>
    <dgm:pt modelId="{DAC91FD1-32DA-4234-A55F-27FA01A6274A}" type="pres">
      <dgm:prSet presAssocID="{97C09538-154A-4329-A857-A48C45502B3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9E557B2-D87E-4C9A-A46F-E12E9BD93C1B}" type="pres">
      <dgm:prSet presAssocID="{97C09538-154A-4329-A857-A48C45502B3F}" presName="negativeSpace" presStyleCnt="0"/>
      <dgm:spPr/>
    </dgm:pt>
    <dgm:pt modelId="{5926FBD9-DD2A-4276-9AA0-864FDF595D6F}" type="pres">
      <dgm:prSet presAssocID="{97C09538-154A-4329-A857-A48C45502B3F}" presName="childText" presStyleLbl="conFgAcc1" presStyleIdx="0" presStyleCnt="2">
        <dgm:presLayoutVars>
          <dgm:bulletEnabled val="1"/>
        </dgm:presLayoutVars>
      </dgm:prSet>
      <dgm:spPr/>
    </dgm:pt>
    <dgm:pt modelId="{D7C847E5-E533-4AA2-8908-8C12CBDD31FE}" type="pres">
      <dgm:prSet presAssocID="{8BF02E2D-8724-463D-828F-086F0AC575F3}" presName="spaceBetweenRectangles" presStyleCnt="0"/>
      <dgm:spPr/>
    </dgm:pt>
    <dgm:pt modelId="{C6852BFA-9A1F-4923-B79A-E9BB01F746A3}" type="pres">
      <dgm:prSet presAssocID="{823FE917-6A58-49C4-B20F-F500F130241F}" presName="parentLin" presStyleCnt="0"/>
      <dgm:spPr/>
    </dgm:pt>
    <dgm:pt modelId="{10D21BE3-AC8A-417E-9217-D7F020A53A7E}" type="pres">
      <dgm:prSet presAssocID="{823FE917-6A58-49C4-B20F-F500F130241F}" presName="parentLeftMargin" presStyleLbl="node1" presStyleIdx="0" presStyleCnt="2"/>
      <dgm:spPr/>
    </dgm:pt>
    <dgm:pt modelId="{2D6CEB8D-C3C8-4B67-8089-2D0FAE22C1B6}" type="pres">
      <dgm:prSet presAssocID="{823FE917-6A58-49C4-B20F-F500F130241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7E79FAA-12F1-4B89-8E7B-E72ADBFA36C6}" type="pres">
      <dgm:prSet presAssocID="{823FE917-6A58-49C4-B20F-F500F130241F}" presName="negativeSpace" presStyleCnt="0"/>
      <dgm:spPr/>
    </dgm:pt>
    <dgm:pt modelId="{01C096F0-8A01-4951-B180-0C7D34E52805}" type="pres">
      <dgm:prSet presAssocID="{823FE917-6A58-49C4-B20F-F500F130241F}" presName="childText" presStyleLbl="conFgAcc1" presStyleIdx="1" presStyleCnt="2" custLinFactNeighborX="11762" custLinFactNeighborY="56617">
        <dgm:presLayoutVars>
          <dgm:bulletEnabled val="1"/>
        </dgm:presLayoutVars>
      </dgm:prSet>
      <dgm:spPr/>
    </dgm:pt>
  </dgm:ptLst>
  <dgm:cxnLst>
    <dgm:cxn modelId="{D34BA618-6936-4993-B259-757666E70233}" srcId="{823FE917-6A58-49C4-B20F-F500F130241F}" destId="{328CCE29-F589-48DA-84D8-B66FA2993306}" srcOrd="1" destOrd="0" parTransId="{36FC01CB-BA70-4330-BBB3-4B090E1A3BC5}" sibTransId="{6028D76B-C247-44ED-B846-AD5FF19FEB59}"/>
    <dgm:cxn modelId="{566D1C2A-1451-4204-969B-467E0DB97B3E}" type="presOf" srcId="{97C09538-154A-4329-A857-A48C45502B3F}" destId="{DAC91FD1-32DA-4234-A55F-27FA01A6274A}" srcOrd="1" destOrd="0" presId="urn:microsoft.com/office/officeart/2005/8/layout/list1"/>
    <dgm:cxn modelId="{3C06712F-C5ED-480C-88D0-BFD0DE04E075}" type="presOf" srcId="{97C09538-154A-4329-A857-A48C45502B3F}" destId="{895F0517-7297-4189-88AA-DD825E2BF54E}" srcOrd="0" destOrd="0" presId="urn:microsoft.com/office/officeart/2005/8/layout/list1"/>
    <dgm:cxn modelId="{E100385D-AF56-433C-909C-9DD75F5F1597}" srcId="{6662B5B0-6294-413A-B8AD-9F1AC9046CC2}" destId="{823FE917-6A58-49C4-B20F-F500F130241F}" srcOrd="1" destOrd="0" parTransId="{D0A5BBC2-499D-4761-B556-47B86B6AEDAF}" sibTransId="{91F4924E-3A7F-418B-A33D-B7803147CB1B}"/>
    <dgm:cxn modelId="{4BDEF958-DCEB-49B1-BEEA-590F42B564BB}" srcId="{823FE917-6A58-49C4-B20F-F500F130241F}" destId="{70039821-3AE4-4843-9F5E-DB7CADBCBB50}" srcOrd="2" destOrd="0" parTransId="{2CA5B0B5-F59D-4141-84F9-13FC1404A18F}" sibTransId="{14FA74B4-1CCD-4C05-A738-E866F33F29ED}"/>
    <dgm:cxn modelId="{845CF094-1E10-4E48-9AD0-49F18BC6D598}" type="presOf" srcId="{6662B5B0-6294-413A-B8AD-9F1AC9046CC2}" destId="{61C77FF1-EF0A-4A60-83F6-3163264E4400}" srcOrd="0" destOrd="0" presId="urn:microsoft.com/office/officeart/2005/8/layout/list1"/>
    <dgm:cxn modelId="{1ED981C6-4CD9-4A6F-8261-7E84C56A8083}" type="presOf" srcId="{823FE917-6A58-49C4-B20F-F500F130241F}" destId="{10D21BE3-AC8A-417E-9217-D7F020A53A7E}" srcOrd="0" destOrd="0" presId="urn:microsoft.com/office/officeart/2005/8/layout/list1"/>
    <dgm:cxn modelId="{876D40C9-072E-4E3C-A671-D48E7D37073F}" type="presOf" srcId="{328CCE29-F589-48DA-84D8-B66FA2993306}" destId="{01C096F0-8A01-4951-B180-0C7D34E52805}" srcOrd="0" destOrd="1" presId="urn:microsoft.com/office/officeart/2005/8/layout/list1"/>
    <dgm:cxn modelId="{DFECE1D4-4224-4263-BEE4-86D91C6BCF65}" srcId="{823FE917-6A58-49C4-B20F-F500F130241F}" destId="{A5E5CE27-D5CB-4098-B2B9-34D2F09F3792}" srcOrd="0" destOrd="0" parTransId="{1BD16551-1451-4EF8-B6DC-D143397E1312}" sibTransId="{DE15A93A-B20F-4013-B806-B5C6758DD74A}"/>
    <dgm:cxn modelId="{8F0AFDD7-6A32-4A9E-9164-6F3432557BF2}" type="presOf" srcId="{A5E5CE27-D5CB-4098-B2B9-34D2F09F3792}" destId="{01C096F0-8A01-4951-B180-0C7D34E52805}" srcOrd="0" destOrd="0" presId="urn:microsoft.com/office/officeart/2005/8/layout/list1"/>
    <dgm:cxn modelId="{4A5738DC-6CD0-41B5-AEC4-15B30C5AECCE}" type="presOf" srcId="{70039821-3AE4-4843-9F5E-DB7CADBCBB50}" destId="{01C096F0-8A01-4951-B180-0C7D34E52805}" srcOrd="0" destOrd="2" presId="urn:microsoft.com/office/officeart/2005/8/layout/list1"/>
    <dgm:cxn modelId="{1B2A5DEA-59B3-4461-807A-92DA41B1DD24}" type="presOf" srcId="{823FE917-6A58-49C4-B20F-F500F130241F}" destId="{2D6CEB8D-C3C8-4B67-8089-2D0FAE22C1B6}" srcOrd="1" destOrd="0" presId="urn:microsoft.com/office/officeart/2005/8/layout/list1"/>
    <dgm:cxn modelId="{1948DEEC-D791-4BAD-9B6C-187D06A12E48}" srcId="{6662B5B0-6294-413A-B8AD-9F1AC9046CC2}" destId="{97C09538-154A-4329-A857-A48C45502B3F}" srcOrd="0" destOrd="0" parTransId="{C47445E1-3D90-4235-9291-294A6477D4B8}" sibTransId="{8BF02E2D-8724-463D-828F-086F0AC575F3}"/>
    <dgm:cxn modelId="{36C038BA-3D0D-416B-A302-251A4CCC81AA}" type="presParOf" srcId="{61C77FF1-EF0A-4A60-83F6-3163264E4400}" destId="{EA6CB618-41A9-4DD1-A3B5-BEC65074B7CA}" srcOrd="0" destOrd="0" presId="urn:microsoft.com/office/officeart/2005/8/layout/list1"/>
    <dgm:cxn modelId="{2F7B5BDA-B2CA-4E9C-90D3-B2A079D9FCED}" type="presParOf" srcId="{EA6CB618-41A9-4DD1-A3B5-BEC65074B7CA}" destId="{895F0517-7297-4189-88AA-DD825E2BF54E}" srcOrd="0" destOrd="0" presId="urn:microsoft.com/office/officeart/2005/8/layout/list1"/>
    <dgm:cxn modelId="{4C0D113B-0F94-4D3F-BE83-4B92FB55758B}" type="presParOf" srcId="{EA6CB618-41A9-4DD1-A3B5-BEC65074B7CA}" destId="{DAC91FD1-32DA-4234-A55F-27FA01A6274A}" srcOrd="1" destOrd="0" presId="urn:microsoft.com/office/officeart/2005/8/layout/list1"/>
    <dgm:cxn modelId="{AE83C7AC-4965-4B34-B615-ED64A9C11344}" type="presParOf" srcId="{61C77FF1-EF0A-4A60-83F6-3163264E4400}" destId="{79E557B2-D87E-4C9A-A46F-E12E9BD93C1B}" srcOrd="1" destOrd="0" presId="urn:microsoft.com/office/officeart/2005/8/layout/list1"/>
    <dgm:cxn modelId="{EF0F2B0A-3E2F-4870-BC9C-6E66A774C0D9}" type="presParOf" srcId="{61C77FF1-EF0A-4A60-83F6-3163264E4400}" destId="{5926FBD9-DD2A-4276-9AA0-864FDF595D6F}" srcOrd="2" destOrd="0" presId="urn:microsoft.com/office/officeart/2005/8/layout/list1"/>
    <dgm:cxn modelId="{D9C7D423-D395-436C-B31F-AC7719B356B8}" type="presParOf" srcId="{61C77FF1-EF0A-4A60-83F6-3163264E4400}" destId="{D7C847E5-E533-4AA2-8908-8C12CBDD31FE}" srcOrd="3" destOrd="0" presId="urn:microsoft.com/office/officeart/2005/8/layout/list1"/>
    <dgm:cxn modelId="{C6B3A38E-25CC-4C85-8398-DDFDC4889B9F}" type="presParOf" srcId="{61C77FF1-EF0A-4A60-83F6-3163264E4400}" destId="{C6852BFA-9A1F-4923-B79A-E9BB01F746A3}" srcOrd="4" destOrd="0" presId="urn:microsoft.com/office/officeart/2005/8/layout/list1"/>
    <dgm:cxn modelId="{ACB3FF42-9C93-4597-818C-204FE84E15E4}" type="presParOf" srcId="{C6852BFA-9A1F-4923-B79A-E9BB01F746A3}" destId="{10D21BE3-AC8A-417E-9217-D7F020A53A7E}" srcOrd="0" destOrd="0" presId="urn:microsoft.com/office/officeart/2005/8/layout/list1"/>
    <dgm:cxn modelId="{73136551-57F4-44D1-96C6-FD81CBB80AC1}" type="presParOf" srcId="{C6852BFA-9A1F-4923-B79A-E9BB01F746A3}" destId="{2D6CEB8D-C3C8-4B67-8089-2D0FAE22C1B6}" srcOrd="1" destOrd="0" presId="urn:microsoft.com/office/officeart/2005/8/layout/list1"/>
    <dgm:cxn modelId="{B207373E-F766-4F5D-B0BD-FC9FCA881416}" type="presParOf" srcId="{61C77FF1-EF0A-4A60-83F6-3163264E4400}" destId="{D7E79FAA-12F1-4B89-8E7B-E72ADBFA36C6}" srcOrd="5" destOrd="0" presId="urn:microsoft.com/office/officeart/2005/8/layout/list1"/>
    <dgm:cxn modelId="{C725A577-9A5D-47C3-962A-F9754289BAB1}" type="presParOf" srcId="{61C77FF1-EF0A-4A60-83F6-3163264E4400}" destId="{01C096F0-8A01-4951-B180-0C7D34E5280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DD3003C-CDD1-4487-AA59-7238A394C2C7}" type="doc">
      <dgm:prSet loTypeId="urn:microsoft.com/office/officeart/2005/8/layout/default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0BC6B92B-DDB7-4B38-BF79-09355A581D64}">
      <dgm:prSet/>
      <dgm:spPr/>
      <dgm:t>
        <a:bodyPr/>
        <a:lstStyle/>
        <a:p>
          <a:r>
            <a:rPr lang="nb-NO"/>
            <a:t>Hva bør du spørre brukeren om?</a:t>
          </a:r>
          <a:endParaRPr lang="en-US"/>
        </a:p>
      </dgm:t>
    </dgm:pt>
    <dgm:pt modelId="{C8C00CC5-61D6-4927-85CF-B20E4E83703E}" type="parTrans" cxnId="{DEA6998F-D1F1-411C-ACFB-90F5D7919510}">
      <dgm:prSet/>
      <dgm:spPr/>
      <dgm:t>
        <a:bodyPr/>
        <a:lstStyle/>
        <a:p>
          <a:endParaRPr lang="en-US"/>
        </a:p>
      </dgm:t>
    </dgm:pt>
    <dgm:pt modelId="{5896F67F-6698-42A3-AB6D-89F6726305EF}" type="sibTrans" cxnId="{DEA6998F-D1F1-411C-ACFB-90F5D7919510}">
      <dgm:prSet/>
      <dgm:spPr/>
      <dgm:t>
        <a:bodyPr/>
        <a:lstStyle/>
        <a:p>
          <a:endParaRPr lang="en-US"/>
        </a:p>
      </dgm:t>
    </dgm:pt>
    <dgm:pt modelId="{EE6AA475-B710-4CB1-A324-3DA420444DC1}">
      <dgm:prSet/>
      <dgm:spPr/>
      <dgm:t>
        <a:bodyPr/>
        <a:lstStyle/>
        <a:p>
          <a:r>
            <a:rPr lang="nb-NO"/>
            <a:t>Hva og hvordan vil du feilsøke?</a:t>
          </a:r>
          <a:endParaRPr lang="en-US"/>
        </a:p>
      </dgm:t>
    </dgm:pt>
    <dgm:pt modelId="{B9EF6B23-FF18-4EF1-87DC-E8AC7EFF842C}" type="parTrans" cxnId="{28FD457C-7A5C-467F-BB99-CAEEC9F21C02}">
      <dgm:prSet/>
      <dgm:spPr/>
      <dgm:t>
        <a:bodyPr/>
        <a:lstStyle/>
        <a:p>
          <a:endParaRPr lang="en-US"/>
        </a:p>
      </dgm:t>
    </dgm:pt>
    <dgm:pt modelId="{FB10A4FB-88FC-4CD9-A7F1-8450A7DEFFDE}" type="sibTrans" cxnId="{28FD457C-7A5C-467F-BB99-CAEEC9F21C02}">
      <dgm:prSet/>
      <dgm:spPr/>
      <dgm:t>
        <a:bodyPr/>
        <a:lstStyle/>
        <a:p>
          <a:endParaRPr lang="en-US"/>
        </a:p>
      </dgm:t>
    </dgm:pt>
    <dgm:pt modelId="{AD5EEB83-9B28-45DC-9BE3-23C1E9DD9444}">
      <dgm:prSet/>
      <dgm:spPr/>
      <dgm:t>
        <a:bodyPr/>
        <a:lstStyle/>
        <a:p>
          <a:r>
            <a:rPr lang="nb-NO"/>
            <a:t>Kom med teorier om hva som kan være feil</a:t>
          </a:r>
          <a:endParaRPr lang="en-US"/>
        </a:p>
      </dgm:t>
    </dgm:pt>
    <dgm:pt modelId="{17AA77D2-35D0-4F72-8D77-FB5036DAD8D1}" type="parTrans" cxnId="{804BCB64-CB27-41C6-AE68-6AD8EAEA4984}">
      <dgm:prSet/>
      <dgm:spPr/>
      <dgm:t>
        <a:bodyPr/>
        <a:lstStyle/>
        <a:p>
          <a:endParaRPr lang="en-US"/>
        </a:p>
      </dgm:t>
    </dgm:pt>
    <dgm:pt modelId="{DBB1D871-031F-4435-89FB-C33F38D4912F}" type="sibTrans" cxnId="{804BCB64-CB27-41C6-AE68-6AD8EAEA4984}">
      <dgm:prSet/>
      <dgm:spPr/>
      <dgm:t>
        <a:bodyPr/>
        <a:lstStyle/>
        <a:p>
          <a:endParaRPr lang="en-US"/>
        </a:p>
      </dgm:t>
    </dgm:pt>
    <dgm:pt modelId="{C0E1F128-C3D8-4DF5-B39E-20B4B3513B59}">
      <dgm:prSet/>
      <dgm:spPr/>
      <dgm:t>
        <a:bodyPr/>
        <a:lstStyle/>
        <a:p>
          <a:r>
            <a:rPr lang="nb-NO"/>
            <a:t>Hvordan gå frem for å få mer info?!</a:t>
          </a:r>
          <a:endParaRPr lang="en-US"/>
        </a:p>
      </dgm:t>
    </dgm:pt>
    <dgm:pt modelId="{9BD56634-D1D8-476D-8EFD-C068EAA0E1C9}" type="parTrans" cxnId="{D1E9A850-C690-4A77-B810-8AF0FBDB4E41}">
      <dgm:prSet/>
      <dgm:spPr/>
      <dgm:t>
        <a:bodyPr/>
        <a:lstStyle/>
        <a:p>
          <a:endParaRPr lang="en-US"/>
        </a:p>
      </dgm:t>
    </dgm:pt>
    <dgm:pt modelId="{D2062A5C-BDA4-4746-9A7C-E512521A6F4C}" type="sibTrans" cxnId="{D1E9A850-C690-4A77-B810-8AF0FBDB4E41}">
      <dgm:prSet/>
      <dgm:spPr/>
      <dgm:t>
        <a:bodyPr/>
        <a:lstStyle/>
        <a:p>
          <a:endParaRPr lang="en-US"/>
        </a:p>
      </dgm:t>
    </dgm:pt>
    <dgm:pt modelId="{F28CA032-C2B4-42ED-B5AB-6E3685950EA9}">
      <dgm:prSet/>
      <dgm:spPr/>
      <dgm:t>
        <a:bodyPr/>
        <a:lstStyle/>
        <a:p>
          <a:r>
            <a:rPr lang="nb-NO"/>
            <a:t>Bruk boka og internett</a:t>
          </a:r>
          <a:endParaRPr lang="en-US"/>
        </a:p>
      </dgm:t>
    </dgm:pt>
    <dgm:pt modelId="{4936825A-3DC6-4DCC-AE14-473FB1090331}" type="parTrans" cxnId="{A6625354-C9BE-4C03-B75D-8D1705286A25}">
      <dgm:prSet/>
      <dgm:spPr/>
      <dgm:t>
        <a:bodyPr/>
        <a:lstStyle/>
        <a:p>
          <a:endParaRPr lang="en-US"/>
        </a:p>
      </dgm:t>
    </dgm:pt>
    <dgm:pt modelId="{F133BD79-57D5-4041-8644-150332BEA0D8}" type="sibTrans" cxnId="{A6625354-C9BE-4C03-B75D-8D1705286A25}">
      <dgm:prSet/>
      <dgm:spPr/>
      <dgm:t>
        <a:bodyPr/>
        <a:lstStyle/>
        <a:p>
          <a:endParaRPr lang="en-US"/>
        </a:p>
      </dgm:t>
    </dgm:pt>
    <dgm:pt modelId="{CFD2F141-9FB7-4E8F-9421-F8B48795F1C8}">
      <dgm:prSet/>
      <dgm:spPr/>
      <dgm:t>
        <a:bodyPr/>
        <a:lstStyle/>
        <a:p>
          <a:r>
            <a:rPr lang="nb-NO"/>
            <a:t>DOKUMENTER FREMGANGSMÅTEN DIN</a:t>
          </a:r>
          <a:endParaRPr lang="en-US"/>
        </a:p>
      </dgm:t>
    </dgm:pt>
    <dgm:pt modelId="{FAE38819-D5D2-4BD8-90E8-C9B5D66986C3}" type="parTrans" cxnId="{36A9241E-6ABC-497A-B692-7A71E5FFF4CD}">
      <dgm:prSet/>
      <dgm:spPr/>
      <dgm:t>
        <a:bodyPr/>
        <a:lstStyle/>
        <a:p>
          <a:endParaRPr lang="en-US"/>
        </a:p>
      </dgm:t>
    </dgm:pt>
    <dgm:pt modelId="{05652EEB-57E3-4AFC-92AD-E97E448D9665}" type="sibTrans" cxnId="{36A9241E-6ABC-497A-B692-7A71E5FFF4CD}">
      <dgm:prSet/>
      <dgm:spPr/>
      <dgm:t>
        <a:bodyPr/>
        <a:lstStyle/>
        <a:p>
          <a:endParaRPr lang="en-US"/>
        </a:p>
      </dgm:t>
    </dgm:pt>
    <dgm:pt modelId="{5564D22A-3761-48DC-8996-A97D3957E00F}" type="pres">
      <dgm:prSet presAssocID="{8DD3003C-CDD1-4487-AA59-7238A394C2C7}" presName="diagram" presStyleCnt="0">
        <dgm:presLayoutVars>
          <dgm:dir/>
          <dgm:resizeHandles val="exact"/>
        </dgm:presLayoutVars>
      </dgm:prSet>
      <dgm:spPr/>
    </dgm:pt>
    <dgm:pt modelId="{12BC388B-805C-4D77-8643-81BF2E5348AE}" type="pres">
      <dgm:prSet presAssocID="{0BC6B92B-DDB7-4B38-BF79-09355A581D64}" presName="node" presStyleLbl="node1" presStyleIdx="0" presStyleCnt="6">
        <dgm:presLayoutVars>
          <dgm:bulletEnabled val="1"/>
        </dgm:presLayoutVars>
      </dgm:prSet>
      <dgm:spPr/>
    </dgm:pt>
    <dgm:pt modelId="{03E16811-EE22-4F21-A1A0-523E3A3F683B}" type="pres">
      <dgm:prSet presAssocID="{5896F67F-6698-42A3-AB6D-89F6726305EF}" presName="sibTrans" presStyleCnt="0"/>
      <dgm:spPr/>
    </dgm:pt>
    <dgm:pt modelId="{4EDAC5BD-D6B8-42D3-8904-35A4B81B5D36}" type="pres">
      <dgm:prSet presAssocID="{EE6AA475-B710-4CB1-A324-3DA420444DC1}" presName="node" presStyleLbl="node1" presStyleIdx="1" presStyleCnt="6">
        <dgm:presLayoutVars>
          <dgm:bulletEnabled val="1"/>
        </dgm:presLayoutVars>
      </dgm:prSet>
      <dgm:spPr/>
    </dgm:pt>
    <dgm:pt modelId="{16DC98FC-F97E-4CBC-BC7E-1658707CF4BD}" type="pres">
      <dgm:prSet presAssocID="{FB10A4FB-88FC-4CD9-A7F1-8450A7DEFFDE}" presName="sibTrans" presStyleCnt="0"/>
      <dgm:spPr/>
    </dgm:pt>
    <dgm:pt modelId="{3638084E-ACF6-4913-A291-DCE053F7E300}" type="pres">
      <dgm:prSet presAssocID="{AD5EEB83-9B28-45DC-9BE3-23C1E9DD9444}" presName="node" presStyleLbl="node1" presStyleIdx="2" presStyleCnt="6">
        <dgm:presLayoutVars>
          <dgm:bulletEnabled val="1"/>
        </dgm:presLayoutVars>
      </dgm:prSet>
      <dgm:spPr/>
    </dgm:pt>
    <dgm:pt modelId="{2466B348-FF66-4959-B008-062AB72E2E0B}" type="pres">
      <dgm:prSet presAssocID="{DBB1D871-031F-4435-89FB-C33F38D4912F}" presName="sibTrans" presStyleCnt="0"/>
      <dgm:spPr/>
    </dgm:pt>
    <dgm:pt modelId="{23B1D945-241E-43E3-A3AB-CCB3857F476C}" type="pres">
      <dgm:prSet presAssocID="{C0E1F128-C3D8-4DF5-B39E-20B4B3513B59}" presName="node" presStyleLbl="node1" presStyleIdx="3" presStyleCnt="6">
        <dgm:presLayoutVars>
          <dgm:bulletEnabled val="1"/>
        </dgm:presLayoutVars>
      </dgm:prSet>
      <dgm:spPr/>
    </dgm:pt>
    <dgm:pt modelId="{C8643D46-6DDE-4900-ACFB-A1E17D424C18}" type="pres">
      <dgm:prSet presAssocID="{D2062A5C-BDA4-4746-9A7C-E512521A6F4C}" presName="sibTrans" presStyleCnt="0"/>
      <dgm:spPr/>
    </dgm:pt>
    <dgm:pt modelId="{9DDFB757-3698-40E1-BB0F-A1D3D706897A}" type="pres">
      <dgm:prSet presAssocID="{F28CA032-C2B4-42ED-B5AB-6E3685950EA9}" presName="node" presStyleLbl="node1" presStyleIdx="4" presStyleCnt="6">
        <dgm:presLayoutVars>
          <dgm:bulletEnabled val="1"/>
        </dgm:presLayoutVars>
      </dgm:prSet>
      <dgm:spPr/>
    </dgm:pt>
    <dgm:pt modelId="{8696BD8E-B5C3-402D-AAB2-B326264FDD31}" type="pres">
      <dgm:prSet presAssocID="{F133BD79-57D5-4041-8644-150332BEA0D8}" presName="sibTrans" presStyleCnt="0"/>
      <dgm:spPr/>
    </dgm:pt>
    <dgm:pt modelId="{7E97DF37-4CDC-428D-A0A4-343CDFBF81A8}" type="pres">
      <dgm:prSet presAssocID="{CFD2F141-9FB7-4E8F-9421-F8B48795F1C8}" presName="node" presStyleLbl="node1" presStyleIdx="5" presStyleCnt="6">
        <dgm:presLayoutVars>
          <dgm:bulletEnabled val="1"/>
        </dgm:presLayoutVars>
      </dgm:prSet>
      <dgm:spPr/>
    </dgm:pt>
  </dgm:ptLst>
  <dgm:cxnLst>
    <dgm:cxn modelId="{3C0BE004-4DE6-43B3-BEE0-E86774B1E268}" type="presOf" srcId="{8DD3003C-CDD1-4487-AA59-7238A394C2C7}" destId="{5564D22A-3761-48DC-8996-A97D3957E00F}" srcOrd="0" destOrd="0" presId="urn:microsoft.com/office/officeart/2005/8/layout/default"/>
    <dgm:cxn modelId="{36A9241E-6ABC-497A-B692-7A71E5FFF4CD}" srcId="{8DD3003C-CDD1-4487-AA59-7238A394C2C7}" destId="{CFD2F141-9FB7-4E8F-9421-F8B48795F1C8}" srcOrd="5" destOrd="0" parTransId="{FAE38819-D5D2-4BD8-90E8-C9B5D66986C3}" sibTransId="{05652EEB-57E3-4AFC-92AD-E97E448D9665}"/>
    <dgm:cxn modelId="{804BCB64-CB27-41C6-AE68-6AD8EAEA4984}" srcId="{8DD3003C-CDD1-4487-AA59-7238A394C2C7}" destId="{AD5EEB83-9B28-45DC-9BE3-23C1E9DD9444}" srcOrd="2" destOrd="0" parTransId="{17AA77D2-35D0-4F72-8D77-FB5036DAD8D1}" sibTransId="{DBB1D871-031F-4435-89FB-C33F38D4912F}"/>
    <dgm:cxn modelId="{D1E9A850-C690-4A77-B810-8AF0FBDB4E41}" srcId="{8DD3003C-CDD1-4487-AA59-7238A394C2C7}" destId="{C0E1F128-C3D8-4DF5-B39E-20B4B3513B59}" srcOrd="3" destOrd="0" parTransId="{9BD56634-D1D8-476D-8EFD-C068EAA0E1C9}" sibTransId="{D2062A5C-BDA4-4746-9A7C-E512521A6F4C}"/>
    <dgm:cxn modelId="{CDBED053-C2E3-483F-BA88-AC19A376F568}" type="presOf" srcId="{F28CA032-C2B4-42ED-B5AB-6E3685950EA9}" destId="{9DDFB757-3698-40E1-BB0F-A1D3D706897A}" srcOrd="0" destOrd="0" presId="urn:microsoft.com/office/officeart/2005/8/layout/default"/>
    <dgm:cxn modelId="{A6625354-C9BE-4C03-B75D-8D1705286A25}" srcId="{8DD3003C-CDD1-4487-AA59-7238A394C2C7}" destId="{F28CA032-C2B4-42ED-B5AB-6E3685950EA9}" srcOrd="4" destOrd="0" parTransId="{4936825A-3DC6-4DCC-AE14-473FB1090331}" sibTransId="{F133BD79-57D5-4041-8644-150332BEA0D8}"/>
    <dgm:cxn modelId="{28FD457C-7A5C-467F-BB99-CAEEC9F21C02}" srcId="{8DD3003C-CDD1-4487-AA59-7238A394C2C7}" destId="{EE6AA475-B710-4CB1-A324-3DA420444DC1}" srcOrd="1" destOrd="0" parTransId="{B9EF6B23-FF18-4EF1-87DC-E8AC7EFF842C}" sibTransId="{FB10A4FB-88FC-4CD9-A7F1-8450A7DEFFDE}"/>
    <dgm:cxn modelId="{DEA6998F-D1F1-411C-ACFB-90F5D7919510}" srcId="{8DD3003C-CDD1-4487-AA59-7238A394C2C7}" destId="{0BC6B92B-DDB7-4B38-BF79-09355A581D64}" srcOrd="0" destOrd="0" parTransId="{C8C00CC5-61D6-4927-85CF-B20E4E83703E}" sibTransId="{5896F67F-6698-42A3-AB6D-89F6726305EF}"/>
    <dgm:cxn modelId="{DD6B0B97-424B-4F5E-BF4A-B0DAAA6072ED}" type="presOf" srcId="{AD5EEB83-9B28-45DC-9BE3-23C1E9DD9444}" destId="{3638084E-ACF6-4913-A291-DCE053F7E300}" srcOrd="0" destOrd="0" presId="urn:microsoft.com/office/officeart/2005/8/layout/default"/>
    <dgm:cxn modelId="{53BFC7A5-D0E2-4180-8E25-AA5E01134779}" type="presOf" srcId="{0BC6B92B-DDB7-4B38-BF79-09355A581D64}" destId="{12BC388B-805C-4D77-8643-81BF2E5348AE}" srcOrd="0" destOrd="0" presId="urn:microsoft.com/office/officeart/2005/8/layout/default"/>
    <dgm:cxn modelId="{4DB077BC-3099-48C4-9C36-B5890C790C66}" type="presOf" srcId="{C0E1F128-C3D8-4DF5-B39E-20B4B3513B59}" destId="{23B1D945-241E-43E3-A3AB-CCB3857F476C}" srcOrd="0" destOrd="0" presId="urn:microsoft.com/office/officeart/2005/8/layout/default"/>
    <dgm:cxn modelId="{2A8E41F5-0590-49B9-A891-FD2804750A2F}" type="presOf" srcId="{CFD2F141-9FB7-4E8F-9421-F8B48795F1C8}" destId="{7E97DF37-4CDC-428D-A0A4-343CDFBF81A8}" srcOrd="0" destOrd="0" presId="urn:microsoft.com/office/officeart/2005/8/layout/default"/>
    <dgm:cxn modelId="{5943D8FB-2183-4A92-B3F0-A9D0A9AAF6C0}" type="presOf" srcId="{EE6AA475-B710-4CB1-A324-3DA420444DC1}" destId="{4EDAC5BD-D6B8-42D3-8904-35A4B81B5D36}" srcOrd="0" destOrd="0" presId="urn:microsoft.com/office/officeart/2005/8/layout/default"/>
    <dgm:cxn modelId="{0F32A3EA-ECAB-4087-8137-CCC97B5FA64D}" type="presParOf" srcId="{5564D22A-3761-48DC-8996-A97D3957E00F}" destId="{12BC388B-805C-4D77-8643-81BF2E5348AE}" srcOrd="0" destOrd="0" presId="urn:microsoft.com/office/officeart/2005/8/layout/default"/>
    <dgm:cxn modelId="{7D8F1884-B3A7-4D99-B231-28C03F234C97}" type="presParOf" srcId="{5564D22A-3761-48DC-8996-A97D3957E00F}" destId="{03E16811-EE22-4F21-A1A0-523E3A3F683B}" srcOrd="1" destOrd="0" presId="urn:microsoft.com/office/officeart/2005/8/layout/default"/>
    <dgm:cxn modelId="{9C25C9E0-ED3F-4A47-9817-59E9C56A2144}" type="presParOf" srcId="{5564D22A-3761-48DC-8996-A97D3957E00F}" destId="{4EDAC5BD-D6B8-42D3-8904-35A4B81B5D36}" srcOrd="2" destOrd="0" presId="urn:microsoft.com/office/officeart/2005/8/layout/default"/>
    <dgm:cxn modelId="{7A922646-218E-4C53-89E7-5C3E3C1EC53B}" type="presParOf" srcId="{5564D22A-3761-48DC-8996-A97D3957E00F}" destId="{16DC98FC-F97E-4CBC-BC7E-1658707CF4BD}" srcOrd="3" destOrd="0" presId="urn:microsoft.com/office/officeart/2005/8/layout/default"/>
    <dgm:cxn modelId="{2F5CCD74-7F81-4512-BD24-1724E0683ABC}" type="presParOf" srcId="{5564D22A-3761-48DC-8996-A97D3957E00F}" destId="{3638084E-ACF6-4913-A291-DCE053F7E300}" srcOrd="4" destOrd="0" presId="urn:microsoft.com/office/officeart/2005/8/layout/default"/>
    <dgm:cxn modelId="{25C85B9A-77D2-4DD5-9C76-3B80F0DF349F}" type="presParOf" srcId="{5564D22A-3761-48DC-8996-A97D3957E00F}" destId="{2466B348-FF66-4959-B008-062AB72E2E0B}" srcOrd="5" destOrd="0" presId="urn:microsoft.com/office/officeart/2005/8/layout/default"/>
    <dgm:cxn modelId="{BFB6E893-29CF-4663-B33B-5B45426A84DD}" type="presParOf" srcId="{5564D22A-3761-48DC-8996-A97D3957E00F}" destId="{23B1D945-241E-43E3-A3AB-CCB3857F476C}" srcOrd="6" destOrd="0" presId="urn:microsoft.com/office/officeart/2005/8/layout/default"/>
    <dgm:cxn modelId="{E9E19516-1B1B-4682-9988-C669F137E188}" type="presParOf" srcId="{5564D22A-3761-48DC-8996-A97D3957E00F}" destId="{C8643D46-6DDE-4900-ACFB-A1E17D424C18}" srcOrd="7" destOrd="0" presId="urn:microsoft.com/office/officeart/2005/8/layout/default"/>
    <dgm:cxn modelId="{95CF4B58-8BD4-4DFD-91E5-2226852FF707}" type="presParOf" srcId="{5564D22A-3761-48DC-8996-A97D3957E00F}" destId="{9DDFB757-3698-40E1-BB0F-A1D3D706897A}" srcOrd="8" destOrd="0" presId="urn:microsoft.com/office/officeart/2005/8/layout/default"/>
    <dgm:cxn modelId="{23CB9BFD-6B13-4835-8921-A0DAFF1F4352}" type="presParOf" srcId="{5564D22A-3761-48DC-8996-A97D3957E00F}" destId="{8696BD8E-B5C3-402D-AAB2-B326264FDD31}" srcOrd="9" destOrd="0" presId="urn:microsoft.com/office/officeart/2005/8/layout/default"/>
    <dgm:cxn modelId="{FA455FFB-208D-465B-8629-1DADD9D2926A}" type="presParOf" srcId="{5564D22A-3761-48DC-8996-A97D3957E00F}" destId="{7E97DF37-4CDC-428D-A0A4-343CDFBF81A8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C260F3-3800-4559-B284-9755A8D99C55}">
      <dsp:nvSpPr>
        <dsp:cNvPr id="0" name=""/>
        <dsp:cNvSpPr/>
      </dsp:nvSpPr>
      <dsp:spPr>
        <a:xfrm>
          <a:off x="0" y="33435"/>
          <a:ext cx="10884219" cy="5516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300" kern="1200"/>
            <a:t>Dokumentér fortløpende, alt</a:t>
          </a:r>
          <a:endParaRPr lang="en-US" sz="2300" kern="1200"/>
        </a:p>
      </dsp:txBody>
      <dsp:txXfrm>
        <a:off x="26930" y="60365"/>
        <a:ext cx="10830359" cy="497795"/>
      </dsp:txXfrm>
    </dsp:sp>
    <dsp:sp modelId="{EBD69432-827C-4E6B-A45D-E33A6B5A5F0F}">
      <dsp:nvSpPr>
        <dsp:cNvPr id="0" name=""/>
        <dsp:cNvSpPr/>
      </dsp:nvSpPr>
      <dsp:spPr>
        <a:xfrm>
          <a:off x="0" y="585090"/>
          <a:ext cx="10884219" cy="1571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5574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b-NO" sz="1800" kern="1200" dirty="0"/>
            <a:t>Hva er problemet?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b-NO" sz="1800" kern="1200"/>
            <a:t>Hva har du forsøkt?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b-NO" sz="1800" kern="1200"/>
            <a:t>Hva ble resultatet?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b-NO" sz="1800" kern="1200"/>
            <a:t>Hva ble ikke forsøkt?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b-NO" sz="1800" kern="1200"/>
            <a:t>Hvorfor ikke?</a:t>
          </a:r>
          <a:endParaRPr lang="en-US" sz="1800" kern="1200"/>
        </a:p>
      </dsp:txBody>
      <dsp:txXfrm>
        <a:off x="0" y="585090"/>
        <a:ext cx="10884219" cy="1571130"/>
      </dsp:txXfrm>
    </dsp:sp>
    <dsp:sp modelId="{C65270F2-B574-4F72-9286-EE70A6C69215}">
      <dsp:nvSpPr>
        <dsp:cNvPr id="0" name=""/>
        <dsp:cNvSpPr/>
      </dsp:nvSpPr>
      <dsp:spPr>
        <a:xfrm>
          <a:off x="0" y="2156221"/>
          <a:ext cx="10884219" cy="5516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300" kern="1200"/>
            <a:t>Lag backup</a:t>
          </a:r>
          <a:endParaRPr lang="en-US" sz="2300" kern="1200"/>
        </a:p>
      </dsp:txBody>
      <dsp:txXfrm>
        <a:off x="26930" y="2183151"/>
        <a:ext cx="10830359" cy="497795"/>
      </dsp:txXfrm>
    </dsp:sp>
    <dsp:sp modelId="{E6DC545E-00ED-4D70-B0EA-137E643A5DC2}">
      <dsp:nvSpPr>
        <dsp:cNvPr id="0" name=""/>
        <dsp:cNvSpPr/>
      </dsp:nvSpPr>
      <dsp:spPr>
        <a:xfrm>
          <a:off x="0" y="2707876"/>
          <a:ext cx="10884219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5574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b-NO" sz="1800" kern="1200"/>
            <a:t>Hardware kan erstattes, det kan ofte ikke data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b-NO" sz="1800" kern="1200"/>
            <a:t>Ikke alltid mulig</a:t>
          </a:r>
          <a:endParaRPr lang="en-US" sz="1800" kern="1200"/>
        </a:p>
      </dsp:txBody>
      <dsp:txXfrm>
        <a:off x="0" y="2707876"/>
        <a:ext cx="10884219" cy="618930"/>
      </dsp:txXfrm>
    </dsp:sp>
    <dsp:sp modelId="{77F8072E-5C1D-46FB-883B-6E6F2A9C5659}">
      <dsp:nvSpPr>
        <dsp:cNvPr id="0" name=""/>
        <dsp:cNvSpPr/>
      </dsp:nvSpPr>
      <dsp:spPr>
        <a:xfrm>
          <a:off x="0" y="3326805"/>
          <a:ext cx="10884219" cy="5516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300" kern="1200"/>
            <a:t>Prioriter oppgaver</a:t>
          </a:r>
          <a:endParaRPr lang="en-US" sz="2300" kern="1200"/>
        </a:p>
      </dsp:txBody>
      <dsp:txXfrm>
        <a:off x="26930" y="3353735"/>
        <a:ext cx="10830359" cy="497795"/>
      </dsp:txXfrm>
    </dsp:sp>
    <dsp:sp modelId="{1D3185DF-E533-4FB9-BD2B-FEAA8E7B7B54}">
      <dsp:nvSpPr>
        <dsp:cNvPr id="0" name=""/>
        <dsp:cNvSpPr/>
      </dsp:nvSpPr>
      <dsp:spPr>
        <a:xfrm>
          <a:off x="0" y="3878461"/>
          <a:ext cx="10884219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5574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b-NO" sz="1800" kern="1200"/>
            <a:t>For den enkelte bruker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b-NO" sz="1800" kern="1200"/>
            <a:t>Og oppgavene man har generelt</a:t>
          </a:r>
          <a:endParaRPr lang="en-US" sz="1800" kern="1200"/>
        </a:p>
      </dsp:txBody>
      <dsp:txXfrm>
        <a:off x="0" y="3878461"/>
        <a:ext cx="10884219" cy="618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BBDF3B-DCBD-458C-A4E5-AC27A84F870D}">
      <dsp:nvSpPr>
        <dsp:cNvPr id="0" name=""/>
        <dsp:cNvSpPr/>
      </dsp:nvSpPr>
      <dsp:spPr>
        <a:xfrm rot="5400000">
          <a:off x="6964999" y="-2935346"/>
          <a:ext cx="872538" cy="6965900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300" kern="1200"/>
            <a:t>Enten én eller flere komponenter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300" kern="1200" dirty="0"/>
            <a:t>Kan være både enkelt eller komplekst</a:t>
          </a:r>
          <a:endParaRPr lang="en-US" sz="2300" kern="1200" dirty="0"/>
        </a:p>
      </dsp:txBody>
      <dsp:txXfrm rot="-5400000">
        <a:off x="3918318" y="153929"/>
        <a:ext cx="6923306" cy="787350"/>
      </dsp:txXfrm>
    </dsp:sp>
    <dsp:sp modelId="{8DA52B88-D3AE-4602-89A4-1749ECE201F5}">
      <dsp:nvSpPr>
        <dsp:cNvPr id="0" name=""/>
        <dsp:cNvSpPr/>
      </dsp:nvSpPr>
      <dsp:spPr>
        <a:xfrm>
          <a:off x="0" y="2267"/>
          <a:ext cx="3918318" cy="109067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4000" kern="1200" dirty="0"/>
            <a:t>Hardware</a:t>
          </a:r>
          <a:endParaRPr lang="en-US" sz="4000" kern="1200" dirty="0"/>
        </a:p>
      </dsp:txBody>
      <dsp:txXfrm>
        <a:off x="53242" y="55509"/>
        <a:ext cx="3811834" cy="984188"/>
      </dsp:txXfrm>
    </dsp:sp>
    <dsp:sp modelId="{E68C1282-B281-4499-977F-155094AA23BB}">
      <dsp:nvSpPr>
        <dsp:cNvPr id="0" name=""/>
        <dsp:cNvSpPr/>
      </dsp:nvSpPr>
      <dsp:spPr>
        <a:xfrm rot="5400000">
          <a:off x="6964999" y="-1790139"/>
          <a:ext cx="872538" cy="6965900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300" kern="1200"/>
            <a:t>Kan tolkes som hardw feil og vice versa (drivere f.eks.)</a:t>
          </a:r>
          <a:endParaRPr lang="en-US" sz="2300" kern="1200"/>
        </a:p>
      </dsp:txBody>
      <dsp:txXfrm rot="-5400000">
        <a:off x="3918318" y="1299136"/>
        <a:ext cx="6923306" cy="787350"/>
      </dsp:txXfrm>
    </dsp:sp>
    <dsp:sp modelId="{8631C13D-3503-470B-97F7-D11A0F9A6236}">
      <dsp:nvSpPr>
        <dsp:cNvPr id="0" name=""/>
        <dsp:cNvSpPr/>
      </dsp:nvSpPr>
      <dsp:spPr>
        <a:xfrm>
          <a:off x="0" y="1147473"/>
          <a:ext cx="3918318" cy="109067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/>
            <a:t>Operativsystem</a:t>
          </a:r>
          <a:endParaRPr lang="en-US" sz="4000" kern="1200" dirty="0"/>
        </a:p>
      </dsp:txBody>
      <dsp:txXfrm>
        <a:off x="53242" y="1200715"/>
        <a:ext cx="3811834" cy="984188"/>
      </dsp:txXfrm>
    </dsp:sp>
    <dsp:sp modelId="{75D39BCF-9C4C-4182-AC96-93CC6F6E0002}">
      <dsp:nvSpPr>
        <dsp:cNvPr id="0" name=""/>
        <dsp:cNvSpPr/>
      </dsp:nvSpPr>
      <dsp:spPr>
        <a:xfrm rot="5400000">
          <a:off x="6964999" y="-644933"/>
          <a:ext cx="872538" cy="6965900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300" kern="1200"/>
            <a:t>Kan hende det ikke funker, eller samspill med os eller hardware er feil.</a:t>
          </a:r>
          <a:endParaRPr lang="en-US" sz="2300" kern="1200"/>
        </a:p>
      </dsp:txBody>
      <dsp:txXfrm rot="-5400000">
        <a:off x="3918318" y="2444342"/>
        <a:ext cx="6923306" cy="787350"/>
      </dsp:txXfrm>
    </dsp:sp>
    <dsp:sp modelId="{F3751199-5F6D-4D38-94ED-4707E25029BB}">
      <dsp:nvSpPr>
        <dsp:cNvPr id="0" name=""/>
        <dsp:cNvSpPr/>
      </dsp:nvSpPr>
      <dsp:spPr>
        <a:xfrm>
          <a:off x="0" y="2292680"/>
          <a:ext cx="3918318" cy="109067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/>
            <a:t>Applikasjon</a:t>
          </a:r>
          <a:endParaRPr lang="en-US" sz="4000" kern="1200" dirty="0"/>
        </a:p>
      </dsp:txBody>
      <dsp:txXfrm>
        <a:off x="53242" y="2345922"/>
        <a:ext cx="3811834" cy="984188"/>
      </dsp:txXfrm>
    </dsp:sp>
    <dsp:sp modelId="{C50F711B-AFD9-4EA4-A615-BB27F1D6E5BE}">
      <dsp:nvSpPr>
        <dsp:cNvPr id="0" name=""/>
        <dsp:cNvSpPr/>
      </dsp:nvSpPr>
      <dsp:spPr>
        <a:xfrm rot="5400000">
          <a:off x="6964999" y="500272"/>
          <a:ext cx="872538" cy="6965900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300" kern="1200" dirty="0"/>
            <a:t>Mest kompleks av alt</a:t>
          </a:r>
          <a:endParaRPr lang="en-US" sz="2300" kern="1200" dirty="0"/>
        </a:p>
      </dsp:txBody>
      <dsp:txXfrm rot="-5400000">
        <a:off x="3918318" y="3589547"/>
        <a:ext cx="6923306" cy="787350"/>
      </dsp:txXfrm>
    </dsp:sp>
    <dsp:sp modelId="{91CA84F8-B993-4900-87C9-BC943F9D89C5}">
      <dsp:nvSpPr>
        <dsp:cNvPr id="0" name=""/>
        <dsp:cNvSpPr/>
      </dsp:nvSpPr>
      <dsp:spPr>
        <a:xfrm>
          <a:off x="0" y="3437886"/>
          <a:ext cx="3918318" cy="109067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4000" kern="1200" dirty="0"/>
            <a:t>Brukeren</a:t>
          </a:r>
          <a:endParaRPr lang="en-US" sz="4000" kern="1200" dirty="0"/>
        </a:p>
      </dsp:txBody>
      <dsp:txXfrm>
        <a:off x="53242" y="3491128"/>
        <a:ext cx="3811834" cy="9841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D2153C-9793-4049-B43C-CA248D789A38}">
      <dsp:nvSpPr>
        <dsp:cNvPr id="0" name=""/>
        <dsp:cNvSpPr/>
      </dsp:nvSpPr>
      <dsp:spPr>
        <a:xfrm>
          <a:off x="696859" y="622913"/>
          <a:ext cx="1955812" cy="1955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56EC14-0478-4FE5-82DF-B2A8193D6619}">
      <dsp:nvSpPr>
        <dsp:cNvPr id="0" name=""/>
        <dsp:cNvSpPr/>
      </dsp:nvSpPr>
      <dsp:spPr>
        <a:xfrm>
          <a:off x="1113672" y="1039725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1C770E-3333-4878-97AC-DB87FA149BF7}">
      <dsp:nvSpPr>
        <dsp:cNvPr id="0" name=""/>
        <dsp:cNvSpPr/>
      </dsp:nvSpPr>
      <dsp:spPr>
        <a:xfrm>
          <a:off x="71640" y="3187913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b-NO" sz="2500" kern="1200" dirty="0" err="1"/>
            <a:t>Restart</a:t>
          </a:r>
          <a:r>
            <a:rPr lang="nb-NO" sz="2500" kern="1200" dirty="0"/>
            <a:t>!</a:t>
          </a:r>
          <a:endParaRPr lang="en-US" sz="2500" kern="1200" dirty="0"/>
        </a:p>
      </dsp:txBody>
      <dsp:txXfrm>
        <a:off x="71640" y="3187913"/>
        <a:ext cx="3206250" cy="720000"/>
      </dsp:txXfrm>
    </dsp:sp>
    <dsp:sp modelId="{24C1ACED-B035-418A-AC49-C3DCEF35EA43}">
      <dsp:nvSpPr>
        <dsp:cNvPr id="0" name=""/>
        <dsp:cNvSpPr/>
      </dsp:nvSpPr>
      <dsp:spPr>
        <a:xfrm>
          <a:off x="4464203" y="622913"/>
          <a:ext cx="1955812" cy="1955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5AEA6A-A4D2-4F73-A265-8386D3C1A70D}">
      <dsp:nvSpPr>
        <dsp:cNvPr id="0" name=""/>
        <dsp:cNvSpPr/>
      </dsp:nvSpPr>
      <dsp:spPr>
        <a:xfrm>
          <a:off x="4881015" y="1039725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60284F-2D1B-4885-BAE0-C0A9FA49920D}">
      <dsp:nvSpPr>
        <dsp:cNvPr id="0" name=""/>
        <dsp:cNvSpPr/>
      </dsp:nvSpPr>
      <dsp:spPr>
        <a:xfrm>
          <a:off x="3838984" y="3187913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b-NO" sz="2500" kern="1200"/>
            <a:t>Er alt koblet riktig utvendig?</a:t>
          </a:r>
          <a:endParaRPr lang="en-US" sz="2500" kern="1200"/>
        </a:p>
      </dsp:txBody>
      <dsp:txXfrm>
        <a:off x="3838984" y="3187913"/>
        <a:ext cx="3206250" cy="720000"/>
      </dsp:txXfrm>
    </dsp:sp>
    <dsp:sp modelId="{C0000A3D-063C-417A-B165-8DA79C615F3A}">
      <dsp:nvSpPr>
        <dsp:cNvPr id="0" name=""/>
        <dsp:cNvSpPr/>
      </dsp:nvSpPr>
      <dsp:spPr>
        <a:xfrm>
          <a:off x="8231547" y="622913"/>
          <a:ext cx="1955812" cy="1955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483D1F-EA9B-4AF2-97AD-B67E0F0F49FA}">
      <dsp:nvSpPr>
        <dsp:cNvPr id="0" name=""/>
        <dsp:cNvSpPr/>
      </dsp:nvSpPr>
      <dsp:spPr>
        <a:xfrm>
          <a:off x="8648359" y="1039725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98315B-B32B-420B-BABC-8A07E7787046}">
      <dsp:nvSpPr>
        <dsp:cNvPr id="0" name=""/>
        <dsp:cNvSpPr/>
      </dsp:nvSpPr>
      <dsp:spPr>
        <a:xfrm>
          <a:off x="7606328" y="3187913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b-NO" sz="2500" kern="1200"/>
            <a:t>Er alt koblet riktig innvendig?</a:t>
          </a:r>
          <a:endParaRPr lang="en-US" sz="2500" kern="1200"/>
        </a:p>
      </dsp:txBody>
      <dsp:txXfrm>
        <a:off x="7606328" y="3187913"/>
        <a:ext cx="3206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30FDA8-804C-4146-A330-B9C731351970}">
      <dsp:nvSpPr>
        <dsp:cNvPr id="0" name=""/>
        <dsp:cNvSpPr/>
      </dsp:nvSpPr>
      <dsp:spPr>
        <a:xfrm>
          <a:off x="0" y="3410593"/>
          <a:ext cx="10884219" cy="111943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100" kern="1200"/>
            <a:t>Start på nytt og hør om lyden kommer tilbake</a:t>
          </a:r>
          <a:endParaRPr lang="en-US" sz="2100" kern="1200"/>
        </a:p>
      </dsp:txBody>
      <dsp:txXfrm>
        <a:off x="0" y="3410593"/>
        <a:ext cx="10884219" cy="1119432"/>
      </dsp:txXfrm>
    </dsp:sp>
    <dsp:sp modelId="{8BAA238D-6910-45A1-904C-6FCE05FDF57C}">
      <dsp:nvSpPr>
        <dsp:cNvPr id="0" name=""/>
        <dsp:cNvSpPr/>
      </dsp:nvSpPr>
      <dsp:spPr>
        <a:xfrm rot="10800000">
          <a:off x="0" y="1705697"/>
          <a:ext cx="10884219" cy="1721687"/>
        </a:xfrm>
        <a:prstGeom prst="upArrowCallou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100" kern="1200"/>
            <a:t>Skru av ASAP (ta strømmen)</a:t>
          </a:r>
          <a:endParaRPr lang="en-US" sz="2100" kern="1200"/>
        </a:p>
      </dsp:txBody>
      <dsp:txXfrm rot="10800000">
        <a:off x="0" y="1705697"/>
        <a:ext cx="10884219" cy="1118701"/>
      </dsp:txXfrm>
    </dsp:sp>
    <dsp:sp modelId="{EF7F8940-B430-4FE5-9F30-D4920B34F73F}">
      <dsp:nvSpPr>
        <dsp:cNvPr id="0" name=""/>
        <dsp:cNvSpPr/>
      </dsp:nvSpPr>
      <dsp:spPr>
        <a:xfrm rot="10800000">
          <a:off x="0" y="800"/>
          <a:ext cx="10884219" cy="1721687"/>
        </a:xfrm>
        <a:prstGeom prst="upArrowCallou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100" kern="1200"/>
            <a:t>(U)lyder?</a:t>
          </a:r>
          <a:endParaRPr lang="en-US" sz="2100" kern="1200"/>
        </a:p>
      </dsp:txBody>
      <dsp:txXfrm rot="-10800000">
        <a:off x="0" y="800"/>
        <a:ext cx="10884219" cy="604312"/>
      </dsp:txXfrm>
    </dsp:sp>
    <dsp:sp modelId="{7DC5594D-BA44-47FB-A03B-E4CF3FF5A24B}">
      <dsp:nvSpPr>
        <dsp:cNvPr id="0" name=""/>
        <dsp:cNvSpPr/>
      </dsp:nvSpPr>
      <dsp:spPr>
        <a:xfrm>
          <a:off x="5314" y="605113"/>
          <a:ext cx="3624529" cy="51478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700" kern="1200"/>
            <a:t>Jevn ulyd er ofte vifte eller PSU</a:t>
          </a:r>
          <a:endParaRPr lang="en-US" sz="1700" kern="1200"/>
        </a:p>
      </dsp:txBody>
      <dsp:txXfrm>
        <a:off x="5314" y="605113"/>
        <a:ext cx="3624529" cy="514784"/>
      </dsp:txXfrm>
    </dsp:sp>
    <dsp:sp modelId="{D2BEFB16-43BD-4D3F-8731-93F1D423A6DA}">
      <dsp:nvSpPr>
        <dsp:cNvPr id="0" name=""/>
        <dsp:cNvSpPr/>
      </dsp:nvSpPr>
      <dsp:spPr>
        <a:xfrm>
          <a:off x="3629844" y="605113"/>
          <a:ext cx="3624529" cy="51478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700" kern="1200"/>
            <a:t>Klikkkklakk kan være HDD</a:t>
          </a:r>
          <a:endParaRPr lang="en-US" sz="1700" kern="1200"/>
        </a:p>
      </dsp:txBody>
      <dsp:txXfrm>
        <a:off x="3629844" y="605113"/>
        <a:ext cx="3624529" cy="514784"/>
      </dsp:txXfrm>
    </dsp:sp>
    <dsp:sp modelId="{46ABEC6E-F019-4179-9059-92EB7A724341}">
      <dsp:nvSpPr>
        <dsp:cNvPr id="0" name=""/>
        <dsp:cNvSpPr/>
      </dsp:nvSpPr>
      <dsp:spPr>
        <a:xfrm>
          <a:off x="7254374" y="605113"/>
          <a:ext cx="3624529" cy="51478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700" kern="1200"/>
            <a:t>Spinnebråk ved CD/DVD – Optisk Drev</a:t>
          </a:r>
          <a:endParaRPr lang="en-US" sz="1700" kern="1200"/>
        </a:p>
      </dsp:txBody>
      <dsp:txXfrm>
        <a:off x="7254374" y="605113"/>
        <a:ext cx="3624529" cy="5147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1F6275-72DA-403D-9DD7-608F850E89A1}">
      <dsp:nvSpPr>
        <dsp:cNvPr id="0" name=""/>
        <dsp:cNvSpPr/>
      </dsp:nvSpPr>
      <dsp:spPr>
        <a:xfrm>
          <a:off x="744109" y="629736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C8F13E-58C5-4E40-A074-668AC52E2139}">
      <dsp:nvSpPr>
        <dsp:cNvPr id="0" name=""/>
        <dsp:cNvSpPr/>
      </dsp:nvSpPr>
      <dsp:spPr>
        <a:xfrm>
          <a:off x="744109" y="228240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nb-NO" sz="2800" kern="1200"/>
            <a:t>Problemer med CD/DVD/BR?</a:t>
          </a:r>
          <a:endParaRPr lang="en-US" sz="2800" kern="1200"/>
        </a:p>
      </dsp:txBody>
      <dsp:txXfrm>
        <a:off x="744109" y="2282404"/>
        <a:ext cx="4320000" cy="648000"/>
      </dsp:txXfrm>
    </dsp:sp>
    <dsp:sp modelId="{BB91BBF6-39C9-4A72-B4B8-7F97590E4994}">
      <dsp:nvSpPr>
        <dsp:cNvPr id="0" name=""/>
        <dsp:cNvSpPr/>
      </dsp:nvSpPr>
      <dsp:spPr>
        <a:xfrm>
          <a:off x="744109" y="2995831"/>
          <a:ext cx="4320000" cy="905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700" kern="1200"/>
            <a:t>Som oftest disken, ikke drevet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700" kern="1200"/>
            <a:t>Sjekk kabler osv.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700" kern="1200"/>
            <a:t>Kan være driver eller software</a:t>
          </a:r>
          <a:endParaRPr lang="en-US" sz="1700" kern="1200"/>
        </a:p>
      </dsp:txBody>
      <dsp:txXfrm>
        <a:off x="744109" y="2995831"/>
        <a:ext cx="4320000" cy="905259"/>
      </dsp:txXfrm>
    </dsp:sp>
    <dsp:sp modelId="{68F6F19A-7F2B-4270-B2FA-F8CFBFA8F612}">
      <dsp:nvSpPr>
        <dsp:cNvPr id="0" name=""/>
        <dsp:cNvSpPr/>
      </dsp:nvSpPr>
      <dsp:spPr>
        <a:xfrm>
          <a:off x="5820109" y="629736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2CD0EF-52C0-4694-B84B-D29A9F16D863}">
      <dsp:nvSpPr>
        <dsp:cNvPr id="0" name=""/>
        <dsp:cNvSpPr/>
      </dsp:nvSpPr>
      <dsp:spPr>
        <a:xfrm>
          <a:off x="5820109" y="228240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nb-NO" sz="2800" kern="1200"/>
            <a:t>Ingen eller dårlig video?</a:t>
          </a:r>
          <a:endParaRPr lang="en-US" sz="2800" kern="1200"/>
        </a:p>
      </dsp:txBody>
      <dsp:txXfrm>
        <a:off x="5820109" y="2282404"/>
        <a:ext cx="4320000" cy="648000"/>
      </dsp:txXfrm>
    </dsp:sp>
    <dsp:sp modelId="{6CF91AD1-0C12-4379-9C15-D81BCEAA4681}">
      <dsp:nvSpPr>
        <dsp:cNvPr id="0" name=""/>
        <dsp:cNvSpPr/>
      </dsp:nvSpPr>
      <dsp:spPr>
        <a:xfrm>
          <a:off x="5820109" y="2995831"/>
          <a:ext cx="4320000" cy="905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700" kern="1200" dirty="0"/>
            <a:t>Enten GPU eller skjerm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700" kern="1200" dirty="0"/>
            <a:t>s. 757 og 758 i boka</a:t>
          </a:r>
          <a:endParaRPr lang="en-US" sz="1700" kern="1200" dirty="0"/>
        </a:p>
      </dsp:txBody>
      <dsp:txXfrm>
        <a:off x="5820109" y="2995831"/>
        <a:ext cx="4320000" cy="90525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26FBD9-DD2A-4276-9AA0-864FDF595D6F}">
      <dsp:nvSpPr>
        <dsp:cNvPr id="0" name=""/>
        <dsp:cNvSpPr/>
      </dsp:nvSpPr>
      <dsp:spPr>
        <a:xfrm>
          <a:off x="0" y="273603"/>
          <a:ext cx="1088421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C91FD1-32DA-4234-A55F-27FA01A6274A}">
      <dsp:nvSpPr>
        <dsp:cNvPr id="0" name=""/>
        <dsp:cNvSpPr/>
      </dsp:nvSpPr>
      <dsp:spPr>
        <a:xfrm>
          <a:off x="544210" y="22683"/>
          <a:ext cx="7618953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978" tIns="0" rIns="287978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700" kern="1200"/>
            <a:t>Viser deg konfigurasjonen til nettverkskortene i datamaskinen</a:t>
          </a:r>
          <a:endParaRPr lang="en-US" sz="1700" kern="1200"/>
        </a:p>
      </dsp:txBody>
      <dsp:txXfrm>
        <a:off x="568708" y="47181"/>
        <a:ext cx="7569957" cy="452844"/>
      </dsp:txXfrm>
    </dsp:sp>
    <dsp:sp modelId="{01C096F0-8A01-4951-B180-0C7D34E52805}">
      <dsp:nvSpPr>
        <dsp:cNvPr id="0" name=""/>
        <dsp:cNvSpPr/>
      </dsp:nvSpPr>
      <dsp:spPr>
        <a:xfrm>
          <a:off x="0" y="1067406"/>
          <a:ext cx="10884219" cy="128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4736" tIns="354076" rIns="844736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700" kern="1200"/>
            <a:t>Se all informasjon om konfigurasjon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700" kern="1200" dirty="0"/>
            <a:t>Få ny IP adresse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1700" kern="1200"/>
            <a:t>Flushe DNS</a:t>
          </a:r>
          <a:endParaRPr lang="en-US" sz="1700" kern="1200"/>
        </a:p>
      </dsp:txBody>
      <dsp:txXfrm>
        <a:off x="0" y="1067406"/>
        <a:ext cx="10884219" cy="1285200"/>
      </dsp:txXfrm>
    </dsp:sp>
    <dsp:sp modelId="{2D6CEB8D-C3C8-4B67-8089-2D0FAE22C1B6}">
      <dsp:nvSpPr>
        <dsp:cNvPr id="0" name=""/>
        <dsp:cNvSpPr/>
      </dsp:nvSpPr>
      <dsp:spPr>
        <a:xfrm>
          <a:off x="544210" y="793803"/>
          <a:ext cx="7618953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978" tIns="0" rIns="287978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700" kern="1200"/>
            <a:t>Bruksområder :</a:t>
          </a:r>
          <a:endParaRPr lang="en-US" sz="1700" kern="1200"/>
        </a:p>
      </dsp:txBody>
      <dsp:txXfrm>
        <a:off x="568708" y="818301"/>
        <a:ext cx="7569957" cy="4528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BC388B-805C-4D77-8643-81BF2E5348AE}">
      <dsp:nvSpPr>
        <dsp:cNvPr id="0" name=""/>
        <dsp:cNvSpPr/>
      </dsp:nvSpPr>
      <dsp:spPr>
        <a:xfrm>
          <a:off x="0" y="54556"/>
          <a:ext cx="3401318" cy="204079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000" kern="1200"/>
            <a:t>Hva bør du spørre brukeren om?</a:t>
          </a:r>
          <a:endParaRPr lang="en-US" sz="3000" kern="1200"/>
        </a:p>
      </dsp:txBody>
      <dsp:txXfrm>
        <a:off x="0" y="54556"/>
        <a:ext cx="3401318" cy="2040791"/>
      </dsp:txXfrm>
    </dsp:sp>
    <dsp:sp modelId="{4EDAC5BD-D6B8-42D3-8904-35A4B81B5D36}">
      <dsp:nvSpPr>
        <dsp:cNvPr id="0" name=""/>
        <dsp:cNvSpPr/>
      </dsp:nvSpPr>
      <dsp:spPr>
        <a:xfrm>
          <a:off x="3741450" y="54556"/>
          <a:ext cx="3401318" cy="204079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000" kern="1200"/>
            <a:t>Hva og hvordan vil du feilsøke?</a:t>
          </a:r>
          <a:endParaRPr lang="en-US" sz="3000" kern="1200"/>
        </a:p>
      </dsp:txBody>
      <dsp:txXfrm>
        <a:off x="3741450" y="54556"/>
        <a:ext cx="3401318" cy="2040791"/>
      </dsp:txXfrm>
    </dsp:sp>
    <dsp:sp modelId="{3638084E-ACF6-4913-A291-DCE053F7E300}">
      <dsp:nvSpPr>
        <dsp:cNvPr id="0" name=""/>
        <dsp:cNvSpPr/>
      </dsp:nvSpPr>
      <dsp:spPr>
        <a:xfrm>
          <a:off x="7482900" y="54556"/>
          <a:ext cx="3401318" cy="204079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000" kern="1200"/>
            <a:t>Kom med teorier om hva som kan være feil</a:t>
          </a:r>
          <a:endParaRPr lang="en-US" sz="3000" kern="1200"/>
        </a:p>
      </dsp:txBody>
      <dsp:txXfrm>
        <a:off x="7482900" y="54556"/>
        <a:ext cx="3401318" cy="2040791"/>
      </dsp:txXfrm>
    </dsp:sp>
    <dsp:sp modelId="{23B1D945-241E-43E3-A3AB-CCB3857F476C}">
      <dsp:nvSpPr>
        <dsp:cNvPr id="0" name=""/>
        <dsp:cNvSpPr/>
      </dsp:nvSpPr>
      <dsp:spPr>
        <a:xfrm>
          <a:off x="0" y="2435479"/>
          <a:ext cx="3401318" cy="204079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000" kern="1200"/>
            <a:t>Hvordan gå frem for å få mer info?!</a:t>
          </a:r>
          <a:endParaRPr lang="en-US" sz="3000" kern="1200"/>
        </a:p>
      </dsp:txBody>
      <dsp:txXfrm>
        <a:off x="0" y="2435479"/>
        <a:ext cx="3401318" cy="2040791"/>
      </dsp:txXfrm>
    </dsp:sp>
    <dsp:sp modelId="{9DDFB757-3698-40E1-BB0F-A1D3D706897A}">
      <dsp:nvSpPr>
        <dsp:cNvPr id="0" name=""/>
        <dsp:cNvSpPr/>
      </dsp:nvSpPr>
      <dsp:spPr>
        <a:xfrm>
          <a:off x="3741450" y="2435479"/>
          <a:ext cx="3401318" cy="204079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000" kern="1200"/>
            <a:t>Bruk boka og internett</a:t>
          </a:r>
          <a:endParaRPr lang="en-US" sz="3000" kern="1200"/>
        </a:p>
      </dsp:txBody>
      <dsp:txXfrm>
        <a:off x="3741450" y="2435479"/>
        <a:ext cx="3401318" cy="2040791"/>
      </dsp:txXfrm>
    </dsp:sp>
    <dsp:sp modelId="{7E97DF37-4CDC-428D-A0A4-343CDFBF81A8}">
      <dsp:nvSpPr>
        <dsp:cNvPr id="0" name=""/>
        <dsp:cNvSpPr/>
      </dsp:nvSpPr>
      <dsp:spPr>
        <a:xfrm>
          <a:off x="7482900" y="2435479"/>
          <a:ext cx="3401318" cy="204079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000" kern="1200"/>
            <a:t>DOKUMENTER FREMGANGSMÅTEN DIN</a:t>
          </a:r>
          <a:endParaRPr lang="en-US" sz="3000" kern="1200"/>
        </a:p>
      </dsp:txBody>
      <dsp:txXfrm>
        <a:off x="7482900" y="2435479"/>
        <a:ext cx="3401318" cy="20407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8B965-EC51-41DF-A34A-E73BB893ACC3}" type="datetimeFigureOut">
              <a:rPr lang="nb-NO" smtClean="0"/>
              <a:t>11.10.2022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ECE42-60D4-48E9-80F3-2CDC9A06758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03296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Vi trenger en base </a:t>
            </a:r>
            <a:r>
              <a:rPr lang="nb-NO" dirty="0" err="1"/>
              <a:t>knowledge</a:t>
            </a:r>
            <a:r>
              <a:rPr lang="nb-NO" dirty="0"/>
              <a:t> for å komme noe sted – Å ha god metodikk hjelper VELDIG hvis du ikke har så mye erfaring – å ha god metodikk hjelper uansett om du har MYE erfaring….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ECE42-60D4-48E9-80F3-2CDC9A06758A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5419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ECE42-60D4-48E9-80F3-2CDC9A06758A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92716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ECE42-60D4-48E9-80F3-2CDC9A06758A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68769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ECE42-60D4-48E9-80F3-2CDC9A06758A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81252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Ikke-konfronterende</a:t>
            </a:r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ECE42-60D4-48E9-80F3-2CDC9A06758A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07185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Sjekk det </a:t>
            </a:r>
            <a:r>
              <a:rPr lang="nb-NO"/>
              <a:t>enkle først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ECE42-60D4-48E9-80F3-2CDC9A06758A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59227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/>
              <a:t>Brennlukt og røyk. Aldri bra. Varmt nok til å lage røyk. Skru av umiddelbart.</a:t>
            </a:r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ECE42-60D4-48E9-80F3-2CDC9A06758A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1166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33139_PowerPoint_background-Cov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15413" y="648970"/>
            <a:ext cx="10363200" cy="1470025"/>
          </a:xfrm>
        </p:spPr>
        <p:txBody>
          <a:bodyPr tIns="90000"/>
          <a:lstStyle>
            <a:lvl1pPr>
              <a:lnSpc>
                <a:spcPts val="5200"/>
              </a:lnSpc>
              <a:defRPr sz="3600" cap="all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845870" y="5849141"/>
            <a:ext cx="2844565" cy="467568"/>
          </a:xfrm>
        </p:spPr>
        <p:txBody>
          <a:bodyPr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nb-NO"/>
              <a:t>Morten Bergfall - 11 oktober 2022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45869" y="6341926"/>
            <a:ext cx="2844800" cy="210972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73B8EF50-77F7-495B-AA69-AAB6093E59DE}" type="datetime1">
              <a:rPr lang="nb-NO" smtClean="0"/>
              <a:t>11.10.2022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08279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27483" y="1398589"/>
            <a:ext cx="10883828" cy="2318444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6DED-1445-4306-A517-5A2545FD1141}" type="datetime1">
              <a:rPr lang="nb-NO" smtClean="0"/>
              <a:t>11.10.2022</a:t>
            </a:fld>
            <a:endParaRPr lang="nb-NO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b-NO"/>
              <a:t>Morten Bergfall - 11 oktober 2022</a:t>
            </a:r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1" y="3861048"/>
            <a:ext cx="4068511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nb-NO"/>
              <a:t>Klikk på ikonet for å legge til et bilde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061745" y="3861048"/>
            <a:ext cx="4068511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nb-NO"/>
              <a:t>Klikk på ikonet for å legge til et bilde</a:t>
            </a:r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8123490" y="3861048"/>
            <a:ext cx="4068511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nb-NO"/>
              <a:t>Klikk på ikonet for å legge til et bilde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31081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27484" y="473076"/>
            <a:ext cx="10840129" cy="324395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6BBA-6547-4CA7-8356-5B20A34010B0}" type="datetime1">
              <a:rPr lang="nb-NO" smtClean="0"/>
              <a:t>11.10.2022</a:t>
            </a:fld>
            <a:endParaRPr lang="nb-NO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b-NO"/>
              <a:t>Morten Bergfall - 11 oktober 2022</a:t>
            </a:r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1" y="3861048"/>
            <a:ext cx="4068511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nb-NO"/>
              <a:t>Klikk på ikonet for å legge til et bilde</a:t>
            </a:r>
            <a:endParaRPr lang="nl-NL" dirty="0"/>
          </a:p>
        </p:txBody>
      </p:sp>
      <p:sp>
        <p:nvSpPr>
          <p:cNvPr id="14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061745" y="3861048"/>
            <a:ext cx="4068511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nb-NO"/>
              <a:t>Klikk på ikonet for å legge til et bilde</a:t>
            </a:r>
            <a:endParaRPr lang="nl-NL" dirty="0"/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8123490" y="3861048"/>
            <a:ext cx="4068511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nb-NO"/>
              <a:t>Klikk på ikonet for å legge til et bilde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87334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2FF4-CE29-4198-AC6A-BFDB42411316}" type="datetime1">
              <a:rPr lang="nb-NO" smtClean="0"/>
              <a:t>11.10.2022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Morten Bergfall - 11 oktober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942B-CC38-4E31-9612-0D2D130E576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53462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3EBC-5585-47BB-B747-96AD824C4CFD}" type="datetime1">
              <a:rPr lang="nb-NO" smtClean="0"/>
              <a:t>11.10.2022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Morten Bergfall - 11 oktober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942B-CC38-4E31-9612-0D2D130E576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75021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33139_PowerPoint_background-Cov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15413" y="648970"/>
            <a:ext cx="10363200" cy="1470025"/>
          </a:xfrm>
        </p:spPr>
        <p:txBody>
          <a:bodyPr tIns="90000"/>
          <a:lstStyle>
            <a:lvl1pPr>
              <a:lnSpc>
                <a:spcPts val="5200"/>
              </a:lnSpc>
              <a:defRPr sz="3600" cap="all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845870" y="5849141"/>
            <a:ext cx="2844565" cy="467568"/>
          </a:xfrm>
        </p:spPr>
        <p:txBody>
          <a:bodyPr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US"/>
              <a:t>Morten Bergfall - 11 oktober 2022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45869" y="6341926"/>
            <a:ext cx="2844800" cy="210972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01E63F72-FD95-496F-AE78-1A1EF32D6ABC}" type="datetime1">
              <a:rPr lang="nb-NO" smtClean="0"/>
              <a:t>11.10.2022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738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3949-5825-48CD-962D-8AD43DB47055}" type="datetime1">
              <a:rPr lang="nb-NO" smtClean="0"/>
              <a:t>11.10.2022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nl-NL"/>
              <a:t>Morten Bergfall - 11 oktober 2022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19702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988AA-083B-4144-81B5-89561D5CDD7E}" type="datetime1">
              <a:rPr lang="nb-NO" smtClean="0"/>
              <a:t>11.10.2022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9036"/>
                </a:solidFill>
              </a:defRPr>
            </a:lvl1pPr>
          </a:lstStyle>
          <a:p>
            <a:r>
              <a:rPr lang="nl-NL"/>
              <a:t>Morten Bergfall - 11 oktober 2022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847099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414496" y="473076"/>
            <a:ext cx="5250123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414496" y="1242866"/>
            <a:ext cx="5250123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D8A35-0B00-4662-A18B-C66D3AE22FC4}" type="datetime1">
              <a:rPr lang="nb-NO" smtClean="0"/>
              <a:t>11.10.2022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Morten Bergfall - 11 oktober 2022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417865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414496" y="473076"/>
            <a:ext cx="5250123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E610-62AF-4874-BCA7-AF355784614B}" type="datetime1">
              <a:rPr lang="nb-NO" smtClean="0"/>
              <a:t>11.10.2022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Morten Bergfall - 11 oktober 2022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107228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414496" y="473076"/>
            <a:ext cx="5250123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414496" y="1242866"/>
            <a:ext cx="5250123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38BA-5F69-4224-AE74-817AD93BA3E2}" type="datetime1">
              <a:rPr lang="nb-NO" smtClean="0"/>
              <a:t>11.10.2022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Morten Bergfall - 11 oktober 2022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3846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99C76-4448-436F-BDAB-7D7D831682D9}" type="datetime1">
              <a:rPr lang="nb-NO" smtClean="0"/>
              <a:t>11.10.2022</a:t>
            </a:fld>
            <a:endParaRPr lang="nb-NO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nb-NO"/>
              <a:t>Morten Bergfall - 11 oktober 2022</a:t>
            </a:r>
          </a:p>
        </p:txBody>
      </p:sp>
    </p:spTree>
    <p:extLst>
      <p:ext uri="{BB962C8B-B14F-4D97-AF65-F5344CB8AC3E}">
        <p14:creationId xmlns:p14="http://schemas.microsoft.com/office/powerpoint/2010/main" val="9116152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414496" y="473076"/>
            <a:ext cx="5250123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936D-2F4E-405C-BB83-992F1B8B1A1C}" type="datetime1">
              <a:rPr lang="nb-NO" smtClean="0"/>
              <a:t>11.10.2022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Morten Bergfall - 11 oktober 2022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541528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27483" y="1398589"/>
            <a:ext cx="10872903" cy="1454348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6C788-4402-4D21-984B-51C8EDD608AB}" type="datetime1">
              <a:rPr lang="nb-NO" smtClean="0"/>
              <a:t>11.10.2022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Morten Bergfall - 11 oktober 2022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6096000" y="302400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5889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27484" y="473076"/>
            <a:ext cx="10766987" cy="2379861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BEA7-BC96-4334-A79E-2081A9EDAA5D}" type="datetime1">
              <a:rPr lang="nb-NO" smtClean="0"/>
              <a:t>11.10.2022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Morten Bergfall - 11 oktober 2022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6096000" y="302400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555182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27483" y="1398589"/>
            <a:ext cx="10883828" cy="2318444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B528-5368-401B-B3C5-E7D28E677EC4}" type="datetime1">
              <a:rPr lang="nb-NO" smtClean="0"/>
              <a:t>11.10.2022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Morten Bergfall - 11 oktober 2022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1" y="3861048"/>
            <a:ext cx="4068511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061745" y="3861048"/>
            <a:ext cx="4068511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8123490" y="3861048"/>
            <a:ext cx="4068511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234976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27484" y="473076"/>
            <a:ext cx="10840129" cy="3243957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5FF39-420A-4557-B08F-E880760F6912}" type="datetime1">
              <a:rPr lang="nb-NO" smtClean="0"/>
              <a:t>11.10.2022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Morten Bergfall - 11 oktober 2022</a:t>
            </a:r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1" y="3861048"/>
            <a:ext cx="4068511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4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061745" y="3861048"/>
            <a:ext cx="4068511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8123490" y="3861048"/>
            <a:ext cx="4068511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4217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3C8A-2F95-4A5A-BAA7-29478A3601E0}" type="datetime1">
              <a:rPr lang="nb-NO" smtClean="0"/>
              <a:t>11.10.2022</a:t>
            </a:fld>
            <a:endParaRPr lang="nb-NO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9036"/>
                </a:solidFill>
              </a:defRPr>
            </a:lvl1pPr>
          </a:lstStyle>
          <a:p>
            <a:r>
              <a:rPr lang="nb-NO"/>
              <a:t>Morten Bergfall - 11 oktober 2022</a:t>
            </a:r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nb-NO"/>
              <a:t>Klikk på ikonet for å legge til et bilde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65787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414496" y="473076"/>
            <a:ext cx="5250123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414496" y="1242866"/>
            <a:ext cx="5250123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8EA2-74D6-45E6-9FCC-4B8A48065200}" type="datetime1">
              <a:rPr lang="nb-NO" smtClean="0"/>
              <a:t>11.10.2022</a:t>
            </a:fld>
            <a:endParaRPr lang="nb-NO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b-NO"/>
              <a:t>Morten Bergfall - 11 oktober 2022</a:t>
            </a:r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nb-NO"/>
              <a:t>Klikk på ikonet for å legge til et bilde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57016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414496" y="473076"/>
            <a:ext cx="5250123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12716-8C0B-45F6-9DA7-562587F45E64}" type="datetime1">
              <a:rPr lang="nb-NO" smtClean="0"/>
              <a:t>11.10.2022</a:t>
            </a:fld>
            <a:endParaRPr lang="nb-NO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b-NO"/>
              <a:t>Morten Bergfall - 11 oktober 2022</a:t>
            </a:r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nb-NO"/>
              <a:t>Klikk på ikonet for å legge til et bilde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31975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414496" y="473076"/>
            <a:ext cx="5250123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414496" y="1242866"/>
            <a:ext cx="5250123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1093D-B2CD-4185-850D-B1F4724B14FB}" type="datetime1">
              <a:rPr lang="nb-NO" smtClean="0"/>
              <a:t>11.10.2022</a:t>
            </a:fld>
            <a:endParaRPr lang="nb-NO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b-NO"/>
              <a:t>Morten Bergfall - 11 oktober 2022</a:t>
            </a:r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nb-NO"/>
              <a:t>Klikk på ikonet for å legge til et bilde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nb-NO"/>
              <a:t>Klikk på ikonet for å legge til et bilde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50570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414496" y="473076"/>
            <a:ext cx="5250123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FA28-8068-48AA-8373-29D0B3E5855B}" type="datetime1">
              <a:rPr lang="nb-NO" smtClean="0"/>
              <a:t>11.10.2022</a:t>
            </a:fld>
            <a:endParaRPr lang="nb-NO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b-NO"/>
              <a:t>Morten Bergfall - 11 oktober 2022</a:t>
            </a:r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nb-NO"/>
              <a:t>Klikk på ikonet for å legge til et bilde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nb-NO"/>
              <a:t>Klikk på ikonet for å legge til et bilde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7088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27483" y="1398589"/>
            <a:ext cx="10872903" cy="145434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DA1F-7BCA-44D8-A8A1-05827056CDEB}" type="datetime1">
              <a:rPr lang="nb-NO" smtClean="0"/>
              <a:t>11.10.2022</a:t>
            </a:fld>
            <a:endParaRPr lang="nb-NO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b-NO"/>
              <a:t>Morten Bergfall - 11 oktober 2022</a:t>
            </a:r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nb-NO"/>
              <a:t>Klikk på ikonet for å legge til et bilde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6096000" y="302400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nb-NO"/>
              <a:t>Klikk på ikonet for å legge til et bilde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8500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27484" y="473076"/>
            <a:ext cx="10766987" cy="2379861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9D7A7-F8FE-434A-B462-EB9B32B7E283}" type="datetime1">
              <a:rPr lang="nb-NO" smtClean="0"/>
              <a:t>11.10.2022</a:t>
            </a:fld>
            <a:endParaRPr lang="nb-NO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b-NO"/>
              <a:t>Morten Bergfall - 11 oktober 2022</a:t>
            </a:r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nb-NO"/>
              <a:t>Klikk på ikonet for å legge til et bilde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6096000" y="3024000"/>
            <a:ext cx="6096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nb-NO"/>
              <a:t>Klikk på ikonet for å legge til et bilde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7362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0196"/>
            <a:ext cx="12192000" cy="787804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36947" y="626312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4ABF8D9-39CD-4C72-A5E9-50E029FFD9A1}" type="datetime1">
              <a:rPr lang="nb-NO" smtClean="0"/>
              <a:t>11.10.2022</a:t>
            </a:fld>
            <a:endParaRPr lang="nb-NO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23384" y="473075"/>
            <a:ext cx="10884219" cy="82244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23384" y="1409496"/>
            <a:ext cx="10884219" cy="4530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853021" y="6263120"/>
            <a:ext cx="35098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b-NO"/>
              <a:t>Morten Bergfall - 11 oktober 2022</a:t>
            </a:r>
          </a:p>
        </p:txBody>
      </p:sp>
      <p:sp>
        <p:nvSpPr>
          <p:cNvPr id="7" name="MSIPCMContentMarking" descr="{&quot;HashCode&quot;:-35039338,&quot;Placement&quot;:&quot;Footer&quot;,&quot;Top&quot;:521.6203,&quot;Left&quot;:409.612671,&quot;SlideWidth&quot;:960,&quot;SlideHeight&quot;:540}">
            <a:extLst>
              <a:ext uri="{FF2B5EF4-FFF2-40B4-BE49-F238E27FC236}">
                <a16:creationId xmlns:a16="http://schemas.microsoft.com/office/drawing/2014/main" id="{13CF23EC-BD20-EF12-DE9E-44D24E9C58A4}"/>
              </a:ext>
            </a:extLst>
          </p:cNvPr>
          <p:cNvSpPr txBox="1"/>
          <p:nvPr userDrawn="1"/>
        </p:nvSpPr>
        <p:spPr>
          <a:xfrm>
            <a:off x="5202081" y="6624578"/>
            <a:ext cx="1787839" cy="2334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nb-NO" sz="900">
                <a:solidFill>
                  <a:srgbClr val="000000"/>
                </a:solidFill>
                <a:latin typeface="Arial" panose="020B0604020202020204" pitchFamily="34" charset="0"/>
              </a:rPr>
              <a:t>Classification: Restricted (V2)</a:t>
            </a:r>
          </a:p>
        </p:txBody>
      </p:sp>
    </p:spTree>
    <p:extLst>
      <p:ext uri="{BB962C8B-B14F-4D97-AF65-F5344CB8AC3E}">
        <p14:creationId xmlns:p14="http://schemas.microsoft.com/office/powerpoint/2010/main" val="212070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p:hf sldNum="0" hdr="0" dt="0"/>
  <p:txStyles>
    <p:titleStyle>
      <a:lvl1pPr algn="l" defTabSz="914400" rtl="0" eaLnBrk="1" latinLnBrk="0" hangingPunct="1">
        <a:lnSpc>
          <a:spcPts val="3000"/>
        </a:lnSpc>
        <a:spcBef>
          <a:spcPts val="0"/>
        </a:spcBef>
        <a:spcAft>
          <a:spcPts val="0"/>
        </a:spcAft>
        <a:buNone/>
        <a:defRPr sz="2800" b="1" kern="1200" cap="all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63525" indent="-263525" algn="l" defTabSz="914400" rtl="0" eaLnBrk="1" latinLnBrk="0" hangingPunct="1">
        <a:spcBef>
          <a:spcPts val="0"/>
        </a:spcBef>
        <a:buClr>
          <a:schemeClr val="tx2"/>
        </a:buClr>
        <a:buSzPct val="135000"/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1338" indent="-276225" algn="l" defTabSz="914400" rtl="0" eaLnBrk="1" latinLnBrk="0" hangingPunct="1"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7550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5350" indent="-177800" algn="l" defTabSz="914400" rtl="0" eaLnBrk="1" latinLnBrk="0" hangingPunct="1">
        <a:spcBef>
          <a:spcPts val="0"/>
        </a:spcBef>
        <a:buSzPct val="90000"/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71563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0196"/>
            <a:ext cx="12192000" cy="787804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36947" y="626312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766443F-B116-45BD-A004-4CA9C4EAE28A}" type="datetime1">
              <a:rPr lang="nb-NO" smtClean="0"/>
              <a:t>11.10.2022</a:t>
            </a:fld>
            <a:r>
              <a:rPr lang="en-US"/>
              <a:t> </a:t>
            </a:r>
            <a:endParaRPr lang="nl-NL" dirty="0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23384" y="473075"/>
            <a:ext cx="10884219" cy="82244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23384" y="1409496"/>
            <a:ext cx="10884219" cy="4530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853021" y="6263120"/>
            <a:ext cx="35098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/>
              <a:t>Morten Bergfall - 11 oktober 2022</a:t>
            </a:r>
            <a:endParaRPr lang="nl-NL" dirty="0"/>
          </a:p>
        </p:txBody>
      </p:sp>
      <p:sp>
        <p:nvSpPr>
          <p:cNvPr id="6" name="MSIPCMContentMarking" descr="{&quot;HashCode&quot;:-35039338,&quot;Placement&quot;:&quot;Footer&quot;,&quot;Top&quot;:521.6203,&quot;Left&quot;:289.612671,&quot;SlideWidth&quot;:720,&quot;SlideHeight&quot;:540}">
            <a:extLst>
              <a:ext uri="{FF2B5EF4-FFF2-40B4-BE49-F238E27FC236}">
                <a16:creationId xmlns:a16="http://schemas.microsoft.com/office/drawing/2014/main" id="{B8F835EC-32B5-6825-EFE3-B038992442D0}"/>
              </a:ext>
            </a:extLst>
          </p:cNvPr>
          <p:cNvSpPr txBox="1"/>
          <p:nvPr userDrawn="1"/>
        </p:nvSpPr>
        <p:spPr>
          <a:xfrm>
            <a:off x="4904109" y="6672040"/>
            <a:ext cx="2383785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nb-NO" sz="900">
                <a:solidFill>
                  <a:srgbClr val="000000"/>
                </a:solidFill>
                <a:latin typeface="Arial" panose="020B0604020202020204" pitchFamily="34" charset="0"/>
              </a:rPr>
              <a:t>Classification: Restricted (V2)</a:t>
            </a:r>
          </a:p>
        </p:txBody>
      </p:sp>
    </p:spTree>
    <p:extLst>
      <p:ext uri="{BB962C8B-B14F-4D97-AF65-F5344CB8AC3E}">
        <p14:creationId xmlns:p14="http://schemas.microsoft.com/office/powerpoint/2010/main" val="213693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dt="0"/>
  <p:txStyles>
    <p:titleStyle>
      <a:lvl1pPr algn="l" defTabSz="914400" rtl="0" eaLnBrk="1" latinLnBrk="0" hangingPunct="1">
        <a:lnSpc>
          <a:spcPts val="3000"/>
        </a:lnSpc>
        <a:spcBef>
          <a:spcPts val="0"/>
        </a:spcBef>
        <a:spcAft>
          <a:spcPts val="0"/>
        </a:spcAft>
        <a:buNone/>
        <a:defRPr sz="2800" b="1" kern="1200" cap="all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63525" indent="-263525" algn="l" defTabSz="914400" rtl="0" eaLnBrk="1" latinLnBrk="0" hangingPunct="1">
        <a:spcBef>
          <a:spcPts val="0"/>
        </a:spcBef>
        <a:buClr>
          <a:schemeClr val="tx2"/>
        </a:buClr>
        <a:buSzPct val="135000"/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1338" indent="-276225" algn="l" defTabSz="914400" rtl="0" eaLnBrk="1" latinLnBrk="0" hangingPunct="1"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7550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5350" indent="-177800" algn="l" defTabSz="914400" rtl="0" eaLnBrk="1" latinLnBrk="0" hangingPunct="1">
        <a:spcBef>
          <a:spcPts val="0"/>
        </a:spcBef>
        <a:buSzPct val="90000"/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71563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slideLayout" Target="../slideLayouts/slideLayout15.xml"/><Relationship Id="rId1" Type="http://schemas.openxmlformats.org/officeDocument/2006/relationships/video" Target="https://www.youtube.com/embed/YtZt75yK_no?feature=oembed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29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FFD2661-4AF8-BD4B-22B7-0B0BBE8D4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413" y="648970"/>
            <a:ext cx="10363200" cy="1470025"/>
          </a:xfrm>
        </p:spPr>
        <p:txBody>
          <a:bodyPr anchor="t">
            <a:normAutofit/>
          </a:bodyPr>
          <a:lstStyle/>
          <a:p>
            <a:r>
              <a:rPr lang="nb-NO" dirty="0"/>
              <a:t>Feilsøking</a:t>
            </a:r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2D51604A-4183-B889-2968-BD86439DF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Morten Bergfall - 11 oktober 2022</a:t>
            </a:r>
          </a:p>
        </p:txBody>
      </p:sp>
    </p:spTree>
    <p:extLst>
      <p:ext uri="{BB962C8B-B14F-4D97-AF65-F5344CB8AC3E}">
        <p14:creationId xmlns:p14="http://schemas.microsoft.com/office/powerpoint/2010/main" val="2486520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>
            <a:extLst>
              <a:ext uri="{FF2B5EF4-FFF2-40B4-BE49-F238E27FC236}">
                <a16:creationId xmlns:a16="http://schemas.microsoft.com/office/drawing/2014/main" id="{6BAC7966-A430-6A53-06E1-71C6625FB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384" y="473075"/>
            <a:ext cx="10884219" cy="822443"/>
          </a:xfrm>
        </p:spPr>
        <p:txBody>
          <a:bodyPr anchor="t">
            <a:normAutofit/>
          </a:bodyPr>
          <a:lstStyle/>
          <a:p>
            <a:r>
              <a:rPr lang="nb-NO" dirty="0" err="1"/>
              <a:t>Feilsøke</a:t>
            </a:r>
            <a:r>
              <a:rPr lang="nb-NO" dirty="0"/>
              <a:t> hardware</a:t>
            </a:r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A12B5B7-2CA4-937A-C6EF-B61CBE3AC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nl-NL"/>
              <a:t>Morten Bergfall - 11 oktober 2022</a:t>
            </a:r>
          </a:p>
        </p:txBody>
      </p:sp>
      <p:graphicFrame>
        <p:nvGraphicFramePr>
          <p:cNvPr id="10" name="Plassholder for innhold 7">
            <a:extLst>
              <a:ext uri="{FF2B5EF4-FFF2-40B4-BE49-F238E27FC236}">
                <a16:creationId xmlns:a16="http://schemas.microsoft.com/office/drawing/2014/main" id="{DCEF4448-C6A1-04A5-C8F5-B9DB66AE39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2644661"/>
              </p:ext>
            </p:extLst>
          </p:nvPr>
        </p:nvGraphicFramePr>
        <p:xfrm>
          <a:off x="823384" y="1409496"/>
          <a:ext cx="10884219" cy="45308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0772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BED0BE9-373E-F8D7-6775-65A7E76B7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4496" y="473076"/>
            <a:ext cx="5250123" cy="697783"/>
          </a:xfrm>
        </p:spPr>
        <p:txBody>
          <a:bodyPr anchor="t">
            <a:normAutofit/>
          </a:bodyPr>
          <a:lstStyle/>
          <a:p>
            <a:r>
              <a:rPr lang="nb-NO" dirty="0"/>
              <a:t>FEILSØKE HARDWARE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C7D25A0-48EE-3909-1BE9-B67C256F4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4496" y="1242866"/>
            <a:ext cx="5250123" cy="469438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b-NO" dirty="0"/>
              <a:t>Piping ved oppstart?</a:t>
            </a:r>
          </a:p>
          <a:p>
            <a:pPr lvl="1">
              <a:spcAft>
                <a:spcPts val="600"/>
              </a:spcAft>
            </a:pPr>
            <a:r>
              <a:rPr lang="nb-NO" sz="2200" dirty="0"/>
              <a:t>POST som sier ifra</a:t>
            </a:r>
          </a:p>
          <a:p>
            <a:pPr lvl="1">
              <a:spcAft>
                <a:spcPts val="600"/>
              </a:spcAft>
            </a:pPr>
            <a:r>
              <a:rPr lang="nb-NO" sz="2200" dirty="0"/>
              <a:t>Før GPU er med</a:t>
            </a:r>
          </a:p>
          <a:p>
            <a:pPr lvl="1">
              <a:spcAft>
                <a:spcPts val="600"/>
              </a:spcAft>
            </a:pPr>
            <a:r>
              <a:rPr lang="nb-NO" sz="2200" dirty="0"/>
              <a:t>Kun Fatal </a:t>
            </a:r>
            <a:r>
              <a:rPr lang="nb-NO" sz="2200" dirty="0" err="1"/>
              <a:t>Errors</a:t>
            </a:r>
            <a:endParaRPr lang="nb-NO" sz="2200" dirty="0"/>
          </a:p>
          <a:p>
            <a:pPr>
              <a:spcAft>
                <a:spcPts val="600"/>
              </a:spcAft>
            </a:pPr>
            <a:endParaRPr lang="nb-NO" dirty="0"/>
          </a:p>
          <a:p>
            <a:pPr>
              <a:spcAft>
                <a:spcPts val="600"/>
              </a:spcAft>
            </a:pPr>
            <a:r>
              <a:rPr lang="nb-NO" dirty="0"/>
              <a:t>Indikatorlys på hovedkort kan gi en indikasjon</a:t>
            </a:r>
          </a:p>
          <a:p>
            <a:pPr>
              <a:spcAft>
                <a:spcPts val="600"/>
              </a:spcAft>
            </a:pPr>
            <a:endParaRPr lang="nb-NO" dirty="0"/>
          </a:p>
          <a:p>
            <a:pPr>
              <a:spcAft>
                <a:spcPts val="600"/>
              </a:spcAft>
            </a:pPr>
            <a:r>
              <a:rPr lang="nb-NO" dirty="0"/>
              <a:t>Også lys på hovedkortet hvor du kan se om det er strøm</a:t>
            </a:r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87696A3-CE53-339F-BC33-2C75E194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nl-NL"/>
              <a:t>Morten Bergfall - 11 oktober 2022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57DA5F63-E7D1-F9C3-864C-1B91EC332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5220"/>
            <a:ext cx="6096000" cy="33375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0325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>
            <a:extLst>
              <a:ext uri="{FF2B5EF4-FFF2-40B4-BE49-F238E27FC236}">
                <a16:creationId xmlns:a16="http://schemas.microsoft.com/office/drawing/2014/main" id="{5631EFD8-8EBC-78E2-2E23-C70E13CCF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Feilsøking hardware</a:t>
            </a:r>
          </a:p>
        </p:txBody>
      </p:sp>
      <p:sp>
        <p:nvSpPr>
          <p:cNvPr id="8" name="Plassholder for innhold 7">
            <a:extLst>
              <a:ext uri="{FF2B5EF4-FFF2-40B4-BE49-F238E27FC236}">
                <a16:creationId xmlns:a16="http://schemas.microsoft.com/office/drawing/2014/main" id="{3D756AB7-AEA7-3E40-EDD5-D934A33E0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Synlige skader?</a:t>
            </a:r>
          </a:p>
          <a:p>
            <a:pPr lvl="1"/>
            <a:r>
              <a:rPr lang="nb-NO" dirty="0"/>
              <a:t>Lett å finne feilen</a:t>
            </a:r>
          </a:p>
          <a:p>
            <a:pPr lvl="1"/>
            <a:r>
              <a:rPr lang="nb-NO" dirty="0"/>
              <a:t>«Umulig» å </a:t>
            </a:r>
            <a:r>
              <a:rPr lang="nb-NO" dirty="0" err="1"/>
              <a:t>fixe</a:t>
            </a:r>
            <a:endParaRPr lang="nb-NO" dirty="0"/>
          </a:p>
          <a:p>
            <a:pPr lvl="1"/>
            <a:endParaRPr lang="nb-NO" dirty="0"/>
          </a:p>
          <a:p>
            <a:r>
              <a:rPr lang="nb-NO" dirty="0"/>
              <a:t>Ujevne tilbakevendende feil?!</a:t>
            </a:r>
          </a:p>
          <a:p>
            <a:pPr lvl="1"/>
            <a:r>
              <a:rPr lang="nb-NO" dirty="0"/>
              <a:t>Behandle det som permanente feil</a:t>
            </a:r>
          </a:p>
          <a:p>
            <a:pPr lvl="1"/>
            <a:r>
              <a:rPr lang="nb-NO" dirty="0"/>
              <a:t>Unngå </a:t>
            </a:r>
            <a:r>
              <a:rPr lang="nb-NO" dirty="0" err="1"/>
              <a:t>frustasjon</a:t>
            </a:r>
            <a:r>
              <a:rPr lang="nb-NO" dirty="0"/>
              <a:t> («Ikke når du er her»)</a:t>
            </a:r>
          </a:p>
          <a:p>
            <a:pPr lvl="1"/>
            <a:r>
              <a:rPr lang="nb-NO" dirty="0"/>
              <a:t>Oftest tegn på at en komponent er i ferd med å dø</a:t>
            </a:r>
          </a:p>
          <a:p>
            <a:endParaRPr lang="nb-NO" dirty="0"/>
          </a:p>
          <a:p>
            <a:r>
              <a:rPr lang="nb-NO" dirty="0"/>
              <a:t>Alt er dødt?</a:t>
            </a:r>
          </a:p>
          <a:p>
            <a:pPr lvl="1"/>
            <a:r>
              <a:rPr lang="nb-NO" dirty="0"/>
              <a:t>Ofte HK/CPU</a:t>
            </a:r>
          </a:p>
          <a:p>
            <a:pPr lvl="1"/>
            <a:r>
              <a:rPr lang="nb-NO" dirty="0"/>
              <a:t>Kan også være minne eller PSU</a:t>
            </a:r>
          </a:p>
          <a:p>
            <a:pPr lvl="1"/>
            <a:r>
              <a:rPr lang="nb-NO" dirty="0"/>
              <a:t>Må byttes – feilsøk med annen hardware</a:t>
            </a:r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7E43FC5-6B69-7212-11B6-F5AD6CE5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Morten Bergfall - 11 oktober 2022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1583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711B54F-8E28-EF80-0986-4AF58FCE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Feilsøking hardware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A2484C5-0735-B6A9-0D27-D31D38FA2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Ny hardware som ikke fungerer, men eller alt ok?</a:t>
            </a:r>
          </a:p>
          <a:p>
            <a:pPr lvl="1"/>
            <a:r>
              <a:rPr lang="nb-NO" dirty="0"/>
              <a:t>Oppdater BIOS / UEFI</a:t>
            </a:r>
          </a:p>
          <a:p>
            <a:pPr lvl="1"/>
            <a:endParaRPr lang="nb-NO" dirty="0"/>
          </a:p>
          <a:p>
            <a:r>
              <a:rPr lang="nb-NO" dirty="0"/>
              <a:t>Mister settings som dato, disk, </a:t>
            </a:r>
            <a:r>
              <a:rPr lang="nb-NO" dirty="0" err="1"/>
              <a:t>boot</a:t>
            </a:r>
            <a:r>
              <a:rPr lang="nb-NO" dirty="0"/>
              <a:t> </a:t>
            </a:r>
            <a:r>
              <a:rPr lang="nb-NO" dirty="0" err="1"/>
              <a:t>sequence</a:t>
            </a:r>
            <a:r>
              <a:rPr lang="nb-NO" dirty="0"/>
              <a:t>?</a:t>
            </a:r>
          </a:p>
          <a:p>
            <a:pPr lvl="1"/>
            <a:r>
              <a:rPr lang="nb-NO" dirty="0"/>
              <a:t>Bytt CMOS batteri</a:t>
            </a:r>
          </a:p>
          <a:p>
            <a:pPr lvl="1"/>
            <a:endParaRPr lang="nb-NO" dirty="0"/>
          </a:p>
          <a:p>
            <a:r>
              <a:rPr lang="nb-NO" dirty="0"/>
              <a:t>Problemer med I/O porter og kabler?</a:t>
            </a:r>
          </a:p>
          <a:p>
            <a:pPr lvl="1"/>
            <a:r>
              <a:rPr lang="nb-NO" dirty="0"/>
              <a:t>Sjekk at det ikke er </a:t>
            </a:r>
            <a:r>
              <a:rPr lang="nb-NO" dirty="0" err="1"/>
              <a:t>disabled</a:t>
            </a:r>
            <a:r>
              <a:rPr lang="nb-NO" dirty="0"/>
              <a:t> i BIOS</a:t>
            </a:r>
          </a:p>
          <a:p>
            <a:pPr lvl="1"/>
            <a:r>
              <a:rPr lang="nb-NO" dirty="0"/>
              <a:t>Sjekk Device Manager</a:t>
            </a:r>
          </a:p>
          <a:p>
            <a:pPr lvl="1"/>
            <a:r>
              <a:rPr lang="nb-NO" dirty="0"/>
              <a:t>Bytt kabler</a:t>
            </a:r>
          </a:p>
          <a:p>
            <a:pPr lvl="1"/>
            <a:r>
              <a:rPr lang="nb-NO" dirty="0"/>
              <a:t>Sjekk pins</a:t>
            </a:r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5384E6A-48AE-33F6-CECC-9C3FE14D6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Morten Bergfall - 11 oktober 2022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9525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F7B06E6-0841-ED95-97DC-3A386FDCB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Feilsøking hardware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7F47EB3-5F44-14A0-7A29-104D6EE99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Ustabilt i Windows – BSOD?</a:t>
            </a:r>
          </a:p>
          <a:p>
            <a:pPr lvl="1"/>
            <a:r>
              <a:rPr lang="nb-NO" dirty="0"/>
              <a:t>RAM</a:t>
            </a:r>
          </a:p>
          <a:p>
            <a:pPr lvl="1"/>
            <a:r>
              <a:rPr lang="nb-NO" dirty="0"/>
              <a:t>Bytt </a:t>
            </a:r>
            <a:r>
              <a:rPr lang="nb-NO" dirty="0" err="1"/>
              <a:t>slots</a:t>
            </a:r>
            <a:r>
              <a:rPr lang="nb-NO" dirty="0"/>
              <a:t> eller prøv annen RAM</a:t>
            </a:r>
          </a:p>
          <a:p>
            <a:pPr lvl="1"/>
            <a:endParaRPr lang="nb-NO" dirty="0"/>
          </a:p>
          <a:p>
            <a:r>
              <a:rPr lang="nb-NO" dirty="0"/>
              <a:t>Funker litt, så skrur </a:t>
            </a:r>
            <a:r>
              <a:rPr lang="nb-NO" dirty="0" err="1"/>
              <a:t>PC’en</a:t>
            </a:r>
            <a:r>
              <a:rPr lang="nb-NO" dirty="0"/>
              <a:t> seg av?</a:t>
            </a:r>
          </a:p>
          <a:p>
            <a:pPr lvl="1"/>
            <a:r>
              <a:rPr lang="nb-NO" dirty="0"/>
              <a:t>Kan være overoppheting</a:t>
            </a:r>
          </a:p>
          <a:p>
            <a:pPr lvl="1"/>
            <a:r>
              <a:rPr lang="nb-NO" dirty="0"/>
              <a:t>Eller dårlig kabler</a:t>
            </a:r>
          </a:p>
          <a:p>
            <a:pPr lvl="1"/>
            <a:r>
              <a:rPr lang="nb-NO" dirty="0"/>
              <a:t>Sjekk kabler</a:t>
            </a:r>
          </a:p>
          <a:p>
            <a:pPr lvl="1"/>
            <a:r>
              <a:rPr lang="nb-NO" dirty="0"/>
              <a:t>Sjekk luftstrømmen</a:t>
            </a:r>
          </a:p>
          <a:p>
            <a:pPr lvl="1"/>
            <a:r>
              <a:rPr lang="nb-NO" dirty="0"/>
              <a:t>Sjekk at viftene ikke er fulle</a:t>
            </a:r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2660D2A-3282-CEB6-BB45-E69D00168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Morten Bergfall - 11 oktober 2022</a:t>
            </a:r>
            <a:endParaRPr lang="nl-NL" dirty="0"/>
          </a:p>
        </p:txBody>
      </p:sp>
      <p:sp>
        <p:nvSpPr>
          <p:cNvPr id="10" name="Plassholder for bilde 9">
            <a:extLst>
              <a:ext uri="{FF2B5EF4-FFF2-40B4-BE49-F238E27FC236}">
                <a16:creationId xmlns:a16="http://schemas.microsoft.com/office/drawing/2014/main" id="{05886D7F-4221-4748-D29F-1EEC189DBF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1" name="Plassholder for bilde 10">
            <a:extLst>
              <a:ext uri="{FF2B5EF4-FFF2-40B4-BE49-F238E27FC236}">
                <a16:creationId xmlns:a16="http://schemas.microsoft.com/office/drawing/2014/main" id="{E7D2D273-D7E3-C3BF-01B7-94B7C4C45BD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69AF31DE-DB08-1474-A757-F15961603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564" y="3116433"/>
            <a:ext cx="6115564" cy="3634007"/>
          </a:xfrm>
          <a:prstGeom prst="rect">
            <a:avLst/>
          </a:prstGeom>
        </p:spPr>
      </p:pic>
      <p:pic>
        <p:nvPicPr>
          <p:cNvPr id="9" name="Bilde 8">
            <a:extLst>
              <a:ext uri="{FF2B5EF4-FFF2-40B4-BE49-F238E27FC236}">
                <a16:creationId xmlns:a16="http://schemas.microsoft.com/office/drawing/2014/main" id="{058FA9F3-13FE-0F98-2A81-BB4E86A80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00" y="92433"/>
            <a:ext cx="4738977" cy="303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640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tel 7">
            <a:extLst>
              <a:ext uri="{FF2B5EF4-FFF2-40B4-BE49-F238E27FC236}">
                <a16:creationId xmlns:a16="http://schemas.microsoft.com/office/drawing/2014/main" id="{0FC21F8D-52BD-4BA9-15DC-E06D271C2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Hard drive feilsøking</a:t>
            </a:r>
          </a:p>
        </p:txBody>
      </p:sp>
      <p:sp>
        <p:nvSpPr>
          <p:cNvPr id="9" name="Plassholder for innhold 8">
            <a:extLst>
              <a:ext uri="{FF2B5EF4-FFF2-40B4-BE49-F238E27FC236}">
                <a16:creationId xmlns:a16="http://schemas.microsoft.com/office/drawing/2014/main" id="{0CC66E9D-3871-31CF-F5EE-1C9DD9B6A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Adapter er ødelagt (SATA/PATA/annet)</a:t>
            </a:r>
          </a:p>
          <a:p>
            <a:r>
              <a:rPr lang="nb-NO" dirty="0"/>
              <a:t>Disken holder på er har blitt ødelagt</a:t>
            </a:r>
          </a:p>
          <a:p>
            <a:r>
              <a:rPr lang="nb-NO" dirty="0"/>
              <a:t>Treg eller </a:t>
            </a:r>
            <a:r>
              <a:rPr lang="nb-NO" dirty="0" err="1"/>
              <a:t>read</a:t>
            </a:r>
            <a:r>
              <a:rPr lang="nb-NO" dirty="0"/>
              <a:t> / </a:t>
            </a:r>
            <a:r>
              <a:rPr lang="nb-NO" dirty="0" err="1"/>
              <a:t>write</a:t>
            </a:r>
            <a:r>
              <a:rPr lang="nb-NO" dirty="0"/>
              <a:t> feil?</a:t>
            </a:r>
          </a:p>
          <a:p>
            <a:pPr lvl="1"/>
            <a:r>
              <a:rPr lang="nb-NO" dirty="0"/>
              <a:t>Enten veldig full</a:t>
            </a:r>
          </a:p>
          <a:p>
            <a:pPr lvl="1"/>
            <a:r>
              <a:rPr lang="nb-NO" dirty="0"/>
              <a:t>Eller snarlig </a:t>
            </a:r>
            <a:r>
              <a:rPr lang="nb-NO" dirty="0" err="1"/>
              <a:t>crash</a:t>
            </a:r>
            <a:endParaRPr lang="nb-NO" dirty="0"/>
          </a:p>
          <a:p>
            <a:pPr lvl="1"/>
            <a:r>
              <a:rPr lang="nb-NO" dirty="0" err="1"/>
              <a:t>Reinstall</a:t>
            </a:r>
            <a:endParaRPr lang="nb-NO" dirty="0"/>
          </a:p>
          <a:p>
            <a:pPr lvl="1"/>
            <a:r>
              <a:rPr lang="nb-NO" dirty="0"/>
              <a:t>Bytt disk</a:t>
            </a:r>
          </a:p>
          <a:p>
            <a:r>
              <a:rPr lang="nb-NO" dirty="0"/>
              <a:t>Finner ikke disken i BIOS og alle kabler er riktig?</a:t>
            </a:r>
          </a:p>
          <a:p>
            <a:pPr lvl="1"/>
            <a:r>
              <a:rPr lang="nb-NO" dirty="0"/>
              <a:t>RIP</a:t>
            </a:r>
          </a:p>
          <a:p>
            <a:r>
              <a:rPr lang="nb-NO" dirty="0" err="1"/>
              <a:t>Booter</a:t>
            </a:r>
            <a:r>
              <a:rPr lang="nb-NO" dirty="0"/>
              <a:t>, men finner ikke OS?</a:t>
            </a:r>
          </a:p>
          <a:p>
            <a:pPr lvl="1"/>
            <a:r>
              <a:rPr lang="nb-NO" dirty="0"/>
              <a:t>Feil i </a:t>
            </a:r>
            <a:r>
              <a:rPr lang="nb-NO" dirty="0" err="1"/>
              <a:t>boot</a:t>
            </a:r>
            <a:r>
              <a:rPr lang="nb-NO" dirty="0"/>
              <a:t>-sekvens</a:t>
            </a:r>
          </a:p>
          <a:p>
            <a:pPr lvl="1"/>
            <a:r>
              <a:rPr lang="nb-NO" dirty="0"/>
              <a:t>Kjør </a:t>
            </a:r>
            <a:r>
              <a:rPr lang="nb-NO" dirty="0" err="1"/>
              <a:t>repair</a:t>
            </a:r>
            <a:r>
              <a:rPr lang="nb-NO" dirty="0"/>
              <a:t> av Master </a:t>
            </a:r>
            <a:r>
              <a:rPr lang="nb-NO" dirty="0" err="1"/>
              <a:t>Boot</a:t>
            </a:r>
            <a:r>
              <a:rPr lang="nb-NO" dirty="0"/>
              <a:t> Record</a:t>
            </a:r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86C6636-0B18-CAE5-B4B4-AA6B03B82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Morten Bergfall - 11 oktober 2022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9871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5D6A97F-60AE-876B-F93E-1DFAF4E12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4496" y="473076"/>
            <a:ext cx="5250123" cy="697783"/>
          </a:xfrm>
        </p:spPr>
        <p:txBody>
          <a:bodyPr anchor="t">
            <a:normAutofit/>
          </a:bodyPr>
          <a:lstStyle/>
          <a:p>
            <a:r>
              <a:rPr lang="nb-NO"/>
              <a:t>Hard drive – S.M.A.R.T.</a:t>
            </a:r>
            <a:endParaRPr lang="nb-NO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C785971-ECDF-001B-B477-885A4DE3B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4496" y="1242866"/>
            <a:ext cx="5250123" cy="4694385"/>
          </a:xfrm>
        </p:spPr>
        <p:txBody>
          <a:bodyPr/>
          <a:lstStyle/>
          <a:p>
            <a:r>
              <a:rPr lang="en-US" dirty="0" err="1"/>
              <a:t>Egen</a:t>
            </a:r>
            <a:r>
              <a:rPr lang="en-US" dirty="0"/>
              <a:t> software</a:t>
            </a:r>
          </a:p>
          <a:p>
            <a:r>
              <a:rPr lang="en-US" dirty="0" err="1"/>
              <a:t>Rapporter</a:t>
            </a:r>
            <a:r>
              <a:rPr lang="en-US" dirty="0"/>
              <a:t> om </a:t>
            </a:r>
            <a:r>
              <a:rPr lang="en-US" dirty="0" err="1"/>
              <a:t>feil</a:t>
            </a:r>
            <a:endParaRPr lang="en-US" dirty="0"/>
          </a:p>
          <a:p>
            <a:r>
              <a:rPr lang="en-US" dirty="0"/>
              <a:t>Kan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om </a:t>
            </a:r>
            <a:r>
              <a:rPr lang="en-US" dirty="0" err="1"/>
              <a:t>feil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er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vei</a:t>
            </a:r>
            <a:endParaRPr lang="en-US" dirty="0"/>
          </a:p>
          <a:p>
            <a:r>
              <a:rPr lang="en-US" dirty="0"/>
              <a:t>S. 751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boka</a:t>
            </a:r>
            <a:endParaRPr lang="en-US" dirty="0"/>
          </a:p>
          <a:p>
            <a:endParaRPr lang="en-US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3633181-8A21-4832-8E5D-241B7A782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nl-NL"/>
              <a:t>Morten Bergfall - 11 oktober 2022</a:t>
            </a:r>
          </a:p>
        </p:txBody>
      </p:sp>
      <p:pic>
        <p:nvPicPr>
          <p:cNvPr id="7" name="Plassholder for innhold 6">
            <a:extLst>
              <a:ext uri="{FF2B5EF4-FFF2-40B4-BE49-F238E27FC236}">
                <a16:creationId xmlns:a16="http://schemas.microsoft.com/office/drawing/2014/main" id="{253D28FB-1451-5905-12F5-545CB11FBAD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tretch/>
        </p:blipFill>
        <p:spPr>
          <a:xfrm>
            <a:off x="0" y="905640"/>
            <a:ext cx="6096000" cy="4236720"/>
          </a:xfrm>
          <a:noFill/>
        </p:spPr>
      </p:pic>
    </p:spTree>
    <p:extLst>
      <p:ext uri="{BB962C8B-B14F-4D97-AF65-F5344CB8AC3E}">
        <p14:creationId xmlns:p14="http://schemas.microsoft.com/office/powerpoint/2010/main" val="4176763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>
            <a:extLst>
              <a:ext uri="{FF2B5EF4-FFF2-40B4-BE49-F238E27FC236}">
                <a16:creationId xmlns:a16="http://schemas.microsoft.com/office/drawing/2014/main" id="{ECFA2BC1-2FD1-DB04-3286-CDD0DB90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384" y="473075"/>
            <a:ext cx="10884219" cy="822443"/>
          </a:xfrm>
        </p:spPr>
        <p:txBody>
          <a:bodyPr anchor="t">
            <a:normAutofit/>
          </a:bodyPr>
          <a:lstStyle/>
          <a:p>
            <a:r>
              <a:rPr lang="nb-NO" dirty="0"/>
              <a:t>Optiske drev og bilde</a:t>
            </a:r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83A7D18-5F98-A4CF-B93F-A71A999F3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nl-NL"/>
              <a:t>Morten Bergfall - 11 oktober 2022</a:t>
            </a:r>
          </a:p>
        </p:txBody>
      </p:sp>
      <p:graphicFrame>
        <p:nvGraphicFramePr>
          <p:cNvPr id="10" name="Plassholder for innhold 7">
            <a:extLst>
              <a:ext uri="{FF2B5EF4-FFF2-40B4-BE49-F238E27FC236}">
                <a16:creationId xmlns:a16="http://schemas.microsoft.com/office/drawing/2014/main" id="{993F9B08-E0B1-99AA-8380-9D6857C15A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3536184"/>
              </p:ext>
            </p:extLst>
          </p:nvPr>
        </p:nvGraphicFramePr>
        <p:xfrm>
          <a:off x="823384" y="1409496"/>
          <a:ext cx="10884219" cy="45308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0545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EAC3D21-20E0-2781-68F4-D77DD2416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Mobile </a:t>
            </a:r>
            <a:r>
              <a:rPr lang="nb-NO" dirty="0" err="1"/>
              <a:t>devices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5FA027A-CDA9-627B-8A61-D4A1A7CAF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b="1" dirty="0"/>
              <a:t>Strøm</a:t>
            </a:r>
          </a:p>
          <a:p>
            <a:pPr lvl="1"/>
            <a:r>
              <a:rPr lang="nb-NO" dirty="0"/>
              <a:t>Plugga inn?</a:t>
            </a:r>
          </a:p>
          <a:p>
            <a:pPr lvl="1"/>
            <a:r>
              <a:rPr lang="nb-NO" dirty="0"/>
              <a:t>Batteri?</a:t>
            </a:r>
          </a:p>
          <a:p>
            <a:pPr lvl="1"/>
            <a:r>
              <a:rPr lang="nb-NO" dirty="0"/>
              <a:t>Bytt og Test!</a:t>
            </a:r>
          </a:p>
          <a:p>
            <a:pPr lvl="1"/>
            <a:endParaRPr lang="nb-NO" dirty="0"/>
          </a:p>
          <a:p>
            <a:r>
              <a:rPr lang="nb-NO" b="1" dirty="0"/>
              <a:t>Video</a:t>
            </a:r>
          </a:p>
          <a:p>
            <a:pPr lvl="1"/>
            <a:r>
              <a:rPr lang="nb-NO" dirty="0"/>
              <a:t>Ofte </a:t>
            </a:r>
            <a:r>
              <a:rPr lang="nb-NO" dirty="0" err="1"/>
              <a:t>onboard</a:t>
            </a:r>
            <a:r>
              <a:rPr lang="nb-NO" dirty="0"/>
              <a:t>, enten kortet eller forbindelsen</a:t>
            </a:r>
          </a:p>
          <a:p>
            <a:pPr lvl="1"/>
            <a:r>
              <a:rPr lang="nb-NO" dirty="0"/>
              <a:t>Prøv med ekstern skjerm (hvis mulig)</a:t>
            </a:r>
          </a:p>
          <a:p>
            <a:pPr lvl="1"/>
            <a:r>
              <a:rPr lang="nb-NO" dirty="0"/>
              <a:t>Potensielt bytte skjerm</a:t>
            </a:r>
          </a:p>
          <a:p>
            <a:pPr lvl="1"/>
            <a:endParaRPr lang="nb-NO" dirty="0"/>
          </a:p>
          <a:p>
            <a:r>
              <a:rPr lang="nb-NO" b="1" dirty="0"/>
              <a:t>Input</a:t>
            </a:r>
          </a:p>
          <a:p>
            <a:pPr lvl="1"/>
            <a:r>
              <a:rPr lang="nb-NO" dirty="0"/>
              <a:t>Sjekk med eksternt tastatur / mus</a:t>
            </a:r>
          </a:p>
          <a:p>
            <a:pPr lvl="1"/>
            <a:endParaRPr lang="nb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68367B9-7EC7-5F8F-4FBD-D6F93A7ED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Morten Bergfall - 11 oktober 2022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2254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7667F94-9A52-A135-AF42-DDF147C2D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Mobile </a:t>
            </a:r>
            <a:r>
              <a:rPr lang="nb-NO" dirty="0" err="1"/>
              <a:t>devices</a:t>
            </a:r>
            <a:r>
              <a:rPr lang="nb-NO" dirty="0"/>
              <a:t> forts.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B044BB4-DC1E-D9EE-B2BB-4CB5D308C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b="1" dirty="0"/>
              <a:t>Nettverk</a:t>
            </a:r>
          </a:p>
          <a:p>
            <a:pPr lvl="1"/>
            <a:r>
              <a:rPr lang="nb-NO" dirty="0"/>
              <a:t>Sjekk om skrudd på (kan være fysisk knapp)</a:t>
            </a:r>
          </a:p>
          <a:p>
            <a:pPr lvl="1"/>
            <a:r>
              <a:rPr lang="nb-NO" dirty="0"/>
              <a:t>Laptop – test med kabel eller motsatt</a:t>
            </a:r>
          </a:p>
          <a:p>
            <a:pPr lvl="1"/>
            <a:r>
              <a:rPr lang="nb-NO" dirty="0" err="1"/>
              <a:t>Airplane</a:t>
            </a:r>
            <a:r>
              <a:rPr lang="nb-NO" dirty="0"/>
              <a:t> mode?</a:t>
            </a:r>
          </a:p>
          <a:p>
            <a:pPr lvl="1"/>
            <a:r>
              <a:rPr lang="nb-NO" dirty="0" err="1"/>
              <a:t>IPConfig</a:t>
            </a:r>
            <a:r>
              <a:rPr lang="nb-NO" dirty="0"/>
              <a:t> / ping / </a:t>
            </a:r>
            <a:r>
              <a:rPr lang="nb-NO" dirty="0" err="1"/>
              <a:t>device</a:t>
            </a:r>
            <a:r>
              <a:rPr lang="nb-NO" dirty="0"/>
              <a:t> manager</a:t>
            </a:r>
          </a:p>
          <a:p>
            <a:pPr lvl="1"/>
            <a:endParaRPr lang="nb-NO" dirty="0"/>
          </a:p>
          <a:p>
            <a:r>
              <a:rPr lang="nb-NO" b="1" dirty="0" err="1"/>
              <a:t>Responsiveness</a:t>
            </a:r>
            <a:endParaRPr lang="nb-NO" b="1" dirty="0"/>
          </a:p>
          <a:p>
            <a:pPr lvl="1"/>
            <a:r>
              <a:rPr lang="nb-NO" dirty="0"/>
              <a:t>Mest mobiler og </a:t>
            </a:r>
            <a:r>
              <a:rPr lang="nb-NO" dirty="0" err="1"/>
              <a:t>tablets</a:t>
            </a:r>
            <a:endParaRPr lang="nb-NO" dirty="0"/>
          </a:p>
          <a:p>
            <a:pPr lvl="1"/>
            <a:r>
              <a:rPr lang="nb-NO" dirty="0"/>
              <a:t>Touchskjerm ødelagt?</a:t>
            </a:r>
          </a:p>
          <a:p>
            <a:pPr lvl="1"/>
            <a:r>
              <a:rPr lang="nb-NO" dirty="0"/>
              <a:t>Korrupt minne? (app funker ikke)</a:t>
            </a:r>
          </a:p>
          <a:p>
            <a:pPr lvl="1"/>
            <a:r>
              <a:rPr lang="nb-NO" dirty="0"/>
              <a:t>Fryst system -&gt; </a:t>
            </a:r>
            <a:r>
              <a:rPr lang="nb-NO" dirty="0" err="1"/>
              <a:t>reboot</a:t>
            </a:r>
            <a:endParaRPr lang="nb-NO" dirty="0"/>
          </a:p>
          <a:p>
            <a:pPr lvl="1"/>
            <a:r>
              <a:rPr lang="nb-NO" dirty="0"/>
              <a:t>Lukk apper -&gt; </a:t>
            </a:r>
            <a:r>
              <a:rPr lang="nb-NO" dirty="0" err="1"/>
              <a:t>restart</a:t>
            </a:r>
            <a:endParaRPr lang="nb-NO" dirty="0"/>
          </a:p>
          <a:p>
            <a:pPr lvl="1"/>
            <a:endParaRPr lang="nb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0EC0E0D-0031-2D84-057D-5AB4BC40F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Morten Bergfall - 11 oktober 2022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81393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E7F2FBE-597E-AF36-A07F-BB25C8FAD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8"/>
            <a:ext cx="4087306" cy="340199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5400" dirty="0"/>
              <a:t>Art or Science or something in between?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76B3D758-C987-B2FD-969A-863D24E41C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7793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45776287-B5BC-98BF-C7A3-D41433CBA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32192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4ECFF9E-21D6-3E07-6719-9B098F02A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4496" y="473076"/>
            <a:ext cx="5250123" cy="697783"/>
          </a:xfrm>
        </p:spPr>
        <p:txBody>
          <a:bodyPr anchor="t">
            <a:normAutofit/>
          </a:bodyPr>
          <a:lstStyle/>
          <a:p>
            <a:r>
              <a:rPr lang="nb-NO" dirty="0"/>
              <a:t>PRINTERE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5E3E5A0-96E2-2668-950B-2B3A765FF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4496" y="1242866"/>
            <a:ext cx="5250123" cy="469438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b-NO" sz="2400" dirty="0"/>
              <a:t>Sjekk kabler!</a:t>
            </a:r>
          </a:p>
          <a:p>
            <a:pPr>
              <a:spcAft>
                <a:spcPts val="600"/>
              </a:spcAft>
            </a:pPr>
            <a:r>
              <a:rPr lang="nb-NO" sz="2400" dirty="0" err="1"/>
              <a:t>Print</a:t>
            </a:r>
            <a:r>
              <a:rPr lang="nb-NO" sz="2400" dirty="0"/>
              <a:t> test-side</a:t>
            </a:r>
          </a:p>
          <a:p>
            <a:pPr>
              <a:spcAft>
                <a:spcPts val="600"/>
              </a:spcAft>
            </a:pPr>
            <a:r>
              <a:rPr lang="nb-NO" sz="2400" dirty="0"/>
              <a:t>Oppdater drivere</a:t>
            </a:r>
          </a:p>
          <a:p>
            <a:pPr>
              <a:spcAft>
                <a:spcPts val="600"/>
              </a:spcAft>
            </a:pPr>
            <a:r>
              <a:rPr lang="nb-NO" sz="2400" dirty="0"/>
              <a:t>Bytt fargetoner</a:t>
            </a:r>
          </a:p>
          <a:p>
            <a:pPr>
              <a:spcAft>
                <a:spcPts val="600"/>
              </a:spcAft>
            </a:pPr>
            <a:r>
              <a:rPr lang="nb-NO" sz="2400" dirty="0"/>
              <a:t>Fjern </a:t>
            </a:r>
            <a:r>
              <a:rPr lang="nb-NO" sz="2400" dirty="0" err="1"/>
              <a:t>paperjam</a:t>
            </a:r>
            <a:endParaRPr lang="nb-NO" sz="2400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2092B9D-3471-5B0B-57D7-C6B91E810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nl-NL"/>
              <a:t>Morten Bergfall - 11 oktober 2022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4FA6CD67-D65F-CC5D-AD68-293015069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000" y="0"/>
            <a:ext cx="6048000" cy="604800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9600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48689FC-9195-0260-95E1-7FFC9D06D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 stedet for reparasjonsverktøy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B53AC5A-A6C0-AE76-3357-39A415E99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Bruker Windows 10 feilsøking for å løse problemer med PC-en. Slik kjører du feilsøkingen:</a:t>
            </a:r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C5BBDAF-2BD3-0EF4-8648-C9A273DB6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Morten Bergfall - 11 oktober 2022</a:t>
            </a:r>
            <a:endParaRPr lang="nl-NL" dirty="0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2B24E0C4-F572-6B46-E844-E961505D0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011" y="2276681"/>
            <a:ext cx="6010274" cy="341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075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8E39266-26B8-4446-7844-8268F05CE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4496" y="473076"/>
            <a:ext cx="5250123" cy="697783"/>
          </a:xfrm>
        </p:spPr>
        <p:txBody>
          <a:bodyPr anchor="t">
            <a:normAutofit/>
          </a:bodyPr>
          <a:lstStyle/>
          <a:p>
            <a:r>
              <a:rPr lang="nb-NO" dirty="0"/>
              <a:t>Device manager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6E52526-D7A1-99DD-45C7-AB6763DDB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4496" y="1242866"/>
            <a:ext cx="5250123" cy="469438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Oversikt</a:t>
            </a:r>
            <a:r>
              <a:rPr lang="en-US" dirty="0"/>
              <a:t> over all hardware </a:t>
            </a:r>
            <a:r>
              <a:rPr lang="en-US" dirty="0" err="1"/>
              <a:t>som</a:t>
            </a:r>
            <a:r>
              <a:rPr lang="en-US" dirty="0"/>
              <a:t> Windows </a:t>
            </a:r>
            <a:r>
              <a:rPr lang="en-US" dirty="0" err="1"/>
              <a:t>finner</a:t>
            </a: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 err="1"/>
              <a:t>Særlig</a:t>
            </a:r>
            <a:r>
              <a:rPr lang="en-US" dirty="0"/>
              <a:t> </a:t>
            </a:r>
            <a:r>
              <a:rPr lang="en-US" dirty="0" err="1"/>
              <a:t>fint</a:t>
            </a:r>
            <a:r>
              <a:rPr lang="en-US" dirty="0"/>
              <a:t> for å </a:t>
            </a:r>
            <a:r>
              <a:rPr lang="en-US" dirty="0" err="1"/>
              <a:t>ordne</a:t>
            </a:r>
            <a:r>
              <a:rPr lang="en-US" dirty="0"/>
              <a:t> med </a:t>
            </a:r>
            <a:r>
              <a:rPr lang="en-US" dirty="0" err="1"/>
              <a:t>drivere</a:t>
            </a: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Har </a:t>
            </a:r>
            <a:r>
              <a:rPr lang="en-US" dirty="0" err="1"/>
              <a:t>kan</a:t>
            </a:r>
            <a:r>
              <a:rPr lang="en-US" dirty="0"/>
              <a:t> du disable HW </a:t>
            </a:r>
            <a:r>
              <a:rPr lang="en-US" dirty="0" err="1"/>
              <a:t>uten</a:t>
            </a:r>
            <a:r>
              <a:rPr lang="en-US" dirty="0"/>
              <a:t> å </a:t>
            </a:r>
            <a:r>
              <a:rPr lang="en-US" dirty="0" err="1"/>
              <a:t>fysisk</a:t>
            </a:r>
            <a:r>
              <a:rPr lang="en-US" dirty="0"/>
              <a:t> ta det </a:t>
            </a:r>
            <a:r>
              <a:rPr lang="en-US" dirty="0" err="1"/>
              <a:t>ut</a:t>
            </a:r>
            <a:endParaRPr lang="en-US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DAE39C9-5E91-4CED-9E14-25E45B239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nl-NL"/>
              <a:t>Morten Bergfall - 11 oktober 2022</a:t>
            </a:r>
          </a:p>
        </p:txBody>
      </p:sp>
      <p:pic>
        <p:nvPicPr>
          <p:cNvPr id="7" name="Plassholder for innhold 6">
            <a:extLst>
              <a:ext uri="{FF2B5EF4-FFF2-40B4-BE49-F238E27FC236}">
                <a16:creationId xmlns:a16="http://schemas.microsoft.com/office/drawing/2014/main" id="{9BACBEFC-8B86-D0EA-72A9-4571CD2FBA3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tretch/>
        </p:blipFill>
        <p:spPr>
          <a:xfrm>
            <a:off x="432240" y="0"/>
            <a:ext cx="5231519" cy="6048000"/>
          </a:xfrm>
          <a:noFill/>
        </p:spPr>
      </p:pic>
    </p:spTree>
    <p:extLst>
      <p:ext uri="{BB962C8B-B14F-4D97-AF65-F5344CB8AC3E}">
        <p14:creationId xmlns:p14="http://schemas.microsoft.com/office/powerpoint/2010/main" val="3453232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25E2C93-BC09-7157-1633-ECD516DC5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4496" y="473076"/>
            <a:ext cx="5250123" cy="697783"/>
          </a:xfrm>
        </p:spPr>
        <p:txBody>
          <a:bodyPr anchor="t">
            <a:normAutofit/>
          </a:bodyPr>
          <a:lstStyle/>
          <a:p>
            <a:r>
              <a:rPr lang="en-US" dirty="0"/>
              <a:t>Event viewer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70694A0-5B8E-64B1-4DB8-E57003502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4496" y="1242866"/>
            <a:ext cx="5250123" cy="469438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Viser</a:t>
            </a:r>
            <a:r>
              <a:rPr lang="en-US" dirty="0"/>
              <a:t> “alt”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skjedd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Windows</a:t>
            </a:r>
          </a:p>
          <a:p>
            <a:pPr>
              <a:spcAft>
                <a:spcPts val="600"/>
              </a:spcAft>
            </a:pPr>
            <a:r>
              <a:rPr lang="en-US" dirty="0"/>
              <a:t>Information – </a:t>
            </a:r>
            <a:r>
              <a:rPr lang="en-US" dirty="0" err="1"/>
              <a:t>vanlig</a:t>
            </a:r>
            <a:r>
              <a:rPr lang="en-US" dirty="0"/>
              <a:t> logging</a:t>
            </a:r>
          </a:p>
          <a:p>
            <a:pPr>
              <a:spcAft>
                <a:spcPts val="600"/>
              </a:spcAft>
            </a:pPr>
            <a:r>
              <a:rPr lang="en-US" dirty="0"/>
              <a:t>Warning – </a:t>
            </a:r>
            <a:r>
              <a:rPr lang="en-US" dirty="0" err="1"/>
              <a:t>Obs</a:t>
            </a:r>
            <a:r>
              <a:rPr lang="en-US" dirty="0"/>
              <a:t>, </a:t>
            </a:r>
            <a:r>
              <a:rPr lang="en-US" dirty="0" err="1"/>
              <a:t>noe</a:t>
            </a:r>
            <a:r>
              <a:rPr lang="en-US" dirty="0"/>
              <a:t> er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helt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skal</a:t>
            </a:r>
            <a:r>
              <a:rPr lang="en-US" dirty="0"/>
              <a:t> det </a:t>
            </a:r>
            <a:r>
              <a:rPr lang="en-US" dirty="0" err="1"/>
              <a:t>skal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Error – Oi </a:t>
            </a:r>
            <a:r>
              <a:rPr lang="en-US" dirty="0" err="1"/>
              <a:t>oi</a:t>
            </a:r>
            <a:r>
              <a:rPr lang="en-US" dirty="0"/>
              <a:t>, her er </a:t>
            </a:r>
            <a:r>
              <a:rPr lang="en-US" dirty="0" err="1"/>
              <a:t>noe</a:t>
            </a:r>
            <a:r>
              <a:rPr lang="en-US" dirty="0"/>
              <a:t> </a:t>
            </a:r>
            <a:r>
              <a:rPr lang="en-US" dirty="0" err="1"/>
              <a:t>helt</a:t>
            </a:r>
            <a:r>
              <a:rPr lang="en-US" dirty="0"/>
              <a:t> </a:t>
            </a:r>
            <a:r>
              <a:rPr lang="en-US" dirty="0" err="1"/>
              <a:t>feil</a:t>
            </a:r>
            <a:r>
              <a:rPr lang="en-US" dirty="0"/>
              <a:t>!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22C130D-19B6-E670-DF00-8D3288F8D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nl-NL"/>
              <a:t>Morten Bergfall - 11 oktober 2022</a:t>
            </a:r>
          </a:p>
        </p:txBody>
      </p:sp>
      <p:pic>
        <p:nvPicPr>
          <p:cNvPr id="14" name="Plassholder for bilde 13">
            <a:extLst>
              <a:ext uri="{FF2B5EF4-FFF2-40B4-BE49-F238E27FC236}">
                <a16:creationId xmlns:a16="http://schemas.microsoft.com/office/drawing/2014/main" id="{2964061E-96E7-60FB-A7F7-2B844E25F85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10454" b="15507"/>
          <a:stretch/>
        </p:blipFill>
        <p:spPr>
          <a:xfrm>
            <a:off x="20" y="10"/>
            <a:ext cx="6095980" cy="3023990"/>
          </a:xfrm>
          <a:noFill/>
        </p:spPr>
      </p:pic>
      <p:pic>
        <p:nvPicPr>
          <p:cNvPr id="10" name="Plassholder for bilde 9">
            <a:extLst>
              <a:ext uri="{FF2B5EF4-FFF2-40B4-BE49-F238E27FC236}">
                <a16:creationId xmlns:a16="http://schemas.microsoft.com/office/drawing/2014/main" id="{1A9606E6-2429-3E5A-4685-B2752106F98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b="7709"/>
          <a:stretch/>
        </p:blipFill>
        <p:spPr>
          <a:xfrm>
            <a:off x="20" y="3024000"/>
            <a:ext cx="6095980" cy="3024000"/>
          </a:xfrm>
          <a:noFill/>
        </p:spPr>
      </p:pic>
    </p:spTree>
    <p:extLst>
      <p:ext uri="{BB962C8B-B14F-4D97-AF65-F5344CB8AC3E}">
        <p14:creationId xmlns:p14="http://schemas.microsoft.com/office/powerpoint/2010/main" val="2592072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tel 7">
            <a:extLst>
              <a:ext uri="{FF2B5EF4-FFF2-40B4-BE49-F238E27FC236}">
                <a16:creationId xmlns:a16="http://schemas.microsoft.com/office/drawing/2014/main" id="{90E4FBF6-1C44-25BD-E69E-6C8AE440D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MSCONFIG</a:t>
            </a:r>
          </a:p>
        </p:txBody>
      </p:sp>
      <p:sp>
        <p:nvSpPr>
          <p:cNvPr id="9" name="Plassholder for innhold 8">
            <a:extLst>
              <a:ext uri="{FF2B5EF4-FFF2-40B4-BE49-F238E27FC236}">
                <a16:creationId xmlns:a16="http://schemas.microsoft.com/office/drawing/2014/main" id="{3DFFE797-1CBA-7CC9-6F6E-18D623F6A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Feiler Windows?!</a:t>
            </a:r>
          </a:p>
          <a:p>
            <a:r>
              <a:rPr lang="nb-NO" dirty="0"/>
              <a:t>Bruk Safe </a:t>
            </a:r>
            <a:r>
              <a:rPr lang="nb-NO" dirty="0" err="1"/>
              <a:t>Boot</a:t>
            </a:r>
            <a:endParaRPr lang="nb-NO" dirty="0"/>
          </a:p>
          <a:p>
            <a:r>
              <a:rPr lang="nb-NO" dirty="0"/>
              <a:t>Services er program som</a:t>
            </a:r>
            <a:br>
              <a:rPr lang="nb-NO" dirty="0"/>
            </a:br>
            <a:r>
              <a:rPr lang="nb-NO" dirty="0"/>
              <a:t>kjøres </a:t>
            </a:r>
            <a:r>
              <a:rPr lang="nb-NO"/>
              <a:t>av Windows</a:t>
            </a:r>
            <a:endParaRPr lang="nb-NO" dirty="0"/>
          </a:p>
          <a:p>
            <a:endParaRPr lang="nb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2218D36-3D00-96E9-663B-EC2B7AA7C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Morten Bergfall - 11 oktober 2022</a:t>
            </a:r>
            <a:endParaRPr lang="nl-NL" dirty="0"/>
          </a:p>
        </p:txBody>
      </p:sp>
      <p:pic>
        <p:nvPicPr>
          <p:cNvPr id="11" name="Bilde 10">
            <a:extLst>
              <a:ext uri="{FF2B5EF4-FFF2-40B4-BE49-F238E27FC236}">
                <a16:creationId xmlns:a16="http://schemas.microsoft.com/office/drawing/2014/main" id="{69AA5A85-FFF3-2305-4641-08A5BB17E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067" y="518795"/>
            <a:ext cx="6887536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8101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tel 7">
            <a:extLst>
              <a:ext uri="{FF2B5EF4-FFF2-40B4-BE49-F238E27FC236}">
                <a16:creationId xmlns:a16="http://schemas.microsoft.com/office/drawing/2014/main" id="{FCC1D3A9-33DA-14C4-F64C-F6A7B564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10" name="Media på Internett 9" title="submarine sonar ping (read the description.)">
            <a:hlinkClick r:id="" action="ppaction://media"/>
            <a:extLst>
              <a:ext uri="{FF2B5EF4-FFF2-40B4-BE49-F238E27FC236}">
                <a16:creationId xmlns:a16="http://schemas.microsoft.com/office/drawing/2014/main" id="{ED1372D2-BDC3-3943-F9D5-269F55AE5299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91815" y="92919"/>
            <a:ext cx="11808369" cy="6672161"/>
          </a:xfrm>
          <a:prstGeom prst="rect">
            <a:avLst/>
          </a:prstGeom>
        </p:spPr>
      </p:pic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7B171A2-90B5-EB93-8B04-812A1ACAB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Morten Bergfall - 11 oktober 2022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1192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3B70309-7A01-76DB-9C10-066A40331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4496" y="473076"/>
            <a:ext cx="5250123" cy="697783"/>
          </a:xfrm>
        </p:spPr>
        <p:txBody>
          <a:bodyPr anchor="t">
            <a:normAutofit/>
          </a:bodyPr>
          <a:lstStyle/>
          <a:p>
            <a:r>
              <a:rPr lang="nb-NO" dirty="0"/>
              <a:t>PING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051E2B9-F0A8-9247-1511-D9586D068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4496" y="1242866"/>
            <a:ext cx="5250123" cy="469438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b-NO" dirty="0"/>
              <a:t>For å sjekke om du kan nå en host, og hvor lang tid den bruker på å svare</a:t>
            </a:r>
          </a:p>
          <a:p>
            <a:pPr>
              <a:spcAft>
                <a:spcPts val="600"/>
              </a:spcAft>
            </a:pPr>
            <a:r>
              <a:rPr lang="nb-NO" dirty="0"/>
              <a:t>Startes fra kommando-vinduet :</a:t>
            </a:r>
          </a:p>
          <a:p>
            <a:pPr lvl="1">
              <a:spcAft>
                <a:spcPts val="600"/>
              </a:spcAft>
            </a:pPr>
            <a:r>
              <a:rPr lang="nb-NO" sz="2200" dirty="0" err="1"/>
              <a:t>Win+R</a:t>
            </a:r>
            <a:r>
              <a:rPr lang="nb-NO" sz="2200" dirty="0"/>
              <a:t> -&gt; </a:t>
            </a:r>
            <a:r>
              <a:rPr lang="nb-NO" sz="2200" dirty="0" err="1"/>
              <a:t>cmd</a:t>
            </a:r>
            <a:endParaRPr lang="nb-NO" sz="2200" dirty="0"/>
          </a:p>
          <a:p>
            <a:pPr lvl="1">
              <a:spcAft>
                <a:spcPts val="600"/>
              </a:spcAft>
            </a:pPr>
            <a:r>
              <a:rPr lang="nb-NO" sz="2200" dirty="0" err="1"/>
              <a:t>Win</a:t>
            </a:r>
            <a:r>
              <a:rPr lang="nb-NO" sz="2200" dirty="0"/>
              <a:t> -&gt; </a:t>
            </a:r>
            <a:r>
              <a:rPr lang="nb-NO" sz="2200" dirty="0" err="1"/>
              <a:t>Command</a:t>
            </a:r>
            <a:r>
              <a:rPr lang="nb-NO" sz="2200" dirty="0"/>
              <a:t> Prompt</a:t>
            </a:r>
          </a:p>
          <a:p>
            <a:pPr>
              <a:spcAft>
                <a:spcPts val="600"/>
              </a:spcAft>
            </a:pPr>
            <a:r>
              <a:rPr lang="nb-NO" sz="2400" dirty="0"/>
              <a:t>Brukes slik :</a:t>
            </a:r>
          </a:p>
          <a:p>
            <a:pPr lvl="1">
              <a:spcAft>
                <a:spcPts val="600"/>
              </a:spcAft>
            </a:pPr>
            <a:r>
              <a:rPr lang="nb-NO" sz="2200" dirty="0"/>
              <a:t>ping &lt;</a:t>
            </a:r>
            <a:r>
              <a:rPr lang="nb-NO" sz="2200" dirty="0" err="1"/>
              <a:t>hostname</a:t>
            </a:r>
            <a:r>
              <a:rPr lang="nb-NO" sz="2200" dirty="0"/>
              <a:t>&gt;</a:t>
            </a:r>
          </a:p>
          <a:p>
            <a:pPr lvl="1">
              <a:spcAft>
                <a:spcPts val="600"/>
              </a:spcAft>
            </a:pPr>
            <a:r>
              <a:rPr lang="nb-NO" sz="2200" dirty="0"/>
              <a:t>ping &lt;IP </a:t>
            </a:r>
            <a:r>
              <a:rPr lang="nb-NO" sz="2200" dirty="0" err="1"/>
              <a:t>address</a:t>
            </a:r>
            <a:r>
              <a:rPr lang="nb-NO" sz="2200" dirty="0"/>
              <a:t>&gt;</a:t>
            </a:r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FBD875D-329B-5C74-0D44-68AEDF120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nl-NL"/>
              <a:t>Morten Bergfall - 11 oktober 2022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740A43D3-8749-9558-2315-E7E870BD0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2880"/>
            <a:ext cx="6096000" cy="26822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897608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>
            <a:extLst>
              <a:ext uri="{FF2B5EF4-FFF2-40B4-BE49-F238E27FC236}">
                <a16:creationId xmlns:a16="http://schemas.microsoft.com/office/drawing/2014/main" id="{EBD23B0B-90C1-61E4-255D-1157D66FC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384" y="473075"/>
            <a:ext cx="10884219" cy="822443"/>
          </a:xfrm>
        </p:spPr>
        <p:txBody>
          <a:bodyPr anchor="t">
            <a:normAutofit/>
          </a:bodyPr>
          <a:lstStyle/>
          <a:p>
            <a:r>
              <a:rPr lang="nb-NO"/>
              <a:t>Ipconfig</a:t>
            </a:r>
            <a:endParaRPr lang="nb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301A09E-0B28-A03C-58C3-7D913EDB2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nl-NL"/>
              <a:t>Morten Bergfall - 11 oktober 2022</a:t>
            </a:r>
          </a:p>
        </p:txBody>
      </p:sp>
      <p:graphicFrame>
        <p:nvGraphicFramePr>
          <p:cNvPr id="10" name="Plassholder for innhold 7">
            <a:extLst>
              <a:ext uri="{FF2B5EF4-FFF2-40B4-BE49-F238E27FC236}">
                <a16:creationId xmlns:a16="http://schemas.microsoft.com/office/drawing/2014/main" id="{9A1A6FC8-4BC1-A5FE-9C45-B49BDE0287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7302279"/>
              </p:ext>
            </p:extLst>
          </p:nvPr>
        </p:nvGraphicFramePr>
        <p:xfrm>
          <a:off x="823384" y="1409496"/>
          <a:ext cx="10884219" cy="2352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Bilde 10">
            <a:extLst>
              <a:ext uri="{FF2B5EF4-FFF2-40B4-BE49-F238E27FC236}">
                <a16:creationId xmlns:a16="http://schemas.microsoft.com/office/drawing/2014/main" id="{934D4DBB-AACD-4B07-97F0-2BE6588B76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400" y="3876081"/>
            <a:ext cx="10853203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1401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BFA5680-61F2-3321-3F1C-0136689BA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384" y="473075"/>
            <a:ext cx="10884219" cy="822443"/>
          </a:xfrm>
        </p:spPr>
        <p:txBody>
          <a:bodyPr anchor="t">
            <a:normAutofit/>
          </a:bodyPr>
          <a:lstStyle/>
          <a:p>
            <a:r>
              <a:rPr lang="nb-NO" dirty="0"/>
              <a:t>Hjelp disse brukerne</a:t>
            </a:r>
          </a:p>
        </p:txBody>
      </p:sp>
      <p:sp>
        <p:nvSpPr>
          <p:cNvPr id="15" name="Plassholder for innhold 2">
            <a:extLst>
              <a:ext uri="{FF2B5EF4-FFF2-40B4-BE49-F238E27FC236}">
                <a16:creationId xmlns:a16="http://schemas.microsoft.com/office/drawing/2014/main" id="{5DF73C32-1155-0312-1AEF-8E870EDE7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384" y="1409496"/>
            <a:ext cx="10884219" cy="4530827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nb-NO" sz="2000" dirty="0"/>
              <a:t>1. "Jeg får ikke bilde på skjermen min!"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nb-NO" sz="2000" dirty="0"/>
              <a:t>2. "Det kom en oppdatering på PC-en i går, og nå krasjer Outlook ved oppstart."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nb-NO" sz="2000" dirty="0"/>
              <a:t>3. "Jeg får ikke sendt mail!"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nb-NO" sz="2000" dirty="0"/>
              <a:t>4. "Maskina mi sier pip-pip-pip-</a:t>
            </a:r>
            <a:r>
              <a:rPr lang="nb-NO" sz="2000" dirty="0" err="1"/>
              <a:t>piiip</a:t>
            </a:r>
            <a:r>
              <a:rPr lang="nb-NO" sz="2000" dirty="0"/>
              <a:t> når jeg starter den."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nb-NO" sz="2000" dirty="0"/>
              <a:t>5. "PC-en har i det siste begynt å blåse som en flymotor. Hele tiden!"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nb-NO" sz="2000" dirty="0"/>
              <a:t>6. "Jeg får ikke kobla til WIFI. Det fungerte forrige uke."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nb-NO" sz="2000" dirty="0"/>
              <a:t>7. "Jeg har bestilt en dyr og fancy 3D-mus. Den får jeg ikke til å virke!"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nb-NO" sz="2000" dirty="0"/>
              <a:t>8. "Jeg har en Lenovo Yoga med touchskjerm som kom med Windows 10. Nå har jeg installert Windows 11, men touch fungerer ikke!"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nb-NO" sz="2000" dirty="0"/>
              <a:t>9. "Maskina mi </a:t>
            </a:r>
            <a:r>
              <a:rPr lang="nb-NO" sz="2000" dirty="0" err="1"/>
              <a:t>bluescreener</a:t>
            </a:r>
            <a:r>
              <a:rPr lang="nb-NO" sz="2000" dirty="0"/>
              <a:t> innimellom. Jeg tror det var et lynnedslag i nærheten her en dag."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nb-NO" sz="2000" dirty="0"/>
              <a:t>10. "</a:t>
            </a:r>
            <a:r>
              <a:rPr lang="nb-NO" sz="2000" dirty="0" err="1"/>
              <a:t>Headsetet</a:t>
            </a:r>
            <a:r>
              <a:rPr lang="nb-NO" sz="2000" dirty="0"/>
              <a:t> mitt fungerer ikke via Bluetooth. Men jeg kan koble det til med mini-</a:t>
            </a:r>
            <a:r>
              <a:rPr lang="nb-NO" sz="2000" dirty="0" err="1"/>
              <a:t>jack</a:t>
            </a:r>
            <a:r>
              <a:rPr lang="nb-NO" sz="2000" dirty="0"/>
              <a:t>, da funker det"</a:t>
            </a:r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8AEB336-2CAC-BB6C-D83E-18156E1EA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nl-NL"/>
              <a:t>Morten Bergfall - 11 oktober 2022</a:t>
            </a:r>
          </a:p>
        </p:txBody>
      </p:sp>
    </p:spTree>
    <p:extLst>
      <p:ext uri="{BB962C8B-B14F-4D97-AF65-F5344CB8AC3E}">
        <p14:creationId xmlns:p14="http://schemas.microsoft.com/office/powerpoint/2010/main" val="40849223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D40C769-BBBD-73DD-FA73-5E611751D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384" y="473075"/>
            <a:ext cx="10884219" cy="822443"/>
          </a:xfrm>
        </p:spPr>
        <p:txBody>
          <a:bodyPr anchor="t">
            <a:normAutofit/>
          </a:bodyPr>
          <a:lstStyle/>
          <a:p>
            <a:r>
              <a:rPr lang="nb-NO" dirty="0"/>
              <a:t>Hjelp disse brukerne forts.</a:t>
            </a:r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9B417CE-CA19-B2D2-7230-5F604BFF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nl-NL"/>
              <a:t>Morten Bergfall - 11 oktober 2022</a:t>
            </a:r>
          </a:p>
        </p:txBody>
      </p:sp>
      <p:graphicFrame>
        <p:nvGraphicFramePr>
          <p:cNvPr id="7" name="Plassholder for innhold 2">
            <a:extLst>
              <a:ext uri="{FF2B5EF4-FFF2-40B4-BE49-F238E27FC236}">
                <a16:creationId xmlns:a16="http://schemas.microsoft.com/office/drawing/2014/main" id="{2E4ED628-872C-0E21-37AC-B8074AF309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2621136"/>
              </p:ext>
            </p:extLst>
          </p:nvPr>
        </p:nvGraphicFramePr>
        <p:xfrm>
          <a:off x="823384" y="1409496"/>
          <a:ext cx="10884219" cy="45308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21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3934845-EEC1-6F56-98CA-2680CB441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384" y="473075"/>
            <a:ext cx="10884219" cy="822443"/>
          </a:xfrm>
        </p:spPr>
        <p:txBody>
          <a:bodyPr anchor="t">
            <a:normAutofit/>
          </a:bodyPr>
          <a:lstStyle/>
          <a:p>
            <a:r>
              <a:rPr lang="nb-NO" dirty="0"/>
              <a:t>Mal for feilsøking</a:t>
            </a:r>
          </a:p>
        </p:txBody>
      </p:sp>
      <p:graphicFrame>
        <p:nvGraphicFramePr>
          <p:cNvPr id="5" name="Plassholder for innhold 2">
            <a:extLst>
              <a:ext uri="{FF2B5EF4-FFF2-40B4-BE49-F238E27FC236}">
                <a16:creationId xmlns:a16="http://schemas.microsoft.com/office/drawing/2014/main" id="{CE53AB52-DCCD-CBFA-D2C5-1FE1200E8D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4683831"/>
              </p:ext>
            </p:extLst>
          </p:nvPr>
        </p:nvGraphicFramePr>
        <p:xfrm>
          <a:off x="823384" y="1409496"/>
          <a:ext cx="10884219" cy="45308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DA1F904E-07C3-4347-BE94-677CF4A2B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Morten Bergfall - 11 oktober 2022</a:t>
            </a:r>
          </a:p>
        </p:txBody>
      </p:sp>
    </p:spTree>
    <p:extLst>
      <p:ext uri="{BB962C8B-B14F-4D97-AF65-F5344CB8AC3E}">
        <p14:creationId xmlns:p14="http://schemas.microsoft.com/office/powerpoint/2010/main" val="2947639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ACC7D88-84C6-AEA3-804A-3941393DF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4496" y="473076"/>
            <a:ext cx="5250123" cy="697783"/>
          </a:xfrm>
        </p:spPr>
        <p:txBody>
          <a:bodyPr anchor="t">
            <a:normAutofit/>
          </a:bodyPr>
          <a:lstStyle/>
          <a:p>
            <a:r>
              <a:rPr lang="nb-NO" dirty="0"/>
              <a:t>Identifiser problemet</a:t>
            </a:r>
          </a:p>
        </p:txBody>
      </p:sp>
      <p:sp>
        <p:nvSpPr>
          <p:cNvPr id="2055" name="Content Placeholder 2">
            <a:extLst>
              <a:ext uri="{FF2B5EF4-FFF2-40B4-BE49-F238E27FC236}">
                <a16:creationId xmlns:a16="http://schemas.microsoft.com/office/drawing/2014/main" id="{1ED50325-7C04-0FD8-4734-346EFFA74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4496" y="1242866"/>
            <a:ext cx="5250123" cy="4694385"/>
          </a:xfrm>
        </p:spPr>
        <p:txBody>
          <a:bodyPr/>
          <a:lstStyle/>
          <a:p>
            <a:r>
              <a:rPr lang="en-US" dirty="0"/>
              <a:t>Er det </a:t>
            </a:r>
            <a:r>
              <a:rPr lang="en-US" dirty="0" err="1"/>
              <a:t>virkelig</a:t>
            </a:r>
            <a:r>
              <a:rPr lang="en-US" dirty="0"/>
              <a:t> et problem?</a:t>
            </a:r>
          </a:p>
          <a:p>
            <a:r>
              <a:rPr lang="en-US" dirty="0"/>
              <a:t>Kan det </a:t>
            </a:r>
            <a:r>
              <a:rPr lang="en-US" dirty="0" err="1"/>
              <a:t>hende</a:t>
            </a:r>
            <a:r>
              <a:rPr lang="en-US" dirty="0"/>
              <a:t> at </a:t>
            </a:r>
            <a:r>
              <a:rPr lang="en-US" dirty="0" err="1"/>
              <a:t>brukeren</a:t>
            </a:r>
            <a:r>
              <a:rPr lang="en-US" dirty="0"/>
              <a:t> </a:t>
            </a:r>
            <a:r>
              <a:rPr lang="en-US" dirty="0" err="1"/>
              <a:t>forventer</a:t>
            </a:r>
            <a:r>
              <a:rPr lang="en-US" dirty="0"/>
              <a:t> for </a:t>
            </a:r>
            <a:r>
              <a:rPr lang="en-US" dirty="0" err="1"/>
              <a:t>mye</a:t>
            </a:r>
            <a:r>
              <a:rPr lang="en-US" dirty="0"/>
              <a:t>?</a:t>
            </a: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CEEA930D-B7B7-EAC8-89B2-F41C45228CF4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0" y="280800"/>
            <a:ext cx="60960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ED54CA6F-1429-523F-538C-D375C00C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Morten Bergfall - 11 oktober 2022</a:t>
            </a:r>
          </a:p>
        </p:txBody>
      </p:sp>
    </p:spTree>
    <p:extLst>
      <p:ext uri="{BB962C8B-B14F-4D97-AF65-F5344CB8AC3E}">
        <p14:creationId xmlns:p14="http://schemas.microsoft.com/office/powerpoint/2010/main" val="976866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DAEA470-A93E-4D12-8D86-DC23132EB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384" y="473075"/>
            <a:ext cx="10884219" cy="822443"/>
          </a:xfrm>
        </p:spPr>
        <p:txBody>
          <a:bodyPr anchor="t">
            <a:normAutofit/>
          </a:bodyPr>
          <a:lstStyle/>
          <a:p>
            <a:r>
              <a:rPr lang="en-US" dirty="0"/>
              <a:t>Fire </a:t>
            </a:r>
            <a:r>
              <a:rPr lang="en-US" dirty="0" err="1"/>
              <a:t>generelle</a:t>
            </a:r>
            <a:r>
              <a:rPr lang="en-US" dirty="0"/>
              <a:t> </a:t>
            </a:r>
            <a:r>
              <a:rPr lang="en-US" dirty="0" err="1"/>
              <a:t>feilsøkingsområder</a:t>
            </a:r>
            <a:r>
              <a:rPr lang="en-US" dirty="0"/>
              <a:t>	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0BE26645-03F8-2B3E-50B9-BD807429B1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6029230"/>
              </p:ext>
            </p:extLst>
          </p:nvPr>
        </p:nvGraphicFramePr>
        <p:xfrm>
          <a:off x="823384" y="1409496"/>
          <a:ext cx="10884219" cy="45308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Plassholder for bunntekst 1">
            <a:extLst>
              <a:ext uri="{FF2B5EF4-FFF2-40B4-BE49-F238E27FC236}">
                <a16:creationId xmlns:a16="http://schemas.microsoft.com/office/drawing/2014/main" id="{4E50226B-1345-D06B-7BFF-D88590DBF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Morten Bergfall - 11 oktober 2022</a:t>
            </a:r>
          </a:p>
        </p:txBody>
      </p:sp>
    </p:spTree>
    <p:extLst>
      <p:ext uri="{BB962C8B-B14F-4D97-AF65-F5344CB8AC3E}">
        <p14:creationId xmlns:p14="http://schemas.microsoft.com/office/powerpoint/2010/main" val="3164086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A4A0EA1-DE52-CE19-B723-94C26FA9F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Snakk med brukeren først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EB6DFFF-2CC0-6D31-154C-6D18179DD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nb-NO" sz="2400" dirty="0"/>
              <a:t>Sørg for å tydeliggjøre at man er på samme lag, mot problemet.</a:t>
            </a:r>
          </a:p>
          <a:p>
            <a:pPr>
              <a:lnSpc>
                <a:spcPct val="150000"/>
              </a:lnSpc>
            </a:pPr>
            <a:r>
              <a:rPr lang="nb-NO" sz="2400" dirty="0"/>
              <a:t>Informasjon kan bli tilbakeholdt, enten bevisst eller ubevisst.</a:t>
            </a:r>
          </a:p>
          <a:p>
            <a:pPr>
              <a:lnSpc>
                <a:spcPct val="150000"/>
              </a:lnSpc>
            </a:pPr>
            <a:r>
              <a:rPr lang="nb-NO" sz="2400" dirty="0"/>
              <a:t>Vanlige spørsmål : </a:t>
            </a:r>
          </a:p>
          <a:p>
            <a:pPr lvl="1">
              <a:lnSpc>
                <a:spcPct val="150000"/>
              </a:lnSpc>
            </a:pPr>
            <a:r>
              <a:rPr lang="nb-NO" sz="2200" dirty="0"/>
              <a:t>Kan du vise meg? </a:t>
            </a:r>
          </a:p>
          <a:p>
            <a:pPr lvl="1">
              <a:lnSpc>
                <a:spcPct val="150000"/>
              </a:lnSpc>
            </a:pPr>
            <a:r>
              <a:rPr lang="nb-NO" sz="2200" dirty="0"/>
              <a:t>Hvor ofte skjer det?</a:t>
            </a:r>
          </a:p>
          <a:p>
            <a:pPr>
              <a:lnSpc>
                <a:spcPct val="150000"/>
              </a:lnSpc>
            </a:pPr>
            <a:r>
              <a:rPr lang="nb-NO" sz="2400" dirty="0"/>
              <a:t>Er det endringer på maskinen, programmer, bruker, område/kontor?</a:t>
            </a:r>
          </a:p>
          <a:p>
            <a:pPr>
              <a:lnSpc>
                <a:spcPct val="150000"/>
              </a:lnSpc>
            </a:pPr>
            <a:r>
              <a:rPr lang="nb-NO" sz="2400" dirty="0"/>
              <a:t>Er det flyttet rundt på ting? Noe kan ha blitt borte under flytting, eller ødelagt.</a:t>
            </a:r>
          </a:p>
          <a:p>
            <a:pPr>
              <a:lnSpc>
                <a:spcPct val="150000"/>
              </a:lnSpc>
            </a:pPr>
            <a:r>
              <a:rPr lang="nb-NO" sz="2400" dirty="0"/>
              <a:t>Er det andre som har tuklet med det? </a:t>
            </a:r>
            <a:r>
              <a:rPr lang="nb-NO" sz="2400" dirty="0" err="1"/>
              <a:t>Hmm</a:t>
            </a:r>
            <a:r>
              <a:rPr lang="nb-NO" sz="2400" dirty="0"/>
              <a:t>? Er det det? (bevisst eller ubevisst)</a:t>
            </a:r>
          </a:p>
          <a:p>
            <a:pPr>
              <a:lnSpc>
                <a:spcPct val="150000"/>
              </a:lnSpc>
            </a:pPr>
            <a:endParaRPr lang="nb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3E9C661-CD27-042C-579F-118F95939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>
                <a:solidFill>
                  <a:srgbClr val="FFFFFF"/>
                </a:solidFill>
              </a:rPr>
              <a:t>Morten Bergfall - 11 oktober 2022</a:t>
            </a:r>
            <a:endParaRPr lang="nl-N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18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375ABDE-5530-59D5-F16F-15029FFDD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384" y="473075"/>
            <a:ext cx="10884219" cy="822443"/>
          </a:xfrm>
        </p:spPr>
        <p:txBody>
          <a:bodyPr anchor="t">
            <a:normAutofit/>
          </a:bodyPr>
          <a:lstStyle/>
          <a:p>
            <a:r>
              <a:rPr lang="nb-NO" dirty="0"/>
              <a:t>Generell feilsøking – Uten brukeren</a:t>
            </a:r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E602A12-9864-7A43-B397-EC129B80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nl-NL"/>
              <a:t>Morten Bergfall - 11 oktober 2022</a:t>
            </a:r>
          </a:p>
        </p:txBody>
      </p:sp>
      <p:sp>
        <p:nvSpPr>
          <p:cNvPr id="7" name="Plassholder for innhold 6">
            <a:extLst>
              <a:ext uri="{FF2B5EF4-FFF2-40B4-BE49-F238E27FC236}">
                <a16:creationId xmlns:a16="http://schemas.microsoft.com/office/drawing/2014/main" id="{55216ACE-0452-8920-DE2E-9FD7923B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384" y="1490074"/>
            <a:ext cx="10884219" cy="4530827"/>
          </a:xfrm>
        </p:spPr>
        <p:txBody>
          <a:bodyPr/>
          <a:lstStyle/>
          <a:p>
            <a:r>
              <a:rPr lang="nb-NO" dirty="0"/>
              <a:t>Samme spørsmål</a:t>
            </a:r>
          </a:p>
          <a:p>
            <a:r>
              <a:rPr lang="nb-NO" dirty="0"/>
              <a:t>Hardware eller programvare?</a:t>
            </a:r>
          </a:p>
          <a:p>
            <a:r>
              <a:rPr lang="nb-NO" dirty="0"/>
              <a:t>Prøv annen hardware om mulig</a:t>
            </a:r>
          </a:p>
          <a:p>
            <a:r>
              <a:rPr lang="nb-NO" dirty="0"/>
              <a:t>Prøv hardwaren et annet sted</a:t>
            </a:r>
          </a:p>
          <a:p>
            <a:r>
              <a:rPr lang="nb-NO" dirty="0"/>
              <a:t>Lag en teori</a:t>
            </a:r>
          </a:p>
          <a:p>
            <a:r>
              <a:rPr lang="nb-NO" dirty="0"/>
              <a:t>Ikke ta noe for gitt, alltid start med det mest opplagte</a:t>
            </a:r>
          </a:p>
          <a:p>
            <a:r>
              <a:rPr lang="nb-NO" dirty="0"/>
              <a:t>Utelukk potensielle feil</a:t>
            </a:r>
          </a:p>
          <a:p>
            <a:r>
              <a:rPr lang="nb-NO" dirty="0" err="1"/>
              <a:t>What</a:t>
            </a:r>
            <a:r>
              <a:rPr lang="nb-NO" dirty="0"/>
              <a:t> is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root</a:t>
            </a:r>
            <a:r>
              <a:rPr lang="nb-NO" dirty="0"/>
              <a:t> </a:t>
            </a:r>
            <a:r>
              <a:rPr lang="nb-NO" dirty="0" err="1"/>
              <a:t>cause</a:t>
            </a:r>
            <a:r>
              <a:rPr lang="nb-NO" dirty="0"/>
              <a:t>?</a:t>
            </a:r>
          </a:p>
          <a:p>
            <a:r>
              <a:rPr lang="nb-NO" dirty="0"/>
              <a:t>Test løsninger og tilpass teorien</a:t>
            </a:r>
          </a:p>
          <a:p>
            <a:r>
              <a:rPr lang="nb-NO" dirty="0"/>
              <a:t>Eksterne ressurser : Manualer, Google, </a:t>
            </a:r>
            <a:r>
              <a:rPr lang="nb-NO" dirty="0" err="1"/>
              <a:t>YouTube</a:t>
            </a:r>
            <a:r>
              <a:rPr lang="nb-NO" dirty="0"/>
              <a:t>, Kollegaer, etc. etc.</a:t>
            </a:r>
          </a:p>
          <a:p>
            <a:endParaRPr lang="nb-NO" dirty="0"/>
          </a:p>
        </p:txBody>
      </p:sp>
      <p:pic>
        <p:nvPicPr>
          <p:cNvPr id="8" name="Picture 2" descr="See the source image">
            <a:extLst>
              <a:ext uri="{FF2B5EF4-FFF2-40B4-BE49-F238E27FC236}">
                <a16:creationId xmlns:a16="http://schemas.microsoft.com/office/drawing/2014/main" id="{E4AFF6ED-0B85-8E25-48EE-612C1794A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47611" y="1056705"/>
            <a:ext cx="3059992" cy="3399991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25819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DD388DD-9815-C3C8-0237-8DF19A424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384" y="473075"/>
            <a:ext cx="10884219" cy="822443"/>
          </a:xfrm>
        </p:spPr>
        <p:txBody>
          <a:bodyPr anchor="t">
            <a:normAutofit/>
          </a:bodyPr>
          <a:lstStyle/>
          <a:p>
            <a:r>
              <a:rPr lang="nb-NO" dirty="0"/>
              <a:t>Generell feilsøking</a:t>
            </a:r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EFD30DC-F73A-7F75-016E-70CD2FDD5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nl-NL"/>
              <a:t>Morten Bergfall - 11 oktober 2022</a:t>
            </a:r>
          </a:p>
        </p:txBody>
      </p:sp>
      <p:graphicFrame>
        <p:nvGraphicFramePr>
          <p:cNvPr id="7" name="Plassholder for innhold 2">
            <a:extLst>
              <a:ext uri="{FF2B5EF4-FFF2-40B4-BE49-F238E27FC236}">
                <a16:creationId xmlns:a16="http://schemas.microsoft.com/office/drawing/2014/main" id="{513CD4F0-91FC-332A-E175-511D1A89B9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0504933"/>
              </p:ext>
            </p:extLst>
          </p:nvPr>
        </p:nvGraphicFramePr>
        <p:xfrm>
          <a:off x="823384" y="1409496"/>
          <a:ext cx="10884219" cy="45308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50697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67D5B17-59EA-DC4B-37E8-49CD65E6A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4496" y="473076"/>
            <a:ext cx="5250123" cy="697783"/>
          </a:xfrm>
        </p:spPr>
        <p:txBody>
          <a:bodyPr anchor="t">
            <a:normAutofit/>
          </a:bodyPr>
          <a:lstStyle/>
          <a:p>
            <a:r>
              <a:rPr lang="nb-NO" dirty="0"/>
              <a:t>Feilsøking hardware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E527751-7D16-A539-1B18-3AB9497D3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4496" y="1242866"/>
            <a:ext cx="5250123" cy="469438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b-NO" dirty="0"/>
              <a:t>Noen ting er åpenbare – Kommer det flammer ut av PSU?</a:t>
            </a:r>
          </a:p>
          <a:p>
            <a:pPr>
              <a:spcAft>
                <a:spcPts val="600"/>
              </a:spcAft>
            </a:pPr>
            <a:r>
              <a:rPr lang="nb-NO" dirty="0"/>
              <a:t>Varme?</a:t>
            </a:r>
          </a:p>
          <a:p>
            <a:pPr lvl="1">
              <a:spcAft>
                <a:spcPts val="600"/>
              </a:spcAft>
            </a:pPr>
            <a:r>
              <a:rPr lang="nb-NO" sz="2200" dirty="0"/>
              <a:t>Heatsinks og vifter</a:t>
            </a:r>
          </a:p>
          <a:p>
            <a:pPr lvl="1">
              <a:spcAft>
                <a:spcPts val="600"/>
              </a:spcAft>
            </a:pPr>
            <a:r>
              <a:rPr lang="nb-NO" sz="2200" dirty="0"/>
              <a:t>For dårlig kjøling?</a:t>
            </a:r>
          </a:p>
          <a:p>
            <a:pPr lvl="1">
              <a:spcAft>
                <a:spcPts val="600"/>
              </a:spcAft>
            </a:pPr>
            <a:r>
              <a:rPr lang="nb-NO" sz="2200" dirty="0"/>
              <a:t>Feil på kjøling?</a:t>
            </a:r>
          </a:p>
          <a:p>
            <a:pPr lvl="1">
              <a:spcAft>
                <a:spcPts val="600"/>
              </a:spcAft>
            </a:pPr>
            <a:r>
              <a:rPr lang="nb-NO" sz="2200" dirty="0"/>
              <a:t>Er vifta tett?</a:t>
            </a:r>
          </a:p>
          <a:p>
            <a:pPr lvl="1">
              <a:spcAft>
                <a:spcPts val="600"/>
              </a:spcAft>
            </a:pPr>
            <a:r>
              <a:rPr lang="nb-NO" sz="2200" dirty="0" err="1"/>
              <a:t>Kjølepasta</a:t>
            </a:r>
            <a:r>
              <a:rPr lang="nb-NO" sz="2200" dirty="0"/>
              <a:t>?</a:t>
            </a:r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1048F7C-17EA-17EA-780B-252415157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4400" y="6263120"/>
            <a:ext cx="350981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nl-NL"/>
              <a:t>Morten Bergfall - 11 oktober 2022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E3C4B698-D85F-C843-05A5-F103311E2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6540"/>
            <a:ext cx="6096000" cy="50749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4283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Kantoorthema">
  <a:themeElements>
    <a:clrScheme name="Centric colours">
      <a:dk1>
        <a:srgbClr val="000000"/>
      </a:dk1>
      <a:lt1>
        <a:srgbClr val="FFFFFF"/>
      </a:lt1>
      <a:dk2>
        <a:srgbClr val="009036"/>
      </a:dk2>
      <a:lt2>
        <a:srgbClr val="FFFFFF"/>
      </a:lt2>
      <a:accent1>
        <a:srgbClr val="005EA8"/>
      </a:accent1>
      <a:accent2>
        <a:srgbClr val="EE9D00"/>
      </a:accent2>
      <a:accent3>
        <a:srgbClr val="5EC5ED"/>
      </a:accent3>
      <a:accent4>
        <a:srgbClr val="E30045"/>
      </a:accent4>
      <a:accent5>
        <a:srgbClr val="FFED00"/>
      </a:accent5>
      <a:accent6>
        <a:srgbClr val="80197F"/>
      </a:accent6>
      <a:hlink>
        <a:srgbClr val="000000"/>
      </a:hlink>
      <a:folHlink>
        <a:srgbClr val="0000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Kantoorthema">
  <a:themeElements>
    <a:clrScheme name="Centric colours">
      <a:dk1>
        <a:srgbClr val="000000"/>
      </a:dk1>
      <a:lt1>
        <a:srgbClr val="FFFFFF"/>
      </a:lt1>
      <a:dk2>
        <a:srgbClr val="009036"/>
      </a:dk2>
      <a:lt2>
        <a:srgbClr val="FFFFFF"/>
      </a:lt2>
      <a:accent1>
        <a:srgbClr val="005EA8"/>
      </a:accent1>
      <a:accent2>
        <a:srgbClr val="EE9D00"/>
      </a:accent2>
      <a:accent3>
        <a:srgbClr val="5EC5ED"/>
      </a:accent3>
      <a:accent4>
        <a:srgbClr val="E30045"/>
      </a:accent4>
      <a:accent5>
        <a:srgbClr val="FFED00"/>
      </a:accent5>
      <a:accent6>
        <a:srgbClr val="80197F"/>
      </a:accent6>
      <a:hlink>
        <a:srgbClr val="000000"/>
      </a:hlink>
      <a:folHlink>
        <a:srgbClr val="0000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Generell feilsøking Leif</Template>
  <TotalTime>1379</TotalTime>
  <Words>1443</Words>
  <Application>Microsoft Office PowerPoint</Application>
  <PresentationFormat>Widescreen</PresentationFormat>
  <Paragraphs>259</Paragraphs>
  <Slides>29</Slides>
  <Notes>7</Notes>
  <HiddenSlides>0</HiddenSlides>
  <MMClips>1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2</vt:i4>
      </vt:variant>
      <vt:variant>
        <vt:lpstr>Lysbildetitler</vt:lpstr>
      </vt:variant>
      <vt:variant>
        <vt:i4>29</vt:i4>
      </vt:variant>
    </vt:vector>
  </HeadingPairs>
  <TitlesOfParts>
    <vt:vector size="33" baseType="lpstr">
      <vt:lpstr>Arial</vt:lpstr>
      <vt:lpstr>Calibri</vt:lpstr>
      <vt:lpstr>Kantoorthema</vt:lpstr>
      <vt:lpstr>1_Kantoorthema</vt:lpstr>
      <vt:lpstr>Feilsøking</vt:lpstr>
      <vt:lpstr>Art or Science or something in between?</vt:lpstr>
      <vt:lpstr>Mal for feilsøking</vt:lpstr>
      <vt:lpstr>Identifiser problemet</vt:lpstr>
      <vt:lpstr>Fire generelle feilsøkingsområder </vt:lpstr>
      <vt:lpstr>Snakk med brukeren først</vt:lpstr>
      <vt:lpstr>Generell feilsøking – Uten brukeren</vt:lpstr>
      <vt:lpstr>Generell feilsøking</vt:lpstr>
      <vt:lpstr>Feilsøking hardware</vt:lpstr>
      <vt:lpstr>Feilsøke hardware</vt:lpstr>
      <vt:lpstr>FEILSØKE HARDWARE</vt:lpstr>
      <vt:lpstr>Feilsøking hardware</vt:lpstr>
      <vt:lpstr>Feilsøking hardware</vt:lpstr>
      <vt:lpstr>Feilsøking hardware</vt:lpstr>
      <vt:lpstr>Hard drive feilsøking</vt:lpstr>
      <vt:lpstr>Hard drive – S.M.A.R.T.</vt:lpstr>
      <vt:lpstr>Optiske drev og bilde</vt:lpstr>
      <vt:lpstr>Mobile devices</vt:lpstr>
      <vt:lpstr>Mobile devices forts.</vt:lpstr>
      <vt:lpstr>PRINTERE</vt:lpstr>
      <vt:lpstr>I stedet for reparasjonsverktøy </vt:lpstr>
      <vt:lpstr>Device manager</vt:lpstr>
      <vt:lpstr>Event viewer</vt:lpstr>
      <vt:lpstr>MSCONFIG</vt:lpstr>
      <vt:lpstr>PowerPoint-presentasjon</vt:lpstr>
      <vt:lpstr>PING</vt:lpstr>
      <vt:lpstr>Ipconfig</vt:lpstr>
      <vt:lpstr>Hjelp disse brukerne</vt:lpstr>
      <vt:lpstr>Hjelp disse brukerne forts.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Feilsøking</dc:title>
  <dc:creator>Bergfall, Morten</dc:creator>
  <cp:lastModifiedBy>Bergfall, Morten</cp:lastModifiedBy>
  <cp:revision>2</cp:revision>
  <dcterms:created xsi:type="dcterms:W3CDTF">2022-10-05T11:14:37Z</dcterms:created>
  <dcterms:modified xsi:type="dcterms:W3CDTF">2022-10-11T13:25:57Z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ec6f3c4-656f-44b6-be73-72350d231806_Enabled">
    <vt:lpwstr>true</vt:lpwstr>
  </property>
  <property fmtid="{D5CDD505-2E9C-101B-9397-08002B2CF9AE}" pid="3" name="MSIP_Label_8ec6f3c4-656f-44b6-be73-72350d231806_SetDate">
    <vt:lpwstr>2022-10-05T12:01:27Z</vt:lpwstr>
  </property>
  <property fmtid="{D5CDD505-2E9C-101B-9397-08002B2CF9AE}" pid="4" name="MSIP_Label_8ec6f3c4-656f-44b6-be73-72350d231806_Method">
    <vt:lpwstr>Privileged</vt:lpwstr>
  </property>
  <property fmtid="{D5CDD505-2E9C-101B-9397-08002B2CF9AE}" pid="5" name="MSIP_Label_8ec6f3c4-656f-44b6-be73-72350d231806_Name">
    <vt:lpwstr>8ec6f3c4-656f-44b6-be73-72350d231806</vt:lpwstr>
  </property>
  <property fmtid="{D5CDD505-2E9C-101B-9397-08002B2CF9AE}" pid="6" name="MSIP_Label_8ec6f3c4-656f-44b6-be73-72350d231806_SiteId">
    <vt:lpwstr>7e1792ae-4f1a-4ff7-b80b-57b69beb7168</vt:lpwstr>
  </property>
  <property fmtid="{D5CDD505-2E9C-101B-9397-08002B2CF9AE}" pid="7" name="MSIP_Label_8ec6f3c4-656f-44b6-be73-72350d231806_ActionId">
    <vt:lpwstr>83f76ae5-0149-45f4-ba6b-1ed7361b20f5</vt:lpwstr>
  </property>
  <property fmtid="{D5CDD505-2E9C-101B-9397-08002B2CF9AE}" pid="8" name="MSIP_Label_8ec6f3c4-656f-44b6-be73-72350d231806_ContentBits">
    <vt:lpwstr>2</vt:lpwstr>
  </property>
</Properties>
</file>