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1AAA5-9E80-47FF-A5A2-E6816E8375D8}" v="1" dt="2023-11-01T08:21:1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sen, Vetle Tobias Flesvik" userId="34e582ab-2256-4cfb-b910-1831537f35d3" providerId="ADAL" clId="{D881AAA5-9E80-47FF-A5A2-E6816E8375D8}"/>
    <pc:docChg chg="modSld">
      <pc:chgData name="Karlsen, Vetle Tobias Flesvik" userId="34e582ab-2256-4cfb-b910-1831537f35d3" providerId="ADAL" clId="{D881AAA5-9E80-47FF-A5A2-E6816E8375D8}" dt="2023-11-01T08:21:12.934" v="0"/>
      <pc:docMkLst>
        <pc:docMk/>
      </pc:docMkLst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263478161" sldId="256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263478161" sldId="256"/>
            <ac:spMk id="2" creationId="{3725188D-16DF-D6C0-4F7D-D312DBF7C072}"/>
          </ac:spMkLst>
        </pc:spChg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263478161" sldId="256"/>
            <ac:spMk id="3" creationId="{17A7F2E6-B5FE-EC55-988D-E585D79C0E53}"/>
          </ac:spMkLst>
        </pc:spChg>
      </pc:sldChg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1208568733" sldId="257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1208568733" sldId="257"/>
            <ac:spMk id="2" creationId="{5ACDC505-0B3B-587D-B4F4-976E427284E9}"/>
          </ac:spMkLst>
        </pc:spChg>
        <pc:picChg chg="mod">
          <ac:chgData name="Karlsen, Vetle Tobias Flesvik" userId="34e582ab-2256-4cfb-b910-1831537f35d3" providerId="ADAL" clId="{D881AAA5-9E80-47FF-A5A2-E6816E8375D8}" dt="2023-11-01T08:21:12.934" v="0"/>
          <ac:picMkLst>
            <pc:docMk/>
            <pc:sldMk cId="1208568733" sldId="257"/>
            <ac:picMk id="5" creationId="{9641E0E9-CB58-79D6-256C-0B1A72D867DD}"/>
          </ac:picMkLst>
        </pc:picChg>
      </pc:sldChg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3775077314" sldId="258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3775077314" sldId="258"/>
            <ac:spMk id="2" creationId="{1C24FD25-6998-879C-7606-576C2EA1995E}"/>
          </ac:spMkLst>
        </pc:spChg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3775077314" sldId="258"/>
            <ac:spMk id="3" creationId="{B0F0BAE5-9823-D9B4-5C47-096086FF7ECE}"/>
          </ac:spMkLst>
        </pc:spChg>
      </pc:sldChg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3062274473" sldId="259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3062274473" sldId="259"/>
            <ac:spMk id="2" creationId="{40471DC4-E897-B32B-D347-42A34DCDF36C}"/>
          </ac:spMkLst>
        </pc:spChg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3062274473" sldId="259"/>
            <ac:spMk id="3" creationId="{5425C4E9-E773-2A2E-587D-9A27040CA763}"/>
          </ac:spMkLst>
        </pc:spChg>
      </pc:sldChg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821142511" sldId="260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821142511" sldId="260"/>
            <ac:spMk id="2" creationId="{7CD73ED9-3150-C83D-2676-7CE4755B2DA4}"/>
          </ac:spMkLst>
        </pc:spChg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821142511" sldId="260"/>
            <ac:spMk id="3" creationId="{B92CF934-4D3B-6C36-B49D-4489B58BE0A3}"/>
          </ac:spMkLst>
        </pc:spChg>
      </pc:sldChg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2920637530" sldId="261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2920637530" sldId="261"/>
            <ac:spMk id="2" creationId="{691BF03C-8B54-2514-2232-F46F303EF1A1}"/>
          </ac:spMkLst>
        </pc:spChg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2920637530" sldId="261"/>
            <ac:spMk id="3" creationId="{5AC1B416-18B3-E479-3F4F-896A54CEDDF9}"/>
          </ac:spMkLst>
        </pc:spChg>
      </pc:sldChg>
      <pc:sldChg chg="modSp">
        <pc:chgData name="Karlsen, Vetle Tobias Flesvik" userId="34e582ab-2256-4cfb-b910-1831537f35d3" providerId="ADAL" clId="{D881AAA5-9E80-47FF-A5A2-E6816E8375D8}" dt="2023-11-01T08:21:12.934" v="0"/>
        <pc:sldMkLst>
          <pc:docMk/>
          <pc:sldMk cId="3520193377" sldId="262"/>
        </pc:sldMkLst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3520193377" sldId="262"/>
            <ac:spMk id="2" creationId="{3725188D-16DF-D6C0-4F7D-D312DBF7C072}"/>
          </ac:spMkLst>
        </pc:spChg>
        <pc:spChg chg="mod">
          <ac:chgData name="Karlsen, Vetle Tobias Flesvik" userId="34e582ab-2256-4cfb-b910-1831537f35d3" providerId="ADAL" clId="{D881AAA5-9E80-47FF-A5A2-E6816E8375D8}" dt="2023-11-01T08:21:12.934" v="0"/>
          <ac:spMkLst>
            <pc:docMk/>
            <pc:sldMk cId="3520193377" sldId="262"/>
            <ac:spMk id="3" creationId="{17A7F2E6-B5FE-EC55-988D-E585D79C0E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81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86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069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77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094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824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07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027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77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27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985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00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832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702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55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091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67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BD2CB0-28AA-4C6D-B366-B83065401FAB}" type="datetimeFigureOut">
              <a:rPr lang="nb-NO" smtClean="0"/>
              <a:t>01.11.2023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79A0-0262-4716-9812-6200EE2F27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7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88D-16DF-D6C0-4F7D-D312DBF7C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TCP/IP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F2E6-B5FE-EC55-988D-E585D79C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Hva er dette tullet?</a:t>
            </a:r>
          </a:p>
        </p:txBody>
      </p:sp>
    </p:spTree>
    <p:extLst>
      <p:ext uri="{BB962C8B-B14F-4D97-AF65-F5344CB8AC3E}">
        <p14:creationId xmlns:p14="http://schemas.microsoft.com/office/powerpoint/2010/main" val="26347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88D-16DF-D6C0-4F7D-D312DBF7C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TCP/IP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F2E6-B5FE-EC55-988D-E585D79C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Hva er dette tullet?</a:t>
            </a:r>
          </a:p>
          <a:p>
            <a:r>
              <a:rPr lang="nb-NO" dirty="0"/>
              <a:t>ENDA EN MODELL?!</a:t>
            </a:r>
          </a:p>
        </p:txBody>
      </p:sp>
    </p:spTree>
    <p:extLst>
      <p:ext uri="{BB962C8B-B14F-4D97-AF65-F5344CB8AC3E}">
        <p14:creationId xmlns:p14="http://schemas.microsoft.com/office/powerpoint/2010/main" val="352019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505-0B3B-587D-B4F4-976E4272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Alternativ til OSI modellen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1E0E9-CB58-79D6-256C-0B1A72D86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690" y="2052638"/>
            <a:ext cx="6022395" cy="4195762"/>
          </a:xfrm>
        </p:spPr>
      </p:pic>
    </p:spTree>
    <p:extLst>
      <p:ext uri="{BB962C8B-B14F-4D97-AF65-F5344CB8AC3E}">
        <p14:creationId xmlns:p14="http://schemas.microsoft.com/office/powerpoint/2010/main" val="12085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D25-6998-879C-7606-576C2E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BAE5-9823-D9B4-5C47-096086FF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Same as Application layer in OSI</a:t>
            </a:r>
          </a:p>
          <a:p>
            <a:r>
              <a:rPr lang="nb-NO" dirty="0"/>
              <a:t>Acts as a glue between applications and network protocols</a:t>
            </a:r>
          </a:p>
          <a:p>
            <a:r>
              <a:rPr lang="nb-NO" dirty="0"/>
              <a:t>Telnet</a:t>
            </a:r>
          </a:p>
          <a:p>
            <a:r>
              <a:rPr lang="nb-NO" dirty="0"/>
              <a:t>FTP</a:t>
            </a:r>
          </a:p>
          <a:p>
            <a:r>
              <a:rPr lang="nb-NO" dirty="0"/>
              <a:t>TFTP</a:t>
            </a:r>
          </a:p>
          <a:p>
            <a:r>
              <a:rPr lang="nb-NO" dirty="0"/>
              <a:t>SMTP</a:t>
            </a:r>
          </a:p>
          <a:p>
            <a:r>
              <a:rPr lang="nb-NO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77507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1DC4-E897-B32B-D347-42A34DCD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Transport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C4E9-E773-2A2E-587D-9A27040C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Same as OSI</a:t>
            </a:r>
          </a:p>
          <a:p>
            <a:r>
              <a:rPr lang="nb-NO" dirty="0"/>
              <a:t>TCP</a:t>
            </a:r>
          </a:p>
          <a:p>
            <a:r>
              <a:rPr lang="nb-NO" dirty="0"/>
              <a:t>UDP</a:t>
            </a:r>
          </a:p>
          <a:p>
            <a:r>
              <a:rPr lang="nb-NO" dirty="0"/>
              <a:t>Data integrity</a:t>
            </a:r>
          </a:p>
          <a:p>
            <a:r>
              <a:rPr lang="nb-NO" dirty="0"/>
              <a:t>Sequence</a:t>
            </a:r>
          </a:p>
          <a:p>
            <a:r>
              <a:rPr lang="nb-NO" dirty="0"/>
              <a:t>Flow Control</a:t>
            </a:r>
          </a:p>
          <a:p>
            <a:r>
              <a:rPr lang="nb-NO" dirty="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306227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3ED9-3150-C83D-2676-7CE4755B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F934-4D3B-6C36-B49D-4489B58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Same as «network layer» in OSI</a:t>
            </a:r>
          </a:p>
          <a:p>
            <a:r>
              <a:rPr lang="nb-NO" dirty="0"/>
              <a:t>IP</a:t>
            </a:r>
          </a:p>
          <a:p>
            <a:r>
              <a:rPr lang="nb-NO" dirty="0"/>
              <a:t>ICMP</a:t>
            </a:r>
          </a:p>
          <a:p>
            <a:r>
              <a:rPr lang="nb-NO" dirty="0"/>
              <a:t>IGMP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114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03C-8B54-2514-2232-F46F303E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B416-18B3-E479-3F4F-896A54CE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OSI: Datalink + Physical</a:t>
            </a:r>
          </a:p>
          <a:p>
            <a:r>
              <a:rPr lang="nb-NO" dirty="0"/>
              <a:t>Communiaction within the same subnet</a:t>
            </a:r>
          </a:p>
          <a:p>
            <a:r>
              <a:rPr lang="nb-NO" dirty="0"/>
              <a:t>MAC</a:t>
            </a:r>
          </a:p>
          <a:p>
            <a:r>
              <a:rPr lang="nb-NO" dirty="0"/>
              <a:t>IEEE 802.3 Ethernet</a:t>
            </a:r>
          </a:p>
          <a:p>
            <a:r>
              <a:rPr lang="nb-NO" dirty="0"/>
              <a:t>IEEE802.11 WiFi</a:t>
            </a:r>
          </a:p>
          <a:p>
            <a:r>
              <a:rPr lang="nb-NO" dirty="0"/>
              <a:t>PPP</a:t>
            </a:r>
          </a:p>
          <a:p>
            <a:r>
              <a:rPr lang="nb-NO" dirty="0"/>
              <a:t>ARP</a:t>
            </a:r>
          </a:p>
          <a:p>
            <a:r>
              <a:rPr lang="nb-NO" dirty="0"/>
              <a:t>Frame Relay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063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TCP/IP</vt:lpstr>
      <vt:lpstr>TCP/IP</vt:lpstr>
      <vt:lpstr>Alternativ til OSI modellen</vt:lpstr>
      <vt:lpstr>Application</vt:lpstr>
      <vt:lpstr>Transport </vt:lpstr>
      <vt:lpstr>Internet </vt:lpstr>
      <vt:lpstr>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</dc:title>
  <dc:creator>Karlsen, Vetle Tobias Flesvik</dc:creator>
  <cp:lastModifiedBy>Karlsen, Vetle Tobias Flesvik</cp:lastModifiedBy>
  <cp:revision>1</cp:revision>
  <dcterms:created xsi:type="dcterms:W3CDTF">2023-11-01T07:49:08Z</dcterms:created>
  <dcterms:modified xsi:type="dcterms:W3CDTF">2023-11-01T08:21:20Z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2023-11-01T08:20:35Z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f8923925-0fda-4358-8030-f03914b0ca0d</vt:lpwstr>
  </property>
  <property fmtid="{D5CDD505-2E9C-101B-9397-08002B2CF9AE}" pid="8" name="MSIP_Label_ce5dff0f-8f2b-4675-8791-acbc2e5505d9_ContentBits">
    <vt:lpwstr>0</vt:lpwstr>
  </property>
</Properties>
</file>