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17"/>
  </p:notesMasterIdLst>
  <p:sldIdLst>
    <p:sldId id="256" r:id="rId5"/>
    <p:sldId id="264" r:id="rId6"/>
    <p:sldId id="282" r:id="rId7"/>
    <p:sldId id="277" r:id="rId8"/>
    <p:sldId id="279" r:id="rId9"/>
    <p:sldId id="278" r:id="rId10"/>
    <p:sldId id="280" r:id="rId11"/>
    <p:sldId id="281" r:id="rId12"/>
    <p:sldId id="283" r:id="rId13"/>
    <p:sldId id="284" r:id="rId14"/>
    <p:sldId id="265" r:id="rId15"/>
    <p:sldId id="266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81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F91E8-185B-4781-A49D-5E44451FC0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F1F01F-E06C-424A-8C41-F194D7D14B4C}">
      <dgm:prSet/>
      <dgm:spPr/>
      <dgm:t>
        <a:bodyPr/>
        <a:lstStyle/>
        <a:p>
          <a:r>
            <a:rPr lang="nb-NO" dirty="0"/>
            <a:t>IPv4 </a:t>
          </a:r>
          <a:r>
            <a:rPr lang="nb-NO" dirty="0" err="1"/>
            <a:t>Classes</a:t>
          </a:r>
          <a:r>
            <a:rPr lang="nb-NO" dirty="0"/>
            <a:t>, Ranges, Subnetting, Bruksområder repetisjon</a:t>
          </a:r>
          <a:endParaRPr lang="en-US" dirty="0"/>
        </a:p>
      </dgm:t>
    </dgm:pt>
    <dgm:pt modelId="{AF4FE9B2-4AD2-41A1-9AFD-FD9218811B48}" type="parTrans" cxnId="{27C8EC9D-EF73-4289-B754-432064C027E7}">
      <dgm:prSet/>
      <dgm:spPr/>
      <dgm:t>
        <a:bodyPr/>
        <a:lstStyle/>
        <a:p>
          <a:endParaRPr lang="en-US"/>
        </a:p>
      </dgm:t>
    </dgm:pt>
    <dgm:pt modelId="{34FA23BD-ABD4-44A6-80C3-22840ECC71B6}" type="sibTrans" cxnId="{27C8EC9D-EF73-4289-B754-432064C027E7}">
      <dgm:prSet/>
      <dgm:spPr/>
      <dgm:t>
        <a:bodyPr/>
        <a:lstStyle/>
        <a:p>
          <a:endParaRPr lang="en-US"/>
        </a:p>
      </dgm:t>
    </dgm:pt>
    <dgm:pt modelId="{FE2FE437-1B5D-4412-B128-B25112652DAA}">
      <dgm:prSet/>
      <dgm:spPr/>
      <dgm:t>
        <a:bodyPr/>
        <a:lstStyle/>
        <a:p>
          <a:r>
            <a:rPr lang="nb-NO" dirty="0"/>
            <a:t>IPv6 Adressetyper, Utseende, Forkorting repetisjon</a:t>
          </a:r>
          <a:endParaRPr lang="en-US" dirty="0"/>
        </a:p>
      </dgm:t>
    </dgm:pt>
    <dgm:pt modelId="{B365DD9F-5F5A-4C64-876E-38612D4184CA}" type="parTrans" cxnId="{ACF61CDC-7FB3-418D-B6B6-4633F262B0BE}">
      <dgm:prSet/>
      <dgm:spPr/>
      <dgm:t>
        <a:bodyPr/>
        <a:lstStyle/>
        <a:p>
          <a:endParaRPr lang="en-US"/>
        </a:p>
      </dgm:t>
    </dgm:pt>
    <dgm:pt modelId="{56667F7F-77DD-4470-9817-E21D45E97B1F}" type="sibTrans" cxnId="{ACF61CDC-7FB3-418D-B6B6-4633F262B0BE}">
      <dgm:prSet/>
      <dgm:spPr/>
      <dgm:t>
        <a:bodyPr/>
        <a:lstStyle/>
        <a:p>
          <a:endParaRPr lang="en-US"/>
        </a:p>
      </dgm:t>
    </dgm:pt>
    <dgm:pt modelId="{85060356-C02C-40FA-B650-D09C0F868AEE}" type="pres">
      <dgm:prSet presAssocID="{F6BF91E8-185B-4781-A49D-5E44451FC0ED}" presName="root" presStyleCnt="0">
        <dgm:presLayoutVars>
          <dgm:dir/>
          <dgm:resizeHandles val="exact"/>
        </dgm:presLayoutVars>
      </dgm:prSet>
      <dgm:spPr/>
    </dgm:pt>
    <dgm:pt modelId="{2AF4A039-1BEE-4408-ABBE-76834F0D5D35}" type="pres">
      <dgm:prSet presAssocID="{2DF1F01F-E06C-424A-8C41-F194D7D14B4C}" presName="compNode" presStyleCnt="0"/>
      <dgm:spPr/>
    </dgm:pt>
    <dgm:pt modelId="{41955D53-D1A7-4836-9D25-2966820E8281}" type="pres">
      <dgm:prSet presAssocID="{2DF1F01F-E06C-424A-8C41-F194D7D14B4C}" presName="bgRect" presStyleLbl="bgShp" presStyleIdx="0" presStyleCnt="2"/>
      <dgm:spPr/>
    </dgm:pt>
    <dgm:pt modelId="{CC8A394E-D41F-4ABA-8E9B-DA6066B2B675}" type="pres">
      <dgm:prSet presAssocID="{2DF1F01F-E06C-424A-8C41-F194D7D14B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4170E7B-2D39-4EFF-B2D1-5F0B55C99878}" type="pres">
      <dgm:prSet presAssocID="{2DF1F01F-E06C-424A-8C41-F194D7D14B4C}" presName="spaceRect" presStyleCnt="0"/>
      <dgm:spPr/>
    </dgm:pt>
    <dgm:pt modelId="{9B8B3B4E-A69D-4DF8-931D-9F5E0F4145B7}" type="pres">
      <dgm:prSet presAssocID="{2DF1F01F-E06C-424A-8C41-F194D7D14B4C}" presName="parTx" presStyleLbl="revTx" presStyleIdx="0" presStyleCnt="2">
        <dgm:presLayoutVars>
          <dgm:chMax val="0"/>
          <dgm:chPref val="0"/>
        </dgm:presLayoutVars>
      </dgm:prSet>
      <dgm:spPr/>
    </dgm:pt>
    <dgm:pt modelId="{F7096445-23CA-4051-A2D2-B5D71F15324B}" type="pres">
      <dgm:prSet presAssocID="{34FA23BD-ABD4-44A6-80C3-22840ECC71B6}" presName="sibTrans" presStyleCnt="0"/>
      <dgm:spPr/>
    </dgm:pt>
    <dgm:pt modelId="{8DAAD06A-AAF9-463C-833C-6BF5A0754898}" type="pres">
      <dgm:prSet presAssocID="{FE2FE437-1B5D-4412-B128-B25112652DAA}" presName="compNode" presStyleCnt="0"/>
      <dgm:spPr/>
    </dgm:pt>
    <dgm:pt modelId="{51D89F7C-F373-4171-8750-5317A7570C21}" type="pres">
      <dgm:prSet presAssocID="{FE2FE437-1B5D-4412-B128-B25112652DAA}" presName="bgRect" presStyleLbl="bgShp" presStyleIdx="1" presStyleCnt="2"/>
      <dgm:spPr/>
    </dgm:pt>
    <dgm:pt modelId="{D0AA5262-5B17-4346-B067-F93BF6928820}" type="pres">
      <dgm:prSet presAssocID="{FE2FE437-1B5D-4412-B128-B25112652D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5777CBD-0115-4E6A-91CA-DE069343119A}" type="pres">
      <dgm:prSet presAssocID="{FE2FE437-1B5D-4412-B128-B25112652DAA}" presName="spaceRect" presStyleCnt="0"/>
      <dgm:spPr/>
    </dgm:pt>
    <dgm:pt modelId="{2B556609-C4C6-433C-8DA1-D51DF8AB4BE9}" type="pres">
      <dgm:prSet presAssocID="{FE2FE437-1B5D-4412-B128-B25112652D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8BF475-CFD5-4F2C-B84C-6D864CBA4543}" type="presOf" srcId="{2DF1F01F-E06C-424A-8C41-F194D7D14B4C}" destId="{9B8B3B4E-A69D-4DF8-931D-9F5E0F4145B7}" srcOrd="0" destOrd="0" presId="urn:microsoft.com/office/officeart/2018/2/layout/IconVerticalSolidList"/>
    <dgm:cxn modelId="{27C8EC9D-EF73-4289-B754-432064C027E7}" srcId="{F6BF91E8-185B-4781-A49D-5E44451FC0ED}" destId="{2DF1F01F-E06C-424A-8C41-F194D7D14B4C}" srcOrd="0" destOrd="0" parTransId="{AF4FE9B2-4AD2-41A1-9AFD-FD9218811B48}" sibTransId="{34FA23BD-ABD4-44A6-80C3-22840ECC71B6}"/>
    <dgm:cxn modelId="{ACF61CDC-7FB3-418D-B6B6-4633F262B0BE}" srcId="{F6BF91E8-185B-4781-A49D-5E44451FC0ED}" destId="{FE2FE437-1B5D-4412-B128-B25112652DAA}" srcOrd="1" destOrd="0" parTransId="{B365DD9F-5F5A-4C64-876E-38612D4184CA}" sibTransId="{56667F7F-77DD-4470-9817-E21D45E97B1F}"/>
    <dgm:cxn modelId="{132F45DD-2D74-42A4-8A96-D6576F8E9D46}" type="presOf" srcId="{FE2FE437-1B5D-4412-B128-B25112652DAA}" destId="{2B556609-C4C6-433C-8DA1-D51DF8AB4BE9}" srcOrd="0" destOrd="0" presId="urn:microsoft.com/office/officeart/2018/2/layout/IconVerticalSolidList"/>
    <dgm:cxn modelId="{A3ADF4E0-709B-4830-A1C0-9209802D5CDC}" type="presOf" srcId="{F6BF91E8-185B-4781-A49D-5E44451FC0ED}" destId="{85060356-C02C-40FA-B650-D09C0F868AEE}" srcOrd="0" destOrd="0" presId="urn:microsoft.com/office/officeart/2018/2/layout/IconVerticalSolidList"/>
    <dgm:cxn modelId="{620674A7-564C-482A-8020-6CE01AAB436B}" type="presParOf" srcId="{85060356-C02C-40FA-B650-D09C0F868AEE}" destId="{2AF4A039-1BEE-4408-ABBE-76834F0D5D35}" srcOrd="0" destOrd="0" presId="urn:microsoft.com/office/officeart/2018/2/layout/IconVerticalSolidList"/>
    <dgm:cxn modelId="{8631D429-4877-43EF-9EAB-AF25177C2E3F}" type="presParOf" srcId="{2AF4A039-1BEE-4408-ABBE-76834F0D5D35}" destId="{41955D53-D1A7-4836-9D25-2966820E8281}" srcOrd="0" destOrd="0" presId="urn:microsoft.com/office/officeart/2018/2/layout/IconVerticalSolidList"/>
    <dgm:cxn modelId="{27FCB0D6-4234-4F01-844F-F2F66A1019CC}" type="presParOf" srcId="{2AF4A039-1BEE-4408-ABBE-76834F0D5D35}" destId="{CC8A394E-D41F-4ABA-8E9B-DA6066B2B675}" srcOrd="1" destOrd="0" presId="urn:microsoft.com/office/officeart/2018/2/layout/IconVerticalSolidList"/>
    <dgm:cxn modelId="{60AF0B12-F791-4157-837C-FECF7B826088}" type="presParOf" srcId="{2AF4A039-1BEE-4408-ABBE-76834F0D5D35}" destId="{94170E7B-2D39-4EFF-B2D1-5F0B55C99878}" srcOrd="2" destOrd="0" presId="urn:microsoft.com/office/officeart/2018/2/layout/IconVerticalSolidList"/>
    <dgm:cxn modelId="{AF312B66-C7B3-49DC-8148-196B4C424E53}" type="presParOf" srcId="{2AF4A039-1BEE-4408-ABBE-76834F0D5D35}" destId="{9B8B3B4E-A69D-4DF8-931D-9F5E0F4145B7}" srcOrd="3" destOrd="0" presId="urn:microsoft.com/office/officeart/2018/2/layout/IconVerticalSolidList"/>
    <dgm:cxn modelId="{1911CE4D-8121-4ACC-AC1D-C71F49918906}" type="presParOf" srcId="{85060356-C02C-40FA-B650-D09C0F868AEE}" destId="{F7096445-23CA-4051-A2D2-B5D71F15324B}" srcOrd="1" destOrd="0" presId="urn:microsoft.com/office/officeart/2018/2/layout/IconVerticalSolidList"/>
    <dgm:cxn modelId="{70FC051D-E652-4316-BA4D-A82F3FDA1332}" type="presParOf" srcId="{85060356-C02C-40FA-B650-D09C0F868AEE}" destId="{8DAAD06A-AAF9-463C-833C-6BF5A0754898}" srcOrd="2" destOrd="0" presId="urn:microsoft.com/office/officeart/2018/2/layout/IconVerticalSolidList"/>
    <dgm:cxn modelId="{87467088-1E5F-492B-B07C-84F8439B6D84}" type="presParOf" srcId="{8DAAD06A-AAF9-463C-833C-6BF5A0754898}" destId="{51D89F7C-F373-4171-8750-5317A7570C21}" srcOrd="0" destOrd="0" presId="urn:microsoft.com/office/officeart/2018/2/layout/IconVerticalSolidList"/>
    <dgm:cxn modelId="{720100D1-4E73-4F78-9051-8440DB6FC73E}" type="presParOf" srcId="{8DAAD06A-AAF9-463C-833C-6BF5A0754898}" destId="{D0AA5262-5B17-4346-B067-F93BF6928820}" srcOrd="1" destOrd="0" presId="urn:microsoft.com/office/officeart/2018/2/layout/IconVerticalSolidList"/>
    <dgm:cxn modelId="{716D8227-5174-44F7-AD1B-6475702EA3B0}" type="presParOf" srcId="{8DAAD06A-AAF9-463C-833C-6BF5A0754898}" destId="{E5777CBD-0115-4E6A-91CA-DE069343119A}" srcOrd="2" destOrd="0" presId="urn:microsoft.com/office/officeart/2018/2/layout/IconVerticalSolidList"/>
    <dgm:cxn modelId="{B2171CCA-9C49-42CE-80F0-F94314CBB1C5}" type="presParOf" srcId="{8DAAD06A-AAF9-463C-833C-6BF5A0754898}" destId="{2B556609-C4C6-433C-8DA1-D51DF8AB4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55D53-D1A7-4836-9D25-2966820E8281}">
      <dsp:nvSpPr>
        <dsp:cNvPr id="0" name=""/>
        <dsp:cNvSpPr/>
      </dsp:nvSpPr>
      <dsp:spPr>
        <a:xfrm>
          <a:off x="0" y="736259"/>
          <a:ext cx="10884219" cy="1359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A394E-D41F-4ABA-8E9B-DA6066B2B675}">
      <dsp:nvSpPr>
        <dsp:cNvPr id="0" name=""/>
        <dsp:cNvSpPr/>
      </dsp:nvSpPr>
      <dsp:spPr>
        <a:xfrm>
          <a:off x="411172" y="1042090"/>
          <a:ext cx="747586" cy="747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B3B4E-A69D-4DF8-931D-9F5E0F4145B7}">
      <dsp:nvSpPr>
        <dsp:cNvPr id="0" name=""/>
        <dsp:cNvSpPr/>
      </dsp:nvSpPr>
      <dsp:spPr>
        <a:xfrm>
          <a:off x="1569931" y="736259"/>
          <a:ext cx="9314287" cy="135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54" tIns="143854" rIns="143854" bIns="1438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IPv4 </a:t>
          </a:r>
          <a:r>
            <a:rPr lang="nb-NO" sz="2500" kern="1200" dirty="0" err="1"/>
            <a:t>Classes</a:t>
          </a:r>
          <a:r>
            <a:rPr lang="nb-NO" sz="2500" kern="1200" dirty="0"/>
            <a:t>, Ranges, Subnetting, Bruksområder repetisjon</a:t>
          </a:r>
          <a:endParaRPr lang="en-US" sz="2500" kern="1200" dirty="0"/>
        </a:p>
      </dsp:txBody>
      <dsp:txXfrm>
        <a:off x="1569931" y="736259"/>
        <a:ext cx="9314287" cy="1359248"/>
      </dsp:txXfrm>
    </dsp:sp>
    <dsp:sp modelId="{51D89F7C-F373-4171-8750-5317A7570C21}">
      <dsp:nvSpPr>
        <dsp:cNvPr id="0" name=""/>
        <dsp:cNvSpPr/>
      </dsp:nvSpPr>
      <dsp:spPr>
        <a:xfrm>
          <a:off x="0" y="2435319"/>
          <a:ext cx="10884219" cy="1359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A5262-5B17-4346-B067-F93BF6928820}">
      <dsp:nvSpPr>
        <dsp:cNvPr id="0" name=""/>
        <dsp:cNvSpPr/>
      </dsp:nvSpPr>
      <dsp:spPr>
        <a:xfrm>
          <a:off x="411172" y="2741150"/>
          <a:ext cx="747586" cy="74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56609-C4C6-433C-8DA1-D51DF8AB4BE9}">
      <dsp:nvSpPr>
        <dsp:cNvPr id="0" name=""/>
        <dsp:cNvSpPr/>
      </dsp:nvSpPr>
      <dsp:spPr>
        <a:xfrm>
          <a:off x="1569931" y="2435319"/>
          <a:ext cx="9314287" cy="135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54" tIns="143854" rIns="143854" bIns="1438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IPv6 Adressetyper, Utseende, Forkorting repetisjon</a:t>
          </a:r>
          <a:endParaRPr lang="en-US" sz="2500" kern="1200" dirty="0"/>
        </a:p>
      </dsp:txBody>
      <dsp:txXfrm>
        <a:off x="1569931" y="2435319"/>
        <a:ext cx="9314287" cy="135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BD76-1C78-4952-A929-5F344F9908D7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8D6ED-1DC4-41E9-9EF5-0A5BD63D5E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385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det som er så bra med TCP/IP?</a:t>
            </a:r>
          </a:p>
          <a:p>
            <a:r>
              <a:rPr lang="nb-NO" dirty="0"/>
              <a:t>«Alle» støtter det – </a:t>
            </a:r>
            <a:r>
              <a:rPr lang="nb-NO" dirty="0" err="1"/>
              <a:t>backbone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endParaRPr lang="nb-NO" dirty="0"/>
          </a:p>
          <a:p>
            <a:r>
              <a:rPr lang="nb-NO" dirty="0"/>
              <a:t>Til å stole på – funker bra i både store og små nettverk</a:t>
            </a:r>
          </a:p>
          <a:p>
            <a:r>
              <a:rPr lang="nb-NO" dirty="0"/>
              <a:t>Uavhengig av hvilke komponenter som er på bunn av OSI-modellen eller hvilke applikasjoner som ligger på topp i OSI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8D6ED-1DC4-41E9-9EF5-0A5BD63D5EB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5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54BB7-0DED-4E5F-877F-30269182AC71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8D6ED-1DC4-41E9-9EF5-0A5BD63D5EB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662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8D6ED-1DC4-41E9-9EF5-0A5BD63D5EB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67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8D6ED-1DC4-41E9-9EF5-0A5BD63D5EB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3B482-3751-2CC3-78EF-C6B46B2E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1D99D7-7C26-F082-D547-B513B1C7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09E9BF-1D17-7E5C-75BC-8C2A5D3A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4416D5-1721-8869-BBDB-74DC07ED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8A268A-141B-1806-8188-3BE4081C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46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5D144F-ECFB-CF77-7C81-97140CF9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150158C-6FD2-A1C3-629E-CAD445CF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657E06B-9831-B1E9-C6EC-C918C04A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E2958F-1BC9-7AC8-6E79-DFA7C91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CB62F5-4BC9-1317-D265-026C6553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2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CFA0D2E-89EF-8B85-C025-BFF078B24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E538186-89DE-4A24-7079-9077F00B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3BFD6B-BAF1-E82C-B97A-951A3645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67AC5F-F8F9-E915-5BAA-938FE1A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2C9EE1-9941-F46B-2780-70BD7B35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56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9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08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13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00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36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421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623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3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9B36CB-F7C2-4DAA-7A6E-C6D706DC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399BEA-659C-A728-CCB2-E295FE6B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01783D-24C1-E60B-3ABF-403E478A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6B76F9-CB7D-3B88-6BC4-D9DA9AED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C3545C-B1B9-478B-C33A-13C65A91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2472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34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586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84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478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1DE09C-951F-496B-2427-A122FED7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A37D28B-DE09-75D8-4588-1A492509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1223BD-3854-80FD-7FAA-93B828F3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E16206-86E6-9304-2BA9-856E0598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6E1FF0-D58A-9BDA-546C-C5021230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4106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59ACF3-57CD-CA45-37B0-FAA55357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D70176-D15D-35B2-6A89-C6D2CE50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8920B3-5859-7604-7EC5-DA5DACC6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E130DA-63C6-8975-B715-FD381157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1F9C1B-3765-6263-3801-22B70F59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730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690801-474A-40C4-48ED-156428FB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BCE62C8-EEEC-056F-2DD1-276D0030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82F4B4-BFDD-67AD-1872-1E9BE105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E5B0AE-A868-4C79-5CB3-812AE269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55DFE5-9020-7A57-76D9-7F38597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523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0371B7-5404-2652-4FAB-C29CC9B1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AAF36-2983-7092-FD0F-E46D56418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BF3DD7-E06C-AE13-FF4A-2F3D9978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F2B484-F5AE-7F48-0AA5-55A5CA4A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5586ABE-6E99-A30C-F607-440D30AB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87C4BB0-AA38-2B17-4B95-8A166F6C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46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E29820-9152-1361-5F96-4CD57332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1014DA-4D69-0F89-C2C2-37601240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9D495B-1A8C-A0F4-744C-E37367304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4337904-D880-8348-9081-7DD23D314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18967B-510B-131E-9FDA-CDD6F47CC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638C464-2275-2504-EE67-DC2C405A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AF05B9-EFDC-1BBF-A98D-8805166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4598CED-44E8-1916-EC1B-B8CAC995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978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4FDFA9-C36D-F4ED-EF1D-C134843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C7770A6-C2CD-3D18-5223-2E578A5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0475D95-EBA5-3AEC-E022-EA503A72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5771079-A378-090F-F81C-F998D18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8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C58348-48C5-885E-3278-07AC36F0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6BE3E20-F765-8566-CD3F-474C089B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E72BEB-CB97-9AB9-219F-8DB93EF7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4EB5C-B4F6-4C74-19DE-21C72ED9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7E52A3-7EAB-09CC-2684-6C4255F3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8129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658DB07-E437-0F98-778B-48511A82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26F698E-E0D3-0700-1C78-37E3C99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2074467-6547-9A95-7198-8A86C818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7715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FBD0AB-680B-08DB-9A6A-34F9FE29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FD36DA-B65B-2ECB-ABA9-B8AEE1A5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ED61B23-79E6-51A1-0F83-6FF9AACFF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6B8031-1E18-9EE5-BC50-7E0470DF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B690DB2-5FD8-6FF3-52FD-C88646E6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96F3E9-A153-E219-D0E9-E8B97910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692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D1ABC5-13F3-700E-7616-2F3420B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FD6D288-00BB-25A3-11C7-8E20E0388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6E62277-34D2-E29D-CF02-E01852964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5AA6389-E266-1B5D-ED94-3822301D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57DED4A-4994-BAA9-D49F-F7F4FA29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D7442A9-15CF-4906-B6D6-9E024594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655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1E8D34-A05A-B7D6-E74D-C1EDCF87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764C8FF-5E8F-1A2A-72D8-62D506B52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F425CB-ADF0-3299-0BAA-B01BF786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16F549-3B65-B123-AD7D-BA10C8BD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50EF35-57C3-B546-DAA2-0553645E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8419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93C3512-0BB8-2E9E-292A-6E25C6A16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8FD43F-5B8E-4043-2D0E-17E152E0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5134D14-BB47-E174-FDC8-9B0AC23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68AFF5C-5EE3-C558-1671-101B631A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F7D7E6-8F6F-D626-0C4D-7010C226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653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2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3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8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F15BE-793F-2313-7791-888C42C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2B474C-ED18-6165-0B6F-77F8B3F64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74F7B2E-B59C-B5C1-7F78-54FB7EEB2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61C00A5-8B55-2EC4-EAB8-3D2AD6B4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8031B49-9921-C2DE-9FD3-83E952E8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06384E0-3584-F2CE-6247-E4F559B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4726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3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27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68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83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04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6988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99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911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8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9DACA-D1A1-0A04-89EE-4D47D451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423924-AEBB-5C84-2E9C-3C51DEE8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551D446-F1A7-75E5-AC43-DB5BD3468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EE4413-EEDE-20A9-CD3D-389D64EE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F7D2600-5410-6ECA-504B-45A18DD27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BD336C6-36AA-D82A-C5FD-F76758F7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4E5C59D-7152-E8DC-FBE8-EAD02B82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4D22DD-11E2-5AF6-E795-F0DB9629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07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2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684C43-AD75-B742-B933-562E472A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F55AADC-7A77-F220-AC6D-71F7A79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5C6034E-F37F-62C8-B5D4-0E149779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D8447FA-84E2-3A7A-3A96-97112C21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4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3E50841-31F5-BE19-65EF-4DCB200C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CDAB53F-931C-F532-A1B4-58F601A6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82E2CCF-312A-6576-CADB-F3849B7A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37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ECB5E9-9F83-5DB1-ECB9-32B8AB37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36CDC8-23E2-153C-4E40-6732B73E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D9B4C86-322D-12DC-87B6-4B1C92DD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566390F-18F9-4F41-2F12-2BBB1BA4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6747348-EB0C-17FD-F930-FBBD4C56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0ADA14-1C46-58DE-D34F-104B1F4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7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60565E-8D9E-51D9-AE22-931E671A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A93BA06-701A-C507-B570-2C9B65EE0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E92954-2A64-3EBC-4AAB-8C5534C7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C95E1C9-A751-01A5-3341-38172A9D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61D537-0C32-117C-6823-16EF406E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0B50F7-EC8D-15C5-34BA-0DA779F4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082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81219BC-2D5D-B4B7-91AB-BFBB7456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BD1010D-4933-451E-DA61-70C28E02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C749B7-2EC7-3691-6279-1DD7D6B52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1AFC-D319-4B64-A382-D60D02567960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935FE1-6A7E-2F9C-4E79-F2379C179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3D0512-A5D2-8B47-978E-1C38F085F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615-4A1E-4941-A0E1-E49251A3FB0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39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1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A980C1C-3C53-76E6-B565-0C6D17C7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0ED2792-8049-453A-7740-6E69A342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EBB175-3481-FBF2-0D07-D95BEF46A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4159-5489-414A-895A-5616EC1942B1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8000A8-08A2-5776-0396-33FB15282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DAE9D3-8DAE-E48C-79C3-631EDE1A9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126E-4997-4E1F-A78C-270944EB5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693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14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A517A76-B57B-CE95-F458-5267A6CF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nb-NO" sz="4000">
                <a:solidFill>
                  <a:srgbClr val="FFFFFF"/>
                </a:solidFill>
              </a:rPr>
              <a:t>TCP/IP – Windows 10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4741FA8-B34D-BBBA-670E-A2C7DDB6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lang="nb-NO" sz="2000">
              <a:solidFill>
                <a:srgbClr val="FFFFFF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D067CDB-50F3-DEB9-2158-0EB324BE5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27"/>
          <a:stretch/>
        </p:blipFill>
        <p:spPr>
          <a:xfrm>
            <a:off x="478535" y="462017"/>
            <a:ext cx="11327549" cy="43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7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105F7-00E8-F716-F353-92E1CB0D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6to4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27572B4-901B-4653-79FB-D51B4CA7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0998"/>
            <a:ext cx="9906000" cy="3498692"/>
          </a:xfrm>
        </p:spPr>
      </p:pic>
    </p:spTree>
    <p:extLst>
      <p:ext uri="{BB962C8B-B14F-4D97-AF65-F5344CB8AC3E}">
        <p14:creationId xmlns:p14="http://schemas.microsoft.com/office/powerpoint/2010/main" val="317384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E97F-4639-4362-83F5-582E77D5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Testing av IP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6B81-40F9-47BA-87C3-9E017685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/>
              <a:t>ping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tracert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ipconfig med sine switcher, se side 347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netsh (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shell</a:t>
            </a:r>
            <a:r>
              <a:rPr lang="nb-NO" dirty="0"/>
              <a:t>)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route print</a:t>
            </a:r>
          </a:p>
        </p:txBody>
      </p:sp>
    </p:spTree>
    <p:extLst>
      <p:ext uri="{BB962C8B-B14F-4D97-AF65-F5344CB8AC3E}">
        <p14:creationId xmlns:p14="http://schemas.microsoft.com/office/powerpoint/2010/main" val="122206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5A35-DA91-4AF9-997E-25E6750A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TCP/IP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856F-067C-42F0-A5CA-DC6DD10C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b-NO" dirty="0"/>
              <a:t>Hvis du kan nå lokale IP adresser, men ikke remote – så er det mest sannsynlig problemer med Default Gateway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Hvis du har tilgang til enkelte lokale ressurser, men ikke alle, kan det være feil med nettverksmaske eller kabling til de ressursene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Sjekk om du har fått utlevert IP adresse fra DHCP server, eller har korrekt konfig. Det er ikke mulig å komme ut på nett med en APIPA adresse.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Hvis du når en ressurs på IP adresse, men ikke navn, er det mest sannsynlig noe galt med DNS innstillinger/server</a:t>
            </a:r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Prøv gradvis ping for å lokalisere problemer. Når du en remote adresse? Når du din egen Gateway? Når du en annen maskin på lokalt nettverk? Når du din egen IP adresse? Når du loopback adressen?</a:t>
            </a:r>
          </a:p>
        </p:txBody>
      </p:sp>
    </p:spTree>
    <p:extLst>
      <p:ext uri="{BB962C8B-B14F-4D97-AF65-F5344CB8AC3E}">
        <p14:creationId xmlns:p14="http://schemas.microsoft.com/office/powerpoint/2010/main" val="181543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0EC-2CE4-43FD-9C0C-8A265BF5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Tcp/ip repetisjon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96964-1A96-F0C9-D6A7-C2AF40302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864562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4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D310D9-7A8B-4B32-51C0-56AB987C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IPv6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80BE79-A7F9-5490-8421-76569EF5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-Gen IP adressering</a:t>
            </a:r>
          </a:p>
          <a:p>
            <a:r>
              <a:rPr lang="nb-NO" dirty="0"/>
              <a:t>Ble innført fordi vi har gått tom for IPv4 adresser</a:t>
            </a:r>
          </a:p>
          <a:p>
            <a:r>
              <a:rPr lang="nb-NO" dirty="0"/>
              <a:t>IPv4 er 32 bit</a:t>
            </a:r>
          </a:p>
          <a:p>
            <a:r>
              <a:rPr lang="nb-NO" dirty="0"/>
              <a:t>IPv6 er 128 bit</a:t>
            </a:r>
          </a:p>
          <a:p>
            <a:pPr lvl="1"/>
            <a:r>
              <a:rPr lang="nb-NO" dirty="0"/>
              <a:t>IPv4 har </a:t>
            </a:r>
            <a:r>
              <a:rPr lang="nb-NO" dirty="0" err="1"/>
              <a:t>max</a:t>
            </a:r>
            <a:r>
              <a:rPr lang="nb-NO" dirty="0"/>
              <a:t> 4.2 milliarder adresser</a:t>
            </a:r>
          </a:p>
          <a:p>
            <a:pPr lvl="1"/>
            <a:r>
              <a:rPr lang="nb-NO" dirty="0"/>
              <a:t>IPv6 har </a:t>
            </a:r>
            <a:r>
              <a:rPr lang="nb-NO" dirty="0" err="1"/>
              <a:t>max</a:t>
            </a:r>
            <a:r>
              <a:rPr lang="nb-NO" dirty="0"/>
              <a:t> </a:t>
            </a:r>
            <a:r>
              <a:rPr lang="en-US" dirty="0"/>
              <a:t>340,282,366,920,938,463,463,374,607,431,768,211,456 </a:t>
            </a:r>
            <a:r>
              <a:rPr lang="en-US" dirty="0" err="1"/>
              <a:t>adresser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375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63D0-332F-47D7-B135-BD32EE2F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BEB4-F69B-4A0E-A447-6D3AB0AD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Eksempel adresse :</a:t>
            </a:r>
            <a:r>
              <a:rPr lang="en-US" dirty="0"/>
              <a:t> 2001:0000:0000:0001:20E4:0000:0000:000A </a:t>
            </a:r>
          </a:p>
          <a:p>
            <a:pPr marL="0" indent="0">
              <a:buNone/>
            </a:pPr>
            <a:r>
              <a:rPr lang="en-US" dirty="0"/>
              <a:t>Det her tar </a:t>
            </a:r>
            <a:r>
              <a:rPr lang="en-US" dirty="0" err="1"/>
              <a:t>unødvendig</a:t>
            </a:r>
            <a:r>
              <a:rPr lang="en-US" dirty="0"/>
              <a:t> lang </a:t>
            </a:r>
            <a:r>
              <a:rPr lang="en-US" dirty="0" err="1"/>
              <a:t>tid</a:t>
            </a:r>
            <a:r>
              <a:rPr lang="en-US" dirty="0"/>
              <a:t> å </a:t>
            </a:r>
            <a:r>
              <a:rPr lang="en-US" dirty="0" err="1"/>
              <a:t>skrive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regler</a:t>
            </a:r>
            <a:r>
              <a:rPr lang="en-US" dirty="0"/>
              <a:t> for å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ned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førende</a:t>
            </a:r>
            <a:r>
              <a:rPr lang="en-US" dirty="0"/>
              <a:t> (leading) null</a:t>
            </a:r>
          </a:p>
          <a:p>
            <a:pPr lvl="1"/>
            <a:r>
              <a:rPr lang="en-US" dirty="0"/>
              <a:t>2001:0:0:1:20E4:0:0:a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sammenhengende</a:t>
            </a:r>
            <a:r>
              <a:rPr lang="en-US" dirty="0"/>
              <a:t> 0, EN GANG</a:t>
            </a:r>
          </a:p>
          <a:p>
            <a:pPr lvl="1"/>
            <a:r>
              <a:rPr lang="en-US" dirty="0"/>
              <a:t>2001::1:20E4:0:0:A </a:t>
            </a:r>
          </a:p>
          <a:p>
            <a:pPr lvl="1"/>
            <a:r>
              <a:rPr lang="en-US" dirty="0"/>
              <a:t>OR 2001:0:0:1:20E4::A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46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FD35D-7B32-420F-9F60-8A4EA772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Adresser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CDC96-4B75-46CD-BD00-0F3E4C503D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2189" y="1207322"/>
          <a:ext cx="6692747" cy="4109749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3792066">
                  <a:extLst>
                    <a:ext uri="{9D8B030D-6E8A-4147-A177-3AD203B41FA5}">
                      <a16:colId xmlns:a16="http://schemas.microsoft.com/office/drawing/2014/main" val="3779083012"/>
                    </a:ext>
                  </a:extLst>
                </a:gridCol>
                <a:gridCol w="2900681">
                  <a:extLst>
                    <a:ext uri="{9D8B030D-6E8A-4147-A177-3AD203B41FA5}">
                      <a16:colId xmlns:a16="http://schemas.microsoft.com/office/drawing/2014/main" val="591160202"/>
                    </a:ext>
                  </a:extLst>
                </a:gridCol>
              </a:tblGrid>
              <a:tr h="786044">
                <a:tc>
                  <a:txBody>
                    <a:bodyPr/>
                    <a:lstStyle/>
                    <a:p>
                      <a:r>
                        <a:rPr lang="nb-NO" sz="1900" b="1" cap="all" spc="6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nb-NO" sz="1900" b="1" cap="all" spc="6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</a:txBody>
                  <a:tcPr marL="218345" marR="218345" marT="218345" marB="2183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900" b="1" cap="all" spc="6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218345" marR="218345" marT="218345" marB="2183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15224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unicast</a:t>
                      </a:r>
                      <a:endParaRPr lang="nb-NO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 dirty="0">
                          <a:solidFill>
                            <a:schemeClr val="tx1"/>
                          </a:solidFill>
                        </a:rPr>
                        <a:t>2000::/3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358430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Link-</a:t>
                      </a:r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nb-NO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 dirty="0">
                          <a:solidFill>
                            <a:schemeClr val="tx1"/>
                          </a:solidFill>
                        </a:rPr>
                        <a:t>FE80::/10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70240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b-NO" sz="2500" cap="none" spc="0" err="1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nb-NO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 dirty="0">
                          <a:solidFill>
                            <a:schemeClr val="tx1"/>
                          </a:solidFill>
                        </a:rPr>
                        <a:t>FC00::/7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9083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Multicast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FF00::/8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07446"/>
                  </a:ext>
                </a:extLst>
              </a:tr>
              <a:tr h="664741">
                <a:tc>
                  <a:txBody>
                    <a:bodyPr/>
                    <a:lstStyle/>
                    <a:p>
                      <a:r>
                        <a:rPr lang="nb-NO" sz="2500" cap="none" spc="0">
                          <a:solidFill>
                            <a:schemeClr val="tx1"/>
                          </a:solidFill>
                        </a:rPr>
                        <a:t>Loopback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2500" cap="none" spc="0" dirty="0">
                          <a:solidFill>
                            <a:schemeClr val="tx1"/>
                          </a:solidFill>
                        </a:rPr>
                        <a:t>::1/128</a:t>
                      </a:r>
                    </a:p>
                  </a:txBody>
                  <a:tcPr marL="145564" marR="145564" marT="72782" marB="145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12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E801-1913-4400-BC74-3F231DF9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Overføringstyper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9DC4-7CD3-41BE-B937-D2DE006F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Unicast</a:t>
            </a:r>
            <a:r>
              <a:rPr lang="nb-NO" dirty="0"/>
              <a:t> – en til en</a:t>
            </a:r>
          </a:p>
          <a:p>
            <a:r>
              <a:rPr lang="nb-NO" dirty="0"/>
              <a:t>Multicast – en til flere</a:t>
            </a:r>
          </a:p>
          <a:p>
            <a:r>
              <a:rPr lang="nb-NO" dirty="0"/>
              <a:t>Broadcast – en til alle</a:t>
            </a:r>
          </a:p>
          <a:p>
            <a:r>
              <a:rPr lang="nb-NO" dirty="0" err="1"/>
              <a:t>Anycast</a:t>
            </a:r>
            <a:r>
              <a:rPr lang="nb-NO" dirty="0"/>
              <a:t> – en til nærmeste/første (ANYONE HELP ME)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IPv4 har Unicast, Multicast og Broadcast</a:t>
            </a:r>
          </a:p>
          <a:p>
            <a:pPr marL="0" indent="0">
              <a:buNone/>
            </a:pPr>
            <a:r>
              <a:rPr lang="nb-NO" dirty="0"/>
              <a:t>IPv6 har Unicast, Multicast og Anycast</a:t>
            </a:r>
          </a:p>
        </p:txBody>
      </p:sp>
    </p:spTree>
    <p:extLst>
      <p:ext uri="{BB962C8B-B14F-4D97-AF65-F5344CB8AC3E}">
        <p14:creationId xmlns:p14="http://schemas.microsoft.com/office/powerpoint/2010/main" val="26225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330157-1800-6B94-2050-12278AA6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Interoperability</a:t>
            </a:r>
            <a:r>
              <a:rPr lang="nb-NO" dirty="0"/>
              <a:t> med IPv4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32DC4D-78C1-FE21-6BA1-7B3645B8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IPv4 er fortsatt masse i bruk – så vi må ha noen måter å la IPv4 og IPv6 operere sammen</a:t>
            </a:r>
          </a:p>
          <a:p>
            <a:r>
              <a:rPr lang="nb-NO" dirty="0"/>
              <a:t>Dual </a:t>
            </a:r>
            <a:r>
              <a:rPr lang="nb-NO" dirty="0" err="1"/>
              <a:t>Stack</a:t>
            </a:r>
            <a:r>
              <a:rPr lang="nb-NO" dirty="0"/>
              <a:t> – Et NIC som har support for å prosessere både IPv4 og IPv6 trafikk samtidig. Trenger både en IPv4 og en IPv6 adresse.</a:t>
            </a:r>
          </a:p>
          <a:p>
            <a:r>
              <a:rPr lang="nb-NO" dirty="0"/>
              <a:t>Tunneling og Address Translation – Med passende nettverksutstyr kan vi lage «tunneler» hvor trafikk fra IP6 nettverk går over IP4</a:t>
            </a:r>
          </a:p>
        </p:txBody>
      </p:sp>
    </p:spTree>
    <p:extLst>
      <p:ext uri="{BB962C8B-B14F-4D97-AF65-F5344CB8AC3E}">
        <p14:creationId xmlns:p14="http://schemas.microsoft.com/office/powerpoint/2010/main" val="331424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7F09F-A7F5-3353-213A-FCA6B410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måter IPv4 og IPV6 jobber sammen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1489FD7-3F99-D420-1403-D7EC71DC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ISATAP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2F9740C-33E6-DA38-6740-63963963A46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nb-NO" dirty="0"/>
              <a:t>Gjør det mulig å sende IPv6 data over et IPv4 nettverk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CEA1765-14CC-D56B-45E1-5AB6D1F0F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6to4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E9C0F4B-B21D-C153-51EF-A23C782A66C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nb-NO" dirty="0"/>
              <a:t>Tillater </a:t>
            </a:r>
            <a:r>
              <a:rPr lang="nb-NO" dirty="0" err="1"/>
              <a:t>devices</a:t>
            </a:r>
            <a:r>
              <a:rPr lang="nb-NO" dirty="0"/>
              <a:t> på </a:t>
            </a:r>
            <a:r>
              <a:rPr lang="nb-NO" dirty="0" err="1"/>
              <a:t>seperate</a:t>
            </a:r>
            <a:r>
              <a:rPr lang="nb-NO" dirty="0"/>
              <a:t> IPv6 nettverk å kommunisere med hverandre over IPv4 nettverk.</a:t>
            </a:r>
          </a:p>
          <a:p>
            <a:r>
              <a:rPr lang="nb-NO" dirty="0"/>
              <a:t>Må ha infrastruktur som støtter dette, så som 6to4 routere og en public IPv4 adresse på hver ende.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299573C-F6E9-11F7-689B-9C111F37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err="1"/>
              <a:t>Teredo</a:t>
            </a: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B7FF6DC0-9E5F-0E77-EEF0-32FFE12935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nb-NO" dirty="0"/>
              <a:t>Likt som 6to4, men fungerer også på nettverk som bruker NAT.</a:t>
            </a:r>
          </a:p>
          <a:p>
            <a:r>
              <a:rPr lang="nb-NO" dirty="0" err="1"/>
              <a:t>Enkapsulerer</a:t>
            </a:r>
            <a:r>
              <a:rPr lang="nb-NO" dirty="0"/>
              <a:t> i UDP.</a:t>
            </a:r>
          </a:p>
        </p:txBody>
      </p:sp>
    </p:spTree>
    <p:extLst>
      <p:ext uri="{BB962C8B-B14F-4D97-AF65-F5344CB8AC3E}">
        <p14:creationId xmlns:p14="http://schemas.microsoft.com/office/powerpoint/2010/main" val="21565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65968791-E1BB-E9F3-FF11-E8547A6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b-NO" sz="2800" dirty="0"/>
              <a:t>ISATAP IPv6 adresse format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ssholder for innhold 11">
            <a:extLst>
              <a:ext uri="{FF2B5EF4-FFF2-40B4-BE49-F238E27FC236}">
                <a16:creationId xmlns:a16="http://schemas.microsoft.com/office/drawing/2014/main" id="{4FCBA56B-3F97-0BA6-7A8D-F51CFCD9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6" y="1239540"/>
            <a:ext cx="6752460" cy="4389099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3D016A-F4F4-628C-1EB7-2FE7C843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Eksempel </a:t>
            </a:r>
            <a:r>
              <a:rPr lang="en-US" sz="1800" dirty="0" err="1"/>
              <a:t>på</a:t>
            </a:r>
            <a:r>
              <a:rPr lang="en-US" sz="1800" dirty="0"/>
              <a:t> </a:t>
            </a:r>
            <a:r>
              <a:rPr lang="en-US" sz="1800" dirty="0" err="1"/>
              <a:t>hvordan</a:t>
            </a:r>
            <a:r>
              <a:rPr lang="en-US" sz="1800" dirty="0"/>
              <a:t> Address Translation </a:t>
            </a:r>
            <a:r>
              <a:rPr lang="en-US" sz="1800" dirty="0" err="1"/>
              <a:t>hjelper</a:t>
            </a:r>
            <a:r>
              <a:rPr lang="en-US" sz="1800" dirty="0"/>
              <a:t> </a:t>
            </a:r>
            <a:r>
              <a:rPr lang="en-US" sz="1800" dirty="0" err="1"/>
              <a:t>oss</a:t>
            </a:r>
            <a:r>
              <a:rPr lang="en-US" sz="1800" dirty="0"/>
              <a:t> med å </a:t>
            </a:r>
            <a:r>
              <a:rPr lang="en-US" sz="1800" dirty="0" err="1"/>
              <a:t>få</a:t>
            </a:r>
            <a:r>
              <a:rPr lang="en-US" sz="1800" dirty="0"/>
              <a:t> IPv6 </a:t>
            </a:r>
            <a:r>
              <a:rPr lang="en-US" sz="1800" dirty="0" err="1"/>
              <a:t>og</a:t>
            </a:r>
            <a:r>
              <a:rPr lang="en-US" sz="1800" dirty="0"/>
              <a:t> IPv4 </a:t>
            </a:r>
            <a:r>
              <a:rPr lang="en-US" sz="1800" dirty="0" err="1"/>
              <a:t>til</a:t>
            </a:r>
            <a:r>
              <a:rPr lang="en-US" sz="1800" dirty="0"/>
              <a:t> å </a:t>
            </a:r>
            <a:r>
              <a:rPr lang="en-US" sz="1800" dirty="0" err="1"/>
              <a:t>sameksistere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NB! Kun for å </a:t>
            </a:r>
            <a:r>
              <a:rPr lang="en-US" sz="1800" dirty="0" err="1"/>
              <a:t>illustrere</a:t>
            </a:r>
            <a:r>
              <a:rPr lang="en-US" sz="1800" dirty="0"/>
              <a:t> Address Translation – </a:t>
            </a:r>
            <a:r>
              <a:rPr lang="en-US" sz="1800" dirty="0" err="1"/>
              <a:t>ikke</a:t>
            </a:r>
            <a:r>
              <a:rPr lang="en-US" sz="1800" dirty="0"/>
              <a:t> pensum å </a:t>
            </a:r>
            <a:r>
              <a:rPr lang="en-US" sz="1800" dirty="0" err="1"/>
              <a:t>kunne</a:t>
            </a:r>
            <a:r>
              <a:rPr lang="en-US" sz="1800" dirty="0"/>
              <a:t> </a:t>
            </a:r>
            <a:r>
              <a:rPr lang="en-US" sz="1800" dirty="0" err="1"/>
              <a:t>dette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511561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578</Words>
  <Application>Microsoft Office PowerPoint</Application>
  <PresentationFormat>Widescreen</PresentationFormat>
  <Paragraphs>87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Office-tema</vt:lpstr>
      <vt:lpstr>Kantoorthema</vt:lpstr>
      <vt:lpstr>1_Office-tema</vt:lpstr>
      <vt:lpstr>Circuit</vt:lpstr>
      <vt:lpstr>TCP/IP – Windows 10</vt:lpstr>
      <vt:lpstr>Tcp/ip repetisjon</vt:lpstr>
      <vt:lpstr>IPv6</vt:lpstr>
      <vt:lpstr>IPV6</vt:lpstr>
      <vt:lpstr>Adresser</vt:lpstr>
      <vt:lpstr>Overføringstyper</vt:lpstr>
      <vt:lpstr>Interoperability med IPv4</vt:lpstr>
      <vt:lpstr>Andre måter IPv4 og IPV6 jobber sammen</vt:lpstr>
      <vt:lpstr>ISATAP IPv6 adresse format</vt:lpstr>
      <vt:lpstr>6to4</vt:lpstr>
      <vt:lpstr>Testing av IP config</vt:lpstr>
      <vt:lpstr>TCP/IP 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Bergfall, Morten</dc:creator>
  <cp:lastModifiedBy>Bergfall, Morten</cp:lastModifiedBy>
  <cp:revision>2</cp:revision>
  <dcterms:created xsi:type="dcterms:W3CDTF">2023-01-09T10:17:28Z</dcterms:created>
  <dcterms:modified xsi:type="dcterms:W3CDTF">2024-01-07T18:53:45Z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2023-01-09T10:18:30Z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ca8f669f-950c-48ae-938b-aabeaee963ee</vt:lpwstr>
  </property>
  <property fmtid="{D5CDD505-2E9C-101B-9397-08002B2CF9AE}" pid="8" name="MSIP_Label_ce5dff0f-8f2b-4675-8791-acbc2e5505d9_ContentBits">
    <vt:lpwstr>0</vt:lpwstr>
  </property>
</Properties>
</file>