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9D0A5634-D1A6-48F0-BA8E-9A43B42B08F0}"/>
    <pc:docChg chg="modSld">
      <pc:chgData name="Bergfall, Morten" userId="62d2bcde-d4bf-411e-acf5-b30b86483d79" providerId="ADAL" clId="{9D0A5634-D1A6-48F0-BA8E-9A43B42B08F0}" dt="2024-01-09T12:47:58.410" v="18" actId="113"/>
      <pc:docMkLst>
        <pc:docMk/>
      </pc:docMkLst>
      <pc:sldChg chg="modSp mod">
        <pc:chgData name="Bergfall, Morten" userId="62d2bcde-d4bf-411e-acf5-b30b86483d79" providerId="ADAL" clId="{9D0A5634-D1A6-48F0-BA8E-9A43B42B08F0}" dt="2024-01-09T12:25:28.714" v="2" actId="20577"/>
        <pc:sldMkLst>
          <pc:docMk/>
          <pc:sldMk cId="3499035631" sldId="257"/>
        </pc:sldMkLst>
        <pc:spChg chg="mod">
          <ac:chgData name="Bergfall, Morten" userId="62d2bcde-d4bf-411e-acf5-b30b86483d79" providerId="ADAL" clId="{9D0A5634-D1A6-48F0-BA8E-9A43B42B08F0}" dt="2024-01-09T12:25:28.714" v="2" actId="20577"/>
          <ac:spMkLst>
            <pc:docMk/>
            <pc:sldMk cId="3499035631" sldId="257"/>
            <ac:spMk id="3" creationId="{71758CD9-F3B9-4FF6-880B-4FA96C1EDC4B}"/>
          </ac:spMkLst>
        </pc:spChg>
      </pc:sldChg>
      <pc:sldChg chg="modSp mod">
        <pc:chgData name="Bergfall, Morten" userId="62d2bcde-d4bf-411e-acf5-b30b86483d79" providerId="ADAL" clId="{9D0A5634-D1A6-48F0-BA8E-9A43B42B08F0}" dt="2024-01-09T12:25:52.134" v="3" actId="20577"/>
        <pc:sldMkLst>
          <pc:docMk/>
          <pc:sldMk cId="4290768799" sldId="258"/>
        </pc:sldMkLst>
        <pc:spChg chg="mod">
          <ac:chgData name="Bergfall, Morten" userId="62d2bcde-d4bf-411e-acf5-b30b86483d79" providerId="ADAL" clId="{9D0A5634-D1A6-48F0-BA8E-9A43B42B08F0}" dt="2024-01-09T12:25:52.134" v="3" actId="20577"/>
          <ac:spMkLst>
            <pc:docMk/>
            <pc:sldMk cId="4290768799" sldId="258"/>
            <ac:spMk id="3" creationId="{9E08AD63-D2F6-432D-947F-FE1799626769}"/>
          </ac:spMkLst>
        </pc:spChg>
      </pc:sldChg>
      <pc:sldChg chg="modSp mod">
        <pc:chgData name="Bergfall, Morten" userId="62d2bcde-d4bf-411e-acf5-b30b86483d79" providerId="ADAL" clId="{9D0A5634-D1A6-48F0-BA8E-9A43B42B08F0}" dt="2024-01-09T12:47:07.157" v="15" actId="20577"/>
        <pc:sldMkLst>
          <pc:docMk/>
          <pc:sldMk cId="1686551841" sldId="267"/>
        </pc:sldMkLst>
        <pc:spChg chg="mod">
          <ac:chgData name="Bergfall, Morten" userId="62d2bcde-d4bf-411e-acf5-b30b86483d79" providerId="ADAL" clId="{9D0A5634-D1A6-48F0-BA8E-9A43B42B08F0}" dt="2024-01-09T12:47:07.157" v="15" actId="20577"/>
          <ac:spMkLst>
            <pc:docMk/>
            <pc:sldMk cId="1686551841" sldId="267"/>
            <ac:spMk id="3" creationId="{63C29D62-3FF7-46BE-B75E-96E66D730D5A}"/>
          </ac:spMkLst>
        </pc:spChg>
      </pc:sldChg>
      <pc:sldChg chg="modSp mod">
        <pc:chgData name="Bergfall, Morten" userId="62d2bcde-d4bf-411e-acf5-b30b86483d79" providerId="ADAL" clId="{9D0A5634-D1A6-48F0-BA8E-9A43B42B08F0}" dt="2024-01-09T12:47:58.410" v="18" actId="113"/>
        <pc:sldMkLst>
          <pc:docMk/>
          <pc:sldMk cId="2916877541" sldId="270"/>
        </pc:sldMkLst>
        <pc:spChg chg="mod">
          <ac:chgData name="Bergfall, Morten" userId="62d2bcde-d4bf-411e-acf5-b30b86483d79" providerId="ADAL" clId="{9D0A5634-D1A6-48F0-BA8E-9A43B42B08F0}" dt="2024-01-09T12:47:58.410" v="18" actId="113"/>
          <ac:spMkLst>
            <pc:docMk/>
            <pc:sldMk cId="2916877541" sldId="270"/>
            <ac:spMk id="3" creationId="{ECCB3394-3813-4EDC-A7B5-266ED4FA11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Uke 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5F2-BAA4-47BA-8042-6CDEE484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restore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5EE3-A813-420B-BE5D-C053BE44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å restore </a:t>
            </a:r>
            <a:r>
              <a:rPr lang="en-US" dirty="0" err="1"/>
              <a:t>fra</a:t>
            </a:r>
            <a:r>
              <a:rPr lang="en-US" dirty="0"/>
              <a:t> et System Image </a:t>
            </a:r>
            <a:r>
              <a:rPr lang="en-US" dirty="0" err="1"/>
              <a:t>bruker</a:t>
            </a:r>
            <a:r>
              <a:rPr lang="en-US" dirty="0"/>
              <a:t> man Startup options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så</a:t>
            </a:r>
            <a:r>
              <a:rPr lang="en-US" dirty="0"/>
              <a:t> på </a:t>
            </a:r>
            <a:r>
              <a:rPr lang="en-US" dirty="0" err="1"/>
              <a:t>tidligere</a:t>
            </a:r>
            <a:r>
              <a:rPr lang="en-US" dirty="0"/>
              <a:t>, ved å shift-</a:t>
            </a:r>
            <a:r>
              <a:rPr lang="en-US" dirty="0" err="1"/>
              <a:t>clicke</a:t>
            </a:r>
            <a:r>
              <a:rPr lang="en-US" dirty="0"/>
              <a:t> på restart </a:t>
            </a:r>
            <a:r>
              <a:rPr lang="en-US" dirty="0" err="1"/>
              <a:t>knappen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da </a:t>
            </a:r>
            <a:r>
              <a:rPr lang="en-US" dirty="0" err="1"/>
              <a:t>velge</a:t>
            </a:r>
            <a:r>
              <a:rPr lang="en-US" dirty="0"/>
              <a:t> å Restore </a:t>
            </a:r>
            <a:r>
              <a:rPr lang="en-US" dirty="0" err="1"/>
              <a:t>fra</a:t>
            </a:r>
            <a:r>
              <a:rPr lang="en-US" dirty="0"/>
              <a:t>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ABA76-BE92-442B-A585-5B73B469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20" y="2023244"/>
            <a:ext cx="493463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B1B5-3F60-40B0-B73A-ADF8BC17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protection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6BBB-64DD-4F80-AE47-F56743A1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Restore Points </a:t>
            </a:r>
            <a:r>
              <a:rPr lang="en-US" dirty="0" err="1"/>
              <a:t>som</a:t>
            </a:r>
            <a:r>
              <a:rPr lang="en-US" dirty="0"/>
              <a:t>  vi </a:t>
            </a:r>
            <a:r>
              <a:rPr lang="en-US" dirty="0" err="1"/>
              <a:t>snakket</a:t>
            </a:r>
            <a:r>
              <a:rPr lang="en-US" dirty="0"/>
              <a:t> om </a:t>
            </a:r>
            <a:r>
              <a:rPr lang="en-US" dirty="0" err="1"/>
              <a:t>tidligere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Når</a:t>
            </a:r>
            <a:r>
              <a:rPr lang="en-US" dirty="0"/>
              <a:t> man har </a:t>
            </a:r>
            <a:r>
              <a:rPr lang="en-US" dirty="0" err="1"/>
              <a:t>aktivert</a:t>
            </a:r>
            <a:r>
              <a:rPr lang="en-US" dirty="0"/>
              <a:t> Restore Points på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systemdisk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det </a:t>
            </a:r>
            <a:r>
              <a:rPr lang="en-US" dirty="0" err="1"/>
              <a:t>lages</a:t>
            </a:r>
            <a:r>
              <a:rPr lang="en-US" dirty="0"/>
              <a:t> </a:t>
            </a:r>
            <a:r>
              <a:rPr lang="en-US" dirty="0" err="1"/>
              <a:t>nytt</a:t>
            </a:r>
            <a:r>
              <a:rPr lang="en-US" dirty="0"/>
              <a:t> Restore point ved </a:t>
            </a:r>
            <a:r>
              <a:rPr lang="en-US" dirty="0" err="1"/>
              <a:t>følgende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Ukentlig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Når</a:t>
            </a:r>
            <a:r>
              <a:rPr lang="en-US" dirty="0"/>
              <a:t> man </a:t>
            </a:r>
            <a:r>
              <a:rPr lang="en-US" dirty="0" err="1"/>
              <a:t>installerer</a:t>
            </a:r>
            <a:r>
              <a:rPr lang="en-US" dirty="0"/>
              <a:t> apps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Ved store </a:t>
            </a:r>
            <a:r>
              <a:rPr lang="en-US" dirty="0" err="1"/>
              <a:t>systemendringer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Rett </a:t>
            </a:r>
            <a:r>
              <a:rPr lang="en-US" dirty="0" err="1"/>
              <a:t>før</a:t>
            </a:r>
            <a:r>
              <a:rPr lang="en-US" dirty="0"/>
              <a:t> System Restore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gjennomfør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Manuellt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gamle</a:t>
            </a:r>
            <a:r>
              <a:rPr lang="en-US" dirty="0"/>
              <a:t> restore points ved å </a:t>
            </a:r>
            <a:r>
              <a:rPr lang="en-US" dirty="0" err="1"/>
              <a:t>bruke</a:t>
            </a:r>
            <a:r>
              <a:rPr lang="en-US" dirty="0"/>
              <a:t> Disk Cleanup tool.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579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9982-210D-4150-A314-1FAC7D4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bin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9D62-3FF7-46BE-B75E-96E66D73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Windows 10 har man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innebygd</a:t>
            </a:r>
            <a:r>
              <a:rPr lang="en-US" dirty="0"/>
              <a:t> </a:t>
            </a:r>
            <a:r>
              <a:rPr lang="en-US" dirty="0" err="1"/>
              <a:t>søppelbøtte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fanger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filer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slettet</a:t>
            </a:r>
            <a:r>
              <a:rPr lang="en-US" dirty="0"/>
              <a:t>. Dette er for å 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mulighet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gjenopprette</a:t>
            </a:r>
            <a:r>
              <a:rPr lang="en-US" dirty="0"/>
              <a:t> filer </a:t>
            </a:r>
            <a:r>
              <a:rPr lang="en-US" dirty="0" err="1"/>
              <a:t>som</a:t>
            </a:r>
            <a:r>
              <a:rPr lang="en-US" dirty="0"/>
              <a:t> har </a:t>
            </a:r>
            <a:r>
              <a:rPr lang="en-US" dirty="0" err="1"/>
              <a:t>blitt</a:t>
            </a:r>
            <a:r>
              <a:rPr lang="en-US" dirty="0"/>
              <a:t> </a:t>
            </a:r>
            <a:r>
              <a:rPr lang="en-US" dirty="0" err="1"/>
              <a:t>slettet</a:t>
            </a:r>
            <a:r>
              <a:rPr lang="en-US" dirty="0"/>
              <a:t> –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kanskje</a:t>
            </a:r>
            <a:r>
              <a:rPr lang="en-US" dirty="0"/>
              <a:t> ikke </a:t>
            </a:r>
            <a:r>
              <a:rPr lang="en-US" dirty="0" err="1"/>
              <a:t>burde</a:t>
            </a:r>
            <a:r>
              <a:rPr lang="en-US" dirty="0"/>
              <a:t> </a:t>
            </a:r>
            <a:r>
              <a:rPr lang="en-US" dirty="0" err="1"/>
              <a:t>vært</a:t>
            </a:r>
            <a:r>
              <a:rPr lang="en-US" dirty="0"/>
              <a:t> </a:t>
            </a:r>
            <a:r>
              <a:rPr lang="en-US" dirty="0" err="1"/>
              <a:t>slettet</a:t>
            </a:r>
            <a:r>
              <a:rPr lang="en-US" dirty="0"/>
              <a:t> </a:t>
            </a:r>
            <a:r>
              <a:rPr lang="en-US" dirty="0" err="1"/>
              <a:t>allikevel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39E-24F4-4442-A573-B514E4D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windows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F5AC-3131-4E9C-9507-225A8E53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Performance Monitor er et </a:t>
            </a:r>
            <a:r>
              <a:rPr lang="en-US" dirty="0" err="1"/>
              <a:t>innebygd</a:t>
            </a:r>
            <a:r>
              <a:rPr lang="en-US" dirty="0"/>
              <a:t> </a:t>
            </a:r>
            <a:r>
              <a:rPr lang="en-US" dirty="0" err="1"/>
              <a:t>verktøy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lar deg </a:t>
            </a:r>
            <a:r>
              <a:rPr lang="en-US" dirty="0" err="1"/>
              <a:t>overvåke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alt på </a:t>
            </a:r>
            <a:r>
              <a:rPr lang="en-US" dirty="0" err="1"/>
              <a:t>maskinen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manuellt</a:t>
            </a:r>
            <a:r>
              <a:rPr lang="en-US" dirty="0"/>
              <a:t>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countere</a:t>
            </a:r>
            <a:br>
              <a:rPr lang="nb-NO" dirty="0"/>
            </a:br>
            <a:r>
              <a:rPr lang="nb-NO" dirty="0"/>
              <a:t>for å sjekke forskjellige data fra </a:t>
            </a:r>
            <a:br>
              <a:rPr lang="nb-NO" dirty="0"/>
            </a:br>
            <a:r>
              <a:rPr lang="nb-NO" dirty="0"/>
              <a:t>maskinen.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har også mulighet til å lage</a:t>
            </a:r>
            <a:br>
              <a:rPr lang="nb-NO" dirty="0"/>
            </a:br>
            <a:r>
              <a:rPr lang="nb-NO" dirty="0"/>
              <a:t>data collector sets, eller bruke de </a:t>
            </a:r>
            <a:br>
              <a:rPr lang="nb-NO" dirty="0"/>
            </a:br>
            <a:r>
              <a:rPr lang="nb-NO" dirty="0"/>
              <a:t>innebygde. Disse tar statistikk over</a:t>
            </a:r>
            <a:br>
              <a:rPr lang="nb-NO" dirty="0"/>
            </a:br>
            <a:r>
              <a:rPr lang="nb-NO" dirty="0"/>
              <a:t>60 sekunder og gir deg en logg.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Hva tenker dere at kunne vært lurt å</a:t>
            </a:r>
            <a:br>
              <a:rPr lang="nb-NO" dirty="0"/>
            </a:br>
            <a:r>
              <a:rPr lang="nb-NO" dirty="0"/>
              <a:t>overvåke?</a:t>
            </a:r>
            <a:br>
              <a:rPr lang="nb-NO" dirty="0"/>
            </a:br>
            <a:r>
              <a:rPr lang="nb-NO" dirty="0"/>
              <a:t>Hvilke counters passer bra sammen?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B83A-0A9D-4BFE-BFD3-EC16E337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1" y="2018702"/>
            <a:ext cx="6724650" cy="48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40B7-38E0-4E9F-8ABE-6D40424A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Perfmon properties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FACA-EBC1-4132-AEDA-AD05C0D7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Ved å </a:t>
            </a:r>
            <a:r>
              <a:rPr lang="en-US" dirty="0" err="1"/>
              <a:t>høyreklikke</a:t>
            </a:r>
            <a:r>
              <a:rPr lang="en-US" dirty="0"/>
              <a:t> på Performance Monitor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gå</a:t>
            </a:r>
            <a:r>
              <a:rPr lang="en-US" dirty="0"/>
              <a:t> inn på Properties. Her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justere</a:t>
            </a:r>
            <a:r>
              <a:rPr lang="en-US" dirty="0"/>
              <a:t>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innstillinger</a:t>
            </a:r>
            <a:r>
              <a:rPr lang="en-US" dirty="0"/>
              <a:t> for </a:t>
            </a:r>
            <a:r>
              <a:rPr lang="en-US" dirty="0" err="1"/>
              <a:t>monitoren</a:t>
            </a:r>
            <a:r>
              <a:rPr lang="en-US" dirty="0"/>
              <a:t>, </a:t>
            </a:r>
            <a:r>
              <a:rPr lang="en-US" dirty="0" err="1"/>
              <a:t>blant</a:t>
            </a:r>
            <a:r>
              <a:rPr lang="en-US" dirty="0"/>
              <a:t> </a:t>
            </a:r>
            <a:r>
              <a:rPr lang="en-US" dirty="0" err="1"/>
              <a:t>annet</a:t>
            </a:r>
            <a:r>
              <a:rPr lang="en-US" dirty="0"/>
              <a:t> </a:t>
            </a:r>
            <a:r>
              <a:rPr lang="en-US" dirty="0" err="1"/>
              <a:t>utseende</a:t>
            </a:r>
            <a:r>
              <a:rPr lang="en-US" dirty="0"/>
              <a:t> på </a:t>
            </a:r>
            <a:r>
              <a:rPr lang="en-US" dirty="0" err="1"/>
              <a:t>grafene</a:t>
            </a:r>
            <a:r>
              <a:rPr lang="en-US" dirty="0"/>
              <a:t>, </a:t>
            </a:r>
            <a:r>
              <a:rPr lang="en-US" dirty="0" err="1"/>
              <a:t>bakgrunn</a:t>
            </a:r>
            <a:r>
              <a:rPr lang="en-US" dirty="0"/>
              <a:t>,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dataen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og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overvåkes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65132-41D1-4A14-91F1-6ACEB6F2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2510808"/>
            <a:ext cx="3568700" cy="39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AEA8-20CF-4DEF-847B-E4360D0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 </a:t>
            </a:r>
            <a:r>
              <a:rPr lang="en-US" dirty="0" err="1"/>
              <a:t>overvåkningsverktøy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3394-3813-4EDC-A7B5-266ED4FA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Reliability Monitor </a:t>
            </a:r>
            <a:r>
              <a:rPr lang="en-US" dirty="0" err="1"/>
              <a:t>gir</a:t>
            </a:r>
            <a:r>
              <a:rPr lang="en-US" dirty="0"/>
              <a:t> deg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oversikt</a:t>
            </a:r>
            <a:r>
              <a:rPr lang="en-US" dirty="0"/>
              <a:t> over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stabilt</a:t>
            </a:r>
            <a:r>
              <a:rPr lang="en-US" dirty="0"/>
              <a:t> </a:t>
            </a:r>
            <a:r>
              <a:rPr lang="en-US" dirty="0" err="1"/>
              <a:t>systemet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er, og har </a:t>
            </a:r>
            <a:r>
              <a:rPr lang="en-US" dirty="0" err="1"/>
              <a:t>loggført</a:t>
            </a:r>
            <a:r>
              <a:rPr lang="en-US" dirty="0"/>
              <a:t> events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applikasjoner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system har </a:t>
            </a:r>
            <a:r>
              <a:rPr lang="en-US" dirty="0" err="1"/>
              <a:t>feilet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Reliability monitor </a:t>
            </a:r>
            <a:r>
              <a:rPr lang="en-US" dirty="0" err="1"/>
              <a:t>når</a:t>
            </a:r>
            <a:r>
              <a:rPr lang="en-US" dirty="0"/>
              <a:t> man ved å </a:t>
            </a:r>
            <a:r>
              <a:rPr lang="en-US" dirty="0" err="1"/>
              <a:t>trykke</a:t>
            </a:r>
            <a:r>
              <a:rPr lang="en-US" dirty="0"/>
              <a:t> Windows </a:t>
            </a:r>
            <a:r>
              <a:rPr lang="en-US" dirty="0" err="1"/>
              <a:t>tasten</a:t>
            </a:r>
            <a:r>
              <a:rPr lang="en-US" dirty="0"/>
              <a:t> og </a:t>
            </a:r>
            <a:r>
              <a:rPr lang="en-US" dirty="0" err="1"/>
              <a:t>skrive</a:t>
            </a:r>
            <a:r>
              <a:rPr lang="en-US" dirty="0"/>
              <a:t> perfmon /</a:t>
            </a:r>
            <a:r>
              <a:rPr lang="en-US" dirty="0" err="1"/>
              <a:t>rel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Task Manager</a:t>
            </a:r>
            <a:r>
              <a:rPr lang="en-US" dirty="0"/>
              <a:t>. Denne er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kjent</a:t>
            </a:r>
            <a:r>
              <a:rPr lang="en-US" dirty="0"/>
              <a:t> med. </a:t>
            </a:r>
            <a:r>
              <a:rPr lang="en-US" dirty="0" err="1"/>
              <a:t>Gir</a:t>
            </a:r>
            <a:r>
              <a:rPr lang="en-US" dirty="0"/>
              <a:t> et snapshot av current affairs </a:t>
            </a:r>
            <a:r>
              <a:rPr lang="en-US" dirty="0" err="1"/>
              <a:t>gående</a:t>
            </a:r>
            <a:r>
              <a:rPr lang="en-US" dirty="0"/>
              <a:t> på </a:t>
            </a:r>
            <a:r>
              <a:rPr lang="en-US" dirty="0" err="1"/>
              <a:t>maskinen</a:t>
            </a:r>
            <a:r>
              <a:rPr lang="en-US" dirty="0"/>
              <a:t> din. Kan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stanse</a:t>
            </a:r>
            <a:r>
              <a:rPr lang="en-US" dirty="0"/>
              <a:t> </a:t>
            </a:r>
            <a:r>
              <a:rPr lang="en-US" dirty="0" err="1"/>
              <a:t>prosesser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Event Viewer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Loggføringsverktøy</a:t>
            </a:r>
            <a:r>
              <a:rPr lang="en-US" dirty="0"/>
              <a:t> for Windows. Alt av </a:t>
            </a:r>
            <a:r>
              <a:rPr lang="en-US" dirty="0" err="1"/>
              <a:t>hendelser</a:t>
            </a:r>
            <a:r>
              <a:rPr lang="en-US" dirty="0"/>
              <a:t> </a:t>
            </a:r>
            <a:r>
              <a:rPr lang="en-US" dirty="0" err="1"/>
              <a:t>logges</a:t>
            </a:r>
            <a:r>
              <a:rPr lang="en-US" dirty="0"/>
              <a:t> her, og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lete</a:t>
            </a:r>
            <a:r>
              <a:rPr lang="en-US" dirty="0"/>
              <a:t> seg </a:t>
            </a:r>
            <a:r>
              <a:rPr lang="en-US" dirty="0" err="1"/>
              <a:t>frem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advarsel</a:t>
            </a:r>
            <a:r>
              <a:rPr lang="en-US" dirty="0"/>
              <a:t> om </a:t>
            </a:r>
            <a:r>
              <a:rPr lang="en-US" dirty="0" err="1"/>
              <a:t>systemet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8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A46B-4CC0-4FE2-B287-EC8B6CD3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recovery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8CD9-F3B9-4FF6-880B-4FA96C1E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Det vil alltid være en risiko for at Windows systemet feiler, og at filer blir tapt eller korrupt. Windows har noen systemer innebygd for å forebygge denne risikoen.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Uansett er det viktig å ha en proaktiv innstilling til datatap, da tiden kommer til å komme før eller siden. I et testmiljø er det jo naturligvis ikke så viktig, men i et produksjonsmiljø er det særdeles viktig.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er noen viktige forhåndsregler man kan ta i sitt Windows miljø:</a:t>
            </a:r>
          </a:p>
          <a:p>
            <a:pPr marL="0" indent="0">
              <a:buNone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Oppdater til siste Windows versjon</a:t>
            </a:r>
          </a:p>
          <a:p>
            <a:pPr>
              <a:buFontTx/>
              <a:buChar char="-"/>
            </a:pPr>
            <a:r>
              <a:rPr lang="nb-NO" dirty="0"/>
              <a:t>Ta jevnlig systembackup og backup av filer</a:t>
            </a:r>
          </a:p>
          <a:p>
            <a:pPr>
              <a:buFontTx/>
              <a:buChar char="-"/>
            </a:pPr>
            <a:r>
              <a:rPr lang="nb-NO" dirty="0"/>
              <a:t>Scan etter malware, som virus, spyware og adware</a:t>
            </a:r>
          </a:p>
          <a:p>
            <a:pPr>
              <a:buFontTx/>
              <a:buChar char="-"/>
            </a:pPr>
            <a:r>
              <a:rPr lang="nb-NO" dirty="0"/>
              <a:t>Gjennomfør jevnlig overvåking av systemene, som f.eks Event Viewer	</a:t>
            </a:r>
          </a:p>
        </p:txBody>
      </p:sp>
    </p:spTree>
    <p:extLst>
      <p:ext uri="{BB962C8B-B14F-4D97-AF65-F5344CB8AC3E}">
        <p14:creationId xmlns:p14="http://schemas.microsoft.com/office/powerpoint/2010/main" val="34990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9678-C948-4C50-B7C6-44D433D7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</a:t>
            </a:r>
            <a:r>
              <a:rPr lang="en-US" dirty="0" err="1"/>
              <a:t>hjelpemidler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AD63-D2F6-432D-947F-FE179962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I event viewer </a:t>
            </a:r>
            <a:r>
              <a:rPr lang="en-US" dirty="0" err="1"/>
              <a:t>kan</a:t>
            </a:r>
            <a:r>
              <a:rPr lang="en-US" dirty="0"/>
              <a:t> man lese av System, Security og Application logger.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deg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pekepinn</a:t>
            </a:r>
            <a:r>
              <a:rPr lang="en-US" dirty="0"/>
              <a:t> på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feil</a:t>
            </a:r>
            <a:r>
              <a:rPr lang="en-US" dirty="0"/>
              <a:t> ligger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systemet</a:t>
            </a:r>
            <a:r>
              <a:rPr lang="en-US" dirty="0"/>
              <a:t>.</a:t>
            </a:r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Safe Mode booter Windows med et minimum av </a:t>
            </a:r>
            <a:r>
              <a:rPr lang="en-US" dirty="0" err="1"/>
              <a:t>drivere</a:t>
            </a:r>
            <a:r>
              <a:rPr lang="en-US" dirty="0"/>
              <a:t> og services.</a:t>
            </a:r>
          </a:p>
          <a:p>
            <a:r>
              <a:rPr lang="en-US" dirty="0"/>
              <a:t>Startup Repair Tool</a:t>
            </a:r>
          </a:p>
          <a:p>
            <a:pPr lvl="1"/>
            <a:r>
              <a:rPr lang="en-US" dirty="0"/>
              <a:t>Startup Repair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hjelpe</a:t>
            </a:r>
            <a:r>
              <a:rPr lang="en-US" dirty="0"/>
              <a:t> deg med å </a:t>
            </a:r>
            <a:r>
              <a:rPr lang="en-US" dirty="0" err="1"/>
              <a:t>bytte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korrupte</a:t>
            </a:r>
            <a:r>
              <a:rPr lang="en-US" dirty="0"/>
              <a:t> </a:t>
            </a:r>
            <a:r>
              <a:rPr lang="en-US" dirty="0" err="1"/>
              <a:t>systemfiler</a:t>
            </a:r>
            <a:r>
              <a:rPr lang="en-US" dirty="0"/>
              <a:t>.</a:t>
            </a:r>
          </a:p>
          <a:p>
            <a:r>
              <a:rPr lang="en-US" dirty="0"/>
              <a:t>Backup and Restore</a:t>
            </a:r>
          </a:p>
          <a:p>
            <a:pPr lvl="1"/>
            <a:r>
              <a:rPr lang="en-US" dirty="0" err="1"/>
              <a:t>Brukes</a:t>
            </a:r>
            <a:r>
              <a:rPr lang="en-US" dirty="0"/>
              <a:t> for å ta backup av </a:t>
            </a:r>
            <a:r>
              <a:rPr lang="en-US" dirty="0" err="1"/>
              <a:t>filene</a:t>
            </a:r>
            <a:r>
              <a:rPr lang="en-US" dirty="0"/>
              <a:t> dine</a:t>
            </a:r>
          </a:p>
          <a:p>
            <a:r>
              <a:rPr lang="en-US" dirty="0"/>
              <a:t>Driver Rollback</a:t>
            </a:r>
          </a:p>
          <a:p>
            <a:pPr lvl="1"/>
            <a:r>
              <a:rPr lang="en-US" dirty="0" err="1"/>
              <a:t>Brukes</a:t>
            </a:r>
            <a:r>
              <a:rPr lang="en-US" dirty="0"/>
              <a:t> for å </a:t>
            </a:r>
            <a:r>
              <a:rPr lang="en-US" dirty="0" err="1"/>
              <a:t>rulle</a:t>
            </a:r>
            <a:r>
              <a:rPr lang="en-US" dirty="0"/>
              <a:t> </a:t>
            </a:r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</a:t>
            </a:r>
            <a:r>
              <a:rPr lang="en-US" dirty="0" err="1"/>
              <a:t>installerte</a:t>
            </a:r>
            <a:r>
              <a:rPr lang="en-US" dirty="0"/>
              <a:t> driver.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driver ikke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fungere</a:t>
            </a:r>
            <a:endParaRPr lang="en-US" dirty="0"/>
          </a:p>
          <a:p>
            <a:r>
              <a:rPr lang="en-US" dirty="0"/>
              <a:t>System Restore</a:t>
            </a:r>
          </a:p>
          <a:p>
            <a:pPr lvl="1"/>
            <a:r>
              <a:rPr lang="en-US" dirty="0"/>
              <a:t>System Restore setter Windows </a:t>
            </a:r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Checkpoint man har </a:t>
            </a:r>
            <a:r>
              <a:rPr lang="en-US" dirty="0" err="1"/>
              <a:t>laget</a:t>
            </a:r>
            <a:r>
              <a:rPr lang="en-US" dirty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076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A25C-5593-478E-B4BD-0F1DD218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Mode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0BA7-61E4-4181-BE1D-1159B572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Safe Mode starter Windows med </a:t>
            </a:r>
            <a:r>
              <a:rPr lang="en-US" dirty="0" err="1"/>
              <a:t>kun</a:t>
            </a:r>
            <a:r>
              <a:rPr lang="en-US" dirty="0"/>
              <a:t> de </a:t>
            </a:r>
            <a:r>
              <a:rPr lang="en-US" dirty="0" err="1"/>
              <a:t>nødvendige</a:t>
            </a:r>
            <a:r>
              <a:rPr lang="en-US" dirty="0"/>
              <a:t> </a:t>
            </a:r>
            <a:r>
              <a:rPr lang="en-US" dirty="0" err="1"/>
              <a:t>driverne</a:t>
            </a:r>
            <a:r>
              <a:rPr lang="en-US" dirty="0"/>
              <a:t> for å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starte</a:t>
            </a:r>
            <a:r>
              <a:rPr lang="en-US" dirty="0"/>
              <a:t>. Det </a:t>
            </a:r>
            <a:r>
              <a:rPr lang="en-US" dirty="0" err="1"/>
              <a:t>finnes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utgangspunktet</a:t>
            </a:r>
            <a:r>
              <a:rPr lang="en-US" dirty="0"/>
              <a:t> 3 </a:t>
            </a:r>
            <a:r>
              <a:rPr lang="en-US" dirty="0" err="1"/>
              <a:t>forskjellige</a:t>
            </a:r>
            <a:r>
              <a:rPr lang="en-US" dirty="0"/>
              <a:t> grader av safe mode, alt </a:t>
            </a:r>
            <a:r>
              <a:rPr lang="en-US" dirty="0" err="1"/>
              <a:t>avhengig</a:t>
            </a:r>
            <a:r>
              <a:rPr lang="en-US" dirty="0"/>
              <a:t> av </a:t>
            </a:r>
            <a:r>
              <a:rPr lang="en-US" dirty="0" err="1"/>
              <a:t>hva</a:t>
            </a:r>
            <a:r>
              <a:rPr lang="en-US" dirty="0"/>
              <a:t> slags </a:t>
            </a:r>
            <a:r>
              <a:rPr lang="en-US" dirty="0" err="1"/>
              <a:t>funksjoner</a:t>
            </a:r>
            <a:r>
              <a:rPr lang="en-US" dirty="0"/>
              <a:t> du </a:t>
            </a:r>
            <a:r>
              <a:rPr lang="en-US" dirty="0" err="1"/>
              <a:t>trenger</a:t>
            </a:r>
            <a:r>
              <a:rPr lang="en-US" dirty="0"/>
              <a:t>. Du </a:t>
            </a:r>
            <a:r>
              <a:rPr lang="en-US" dirty="0" err="1"/>
              <a:t>kan</a:t>
            </a:r>
            <a:r>
              <a:rPr lang="en-US" dirty="0"/>
              <a:t> for </a:t>
            </a:r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starte</a:t>
            </a:r>
            <a:r>
              <a:rPr lang="en-US" dirty="0"/>
              <a:t> Safe Mode med Networking, </a:t>
            </a:r>
            <a:r>
              <a:rPr lang="en-US" dirty="0" err="1"/>
              <a:t>så</a:t>
            </a:r>
            <a:r>
              <a:rPr lang="en-US" dirty="0"/>
              <a:t> man har </a:t>
            </a:r>
            <a:r>
              <a:rPr lang="en-US" dirty="0" err="1"/>
              <a:t>mulighet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skaffe</a:t>
            </a:r>
            <a:r>
              <a:rPr lang="en-US" dirty="0"/>
              <a:t> </a:t>
            </a:r>
            <a:r>
              <a:rPr lang="en-US" dirty="0" err="1"/>
              <a:t>nødvendige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 på </a:t>
            </a:r>
            <a:r>
              <a:rPr lang="en-US" dirty="0" err="1"/>
              <a:t>nett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startup options ved å </a:t>
            </a:r>
            <a:r>
              <a:rPr lang="en-US" dirty="0" err="1"/>
              <a:t>holde</a:t>
            </a:r>
            <a:r>
              <a:rPr lang="en-US" dirty="0"/>
              <a:t> </a:t>
            </a:r>
            <a:r>
              <a:rPr lang="en-US" dirty="0" err="1"/>
              <a:t>nede</a:t>
            </a:r>
            <a:r>
              <a:rPr lang="en-US" dirty="0"/>
              <a:t> shift </a:t>
            </a:r>
            <a:r>
              <a:rPr lang="en-US" dirty="0" err="1"/>
              <a:t>mens</a:t>
            </a:r>
            <a:r>
              <a:rPr lang="en-US" dirty="0"/>
              <a:t> man </a:t>
            </a:r>
            <a:r>
              <a:rPr lang="en-US" dirty="0" err="1"/>
              <a:t>trykker</a:t>
            </a:r>
            <a:r>
              <a:rPr lang="en-US" dirty="0"/>
              <a:t> på reboot </a:t>
            </a:r>
            <a:r>
              <a:rPr lang="en-US" dirty="0" err="1"/>
              <a:t>knappen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3BF5-69AA-434E-9CCF-413586F4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setting options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894E6-FD0A-4E10-9ACF-8C79D07A7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821" y="905416"/>
            <a:ext cx="7330629" cy="5952584"/>
          </a:xfrm>
        </p:spPr>
      </p:pic>
    </p:spTree>
    <p:extLst>
      <p:ext uri="{BB962C8B-B14F-4D97-AF65-F5344CB8AC3E}">
        <p14:creationId xmlns:p14="http://schemas.microsoft.com/office/powerpoint/2010/main" val="41090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C4A8-2EA3-4A89-897A-0915B8D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Restore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6B0A-304B-489D-B36B-C85E631A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Restore </a:t>
            </a:r>
            <a:r>
              <a:rPr lang="en-US" dirty="0" err="1"/>
              <a:t>gjør</a:t>
            </a:r>
            <a:r>
              <a:rPr lang="en-US" dirty="0"/>
              <a:t> at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punkter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for sin Windows </a:t>
            </a:r>
            <a:r>
              <a:rPr lang="en-US" dirty="0" err="1"/>
              <a:t>installasjon</a:t>
            </a:r>
            <a:r>
              <a:rPr lang="en-US" dirty="0"/>
              <a:t>.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manuelle</a:t>
            </a:r>
            <a:r>
              <a:rPr lang="en-US" dirty="0"/>
              <a:t> Restore Points,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systemet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det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man </a:t>
            </a:r>
            <a:r>
              <a:rPr lang="en-US" dirty="0" err="1"/>
              <a:t>installerer</a:t>
            </a:r>
            <a:r>
              <a:rPr lang="en-US" dirty="0"/>
              <a:t> programmer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Windows Update.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å </a:t>
            </a:r>
            <a:r>
              <a:rPr lang="en-US" dirty="0" err="1"/>
              <a:t>aktivere</a:t>
            </a:r>
            <a:r>
              <a:rPr lang="en-US" dirty="0"/>
              <a:t> System Restore </a:t>
            </a:r>
            <a:r>
              <a:rPr lang="en-US" dirty="0" err="1"/>
              <a:t>må</a:t>
            </a:r>
            <a:r>
              <a:rPr lang="en-US" dirty="0"/>
              <a:t> man </a:t>
            </a: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skru</a:t>
            </a:r>
            <a:r>
              <a:rPr lang="en-US" dirty="0"/>
              <a:t> det på for </a:t>
            </a:r>
            <a:r>
              <a:rPr lang="en-US" dirty="0" err="1"/>
              <a:t>disken</a:t>
            </a:r>
            <a:r>
              <a:rPr lang="en-US" dirty="0"/>
              <a:t> det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gjelde</a:t>
            </a:r>
            <a:r>
              <a:rPr lang="en-US" dirty="0"/>
              <a:t>. </a:t>
            </a:r>
            <a:r>
              <a:rPr lang="en-US" dirty="0" err="1"/>
              <a:t>Deretter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manuellt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Restore Points.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bestemme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diskplass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holdes</a:t>
            </a:r>
            <a:r>
              <a:rPr lang="en-US" dirty="0"/>
              <a:t> av </a:t>
            </a:r>
            <a:r>
              <a:rPr lang="en-US" dirty="0" err="1"/>
              <a:t>til</a:t>
            </a:r>
            <a:r>
              <a:rPr lang="en-US" dirty="0"/>
              <a:t> Restore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Når</a:t>
            </a:r>
            <a:r>
              <a:rPr lang="en-US" dirty="0"/>
              <a:t> man </a:t>
            </a:r>
            <a:r>
              <a:rPr lang="en-US" dirty="0" err="1"/>
              <a:t>kjører</a:t>
            </a:r>
            <a:r>
              <a:rPr lang="en-US" dirty="0"/>
              <a:t> Restore </a:t>
            </a:r>
            <a:r>
              <a:rPr lang="en-US" dirty="0" err="1"/>
              <a:t>blir</a:t>
            </a:r>
            <a:r>
              <a:rPr lang="en-US" dirty="0"/>
              <a:t> ikke </a:t>
            </a:r>
            <a:r>
              <a:rPr lang="en-US" dirty="0" err="1"/>
              <a:t>personlige</a:t>
            </a:r>
            <a:r>
              <a:rPr lang="en-US" dirty="0"/>
              <a:t> filer </a:t>
            </a:r>
            <a:r>
              <a:rPr lang="en-US" dirty="0" err="1"/>
              <a:t>påvirket</a:t>
            </a:r>
            <a:r>
              <a:rPr lang="en-US" dirty="0"/>
              <a:t>, </a:t>
            </a:r>
            <a:r>
              <a:rPr lang="en-US" dirty="0" err="1"/>
              <a:t>mens</a:t>
            </a:r>
            <a:r>
              <a:rPr lang="en-US" dirty="0"/>
              <a:t> </a:t>
            </a:r>
            <a:r>
              <a:rPr lang="en-US" dirty="0" err="1"/>
              <a:t>applikasjoner</a:t>
            </a:r>
            <a:r>
              <a:rPr lang="en-US" dirty="0"/>
              <a:t>, </a:t>
            </a:r>
            <a:r>
              <a:rPr lang="en-US" dirty="0" err="1"/>
              <a:t>drivere</a:t>
            </a:r>
            <a:r>
              <a:rPr lang="en-US" dirty="0"/>
              <a:t> og </a:t>
            </a:r>
            <a:r>
              <a:rPr lang="en-US" dirty="0" err="1"/>
              <a:t>oppdateringer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har </a:t>
            </a:r>
            <a:r>
              <a:rPr lang="en-US" dirty="0" err="1"/>
              <a:t>blitt</a:t>
            </a:r>
            <a:r>
              <a:rPr lang="en-US" dirty="0"/>
              <a:t> </a:t>
            </a:r>
            <a:r>
              <a:rPr lang="en-US" dirty="0" err="1"/>
              <a:t>installert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Restore </a:t>
            </a:r>
            <a:r>
              <a:rPr lang="en-US" dirty="0" err="1"/>
              <a:t>punktet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fjernet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finner</a:t>
            </a:r>
            <a:r>
              <a:rPr lang="en-US" dirty="0"/>
              <a:t> System Protection via Control Panel – System</a:t>
            </a:r>
          </a:p>
        </p:txBody>
      </p:sp>
    </p:spTree>
    <p:extLst>
      <p:ext uri="{BB962C8B-B14F-4D97-AF65-F5344CB8AC3E}">
        <p14:creationId xmlns:p14="http://schemas.microsoft.com/office/powerpoint/2010/main" val="351000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79E5-1B14-489D-AFE9-7ED4FB7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2F6B-5E24-4A80-9500-4B4183F9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10 har et </a:t>
            </a:r>
            <a:r>
              <a:rPr lang="en-US" dirty="0" err="1"/>
              <a:t>innebygd</a:t>
            </a:r>
            <a:r>
              <a:rPr lang="en-US" dirty="0"/>
              <a:t> Backup og Restore system. Dette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I </a:t>
            </a:r>
            <a:r>
              <a:rPr lang="en-US" dirty="0" err="1"/>
              <a:t>tilfelle</a:t>
            </a:r>
            <a:r>
              <a:rPr lang="en-US" dirty="0"/>
              <a:t> filer </a:t>
            </a:r>
            <a:r>
              <a:rPr lang="en-US" dirty="0" err="1"/>
              <a:t>blir</a:t>
            </a:r>
            <a:r>
              <a:rPr lang="en-US" dirty="0"/>
              <a:t> corrupt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forsvinner</a:t>
            </a:r>
            <a:r>
              <a:rPr lang="en-US" dirty="0"/>
              <a:t>. Man har </a:t>
            </a:r>
            <a:r>
              <a:rPr lang="en-US" dirty="0" err="1"/>
              <a:t>mulighet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backe</a:t>
            </a:r>
            <a:r>
              <a:rPr lang="en-US" dirty="0"/>
              <a:t> up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, DVD-ROM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Nettverkslokasjon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velge</a:t>
            </a:r>
            <a:r>
              <a:rPr lang="en-US" dirty="0"/>
              <a:t> </a:t>
            </a:r>
            <a:r>
              <a:rPr lang="en-US" dirty="0" err="1"/>
              <a:t>hvilke</a:t>
            </a:r>
            <a:r>
              <a:rPr lang="en-US" dirty="0"/>
              <a:t> filer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taes</a:t>
            </a:r>
            <a:r>
              <a:rPr lang="en-US" dirty="0"/>
              <a:t> backup </a:t>
            </a:r>
            <a:r>
              <a:rPr lang="en-US" dirty="0" err="1"/>
              <a:t>fra</a:t>
            </a:r>
            <a:r>
              <a:rPr lang="en-US" dirty="0"/>
              <a:t>, og om man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legge</a:t>
            </a:r>
            <a:r>
              <a:rPr lang="en-US" dirty="0"/>
              <a:t> ved </a:t>
            </a:r>
            <a:r>
              <a:rPr lang="en-US" dirty="0" err="1"/>
              <a:t>systemfiler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sette</a:t>
            </a:r>
            <a:r>
              <a:rPr lang="en-US" dirty="0"/>
              <a:t> backup schedule, </a:t>
            </a:r>
            <a:r>
              <a:rPr lang="en-US" dirty="0" err="1"/>
              <a:t>så</a:t>
            </a:r>
            <a:r>
              <a:rPr lang="en-US" dirty="0"/>
              <a:t> Windows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gjennomfører</a:t>
            </a:r>
            <a:r>
              <a:rPr lang="en-US" dirty="0"/>
              <a:t> backup på </a:t>
            </a:r>
            <a:r>
              <a:rPr lang="en-US" dirty="0" err="1"/>
              <a:t>gitte</a:t>
            </a:r>
            <a:r>
              <a:rPr lang="en-US" dirty="0"/>
              <a:t> </a:t>
            </a:r>
            <a:r>
              <a:rPr lang="en-US" dirty="0" err="1"/>
              <a:t>tidspunkter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 </a:t>
            </a:r>
            <a:r>
              <a:rPr lang="en-US" dirty="0" err="1"/>
              <a:t>finner</a:t>
            </a:r>
            <a:r>
              <a:rPr lang="en-US" dirty="0"/>
              <a:t> Backup and Restore under </a:t>
            </a:r>
            <a:r>
              <a:rPr lang="en-US" dirty="0" err="1"/>
              <a:t>Kontrollpanel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85AB-2B8C-484F-94D0-B98DBA68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Wbadmin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4DB6-DA9C-4856-8764-CEEA33F7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 er </a:t>
            </a:r>
            <a:r>
              <a:rPr lang="en-US" dirty="0" err="1"/>
              <a:t>mulig</a:t>
            </a:r>
            <a:r>
              <a:rPr lang="en-US" dirty="0"/>
              <a:t>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backup og restore via CMD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Dette </a:t>
            </a:r>
            <a:r>
              <a:rPr lang="en-US" dirty="0" err="1"/>
              <a:t>krever</a:t>
            </a:r>
            <a:r>
              <a:rPr lang="en-US" dirty="0"/>
              <a:t> at man </a:t>
            </a:r>
            <a:r>
              <a:rPr lang="en-US" dirty="0" err="1"/>
              <a:t>kjører</a:t>
            </a:r>
            <a:r>
              <a:rPr lang="en-US" dirty="0"/>
              <a:t> CMD </a:t>
            </a:r>
            <a:r>
              <a:rPr lang="en-US" dirty="0" err="1"/>
              <a:t>som</a:t>
            </a:r>
            <a:r>
              <a:rPr lang="en-US" dirty="0"/>
              <a:t> Administrator. Fra </a:t>
            </a:r>
            <a:r>
              <a:rPr lang="en-US" dirty="0" err="1"/>
              <a:t>en</a:t>
            </a:r>
            <a:r>
              <a:rPr lang="en-US" dirty="0"/>
              <a:t> CMD taster man </a:t>
            </a:r>
            <a:r>
              <a:rPr lang="en-US" dirty="0" err="1"/>
              <a:t>wbadmin</a:t>
            </a:r>
            <a:r>
              <a:rPr lang="en-US" dirty="0"/>
              <a:t> og </a:t>
            </a:r>
            <a:r>
              <a:rPr lang="en-US" dirty="0" err="1"/>
              <a:t>velger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. Switcher man </a:t>
            </a:r>
            <a:r>
              <a:rPr lang="en-US" dirty="0" err="1"/>
              <a:t>trenger</a:t>
            </a:r>
            <a:r>
              <a:rPr lang="en-US" dirty="0"/>
              <a:t>. Se side 373 for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A24A-1DFB-4705-A3B9-662FF43D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backup options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8F62-A4F1-433D-9C96-D48F4340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Når</a:t>
            </a:r>
            <a:r>
              <a:rPr lang="en-US" dirty="0"/>
              <a:t> man er I Backup and Restore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et restore image. Dette er </a:t>
            </a:r>
            <a:r>
              <a:rPr lang="en-US" dirty="0" err="1"/>
              <a:t>en</a:t>
            </a:r>
            <a:r>
              <a:rPr lang="en-US" dirty="0"/>
              <a:t> full kopi (snapshot) av Windows </a:t>
            </a:r>
            <a:r>
              <a:rPr lang="en-US" dirty="0" err="1"/>
              <a:t>systemet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restore det ved corrupt disk.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System Image er </a:t>
            </a:r>
            <a:r>
              <a:rPr lang="en-US" dirty="0" err="1"/>
              <a:t>nederst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venstre</a:t>
            </a:r>
            <a:r>
              <a:rPr lang="en-US" dirty="0"/>
              <a:t> I </a:t>
            </a:r>
            <a:r>
              <a:rPr lang="en-US" dirty="0" err="1"/>
              <a:t>vinduet</a:t>
            </a:r>
            <a:r>
              <a:rPr lang="en-US" dirty="0"/>
              <a:t>. System Image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lages</a:t>
            </a:r>
            <a:r>
              <a:rPr lang="en-US" dirty="0"/>
              <a:t> på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, på DVD </a:t>
            </a:r>
            <a:r>
              <a:rPr lang="en-US" dirty="0" err="1"/>
              <a:t>eller</a:t>
            </a:r>
            <a:r>
              <a:rPr lang="en-US" dirty="0"/>
              <a:t> på </a:t>
            </a:r>
            <a:r>
              <a:rPr lang="en-US" dirty="0" err="1"/>
              <a:t>Nettverklokasjon</a:t>
            </a:r>
            <a:r>
              <a:rPr lang="en-US" dirty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8142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985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Kantoorthema</vt:lpstr>
      <vt:lpstr>Windows client  Uke 6 </vt:lpstr>
      <vt:lpstr>Windows 10 recovery</vt:lpstr>
      <vt:lpstr>Recovery hjelpemidler</vt:lpstr>
      <vt:lpstr>Safe Mode</vt:lpstr>
      <vt:lpstr>Start up setting options</vt:lpstr>
      <vt:lpstr>System Restore</vt:lpstr>
      <vt:lpstr>Backup and restore</vt:lpstr>
      <vt:lpstr>Wbadmin</vt:lpstr>
      <vt:lpstr>Advanced backup options</vt:lpstr>
      <vt:lpstr>System restore</vt:lpstr>
      <vt:lpstr>System protection</vt:lpstr>
      <vt:lpstr>Recycle bin</vt:lpstr>
      <vt:lpstr>Monitoring windows</vt:lpstr>
      <vt:lpstr>Perfmon properties</vt:lpstr>
      <vt:lpstr>Andre overvåkningsverktøy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Frank Gulli</dc:creator>
  <cp:lastModifiedBy>Bergfall, Morten</cp:lastModifiedBy>
  <cp:revision>3</cp:revision>
  <dcterms:created xsi:type="dcterms:W3CDTF">2021-12-05T15:07:34Z</dcterms:created>
  <dcterms:modified xsi:type="dcterms:W3CDTF">2024-01-09T12:48:00Z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2023-01-15T14:41:01Z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3f612133-c120-427c-9df1-f7f96a3bc543</vt:lpwstr>
  </property>
  <property fmtid="{D5CDD505-2E9C-101B-9397-08002B2CF9AE}" pid="8" name="MSIP_Label_8ec6f3c4-656f-44b6-be73-72350d231806_ContentBits">
    <vt:lpwstr>2</vt:lpwstr>
  </property>
</Properties>
</file>