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9" r:id="rId11"/>
    <p:sldId id="474" r:id="rId12"/>
    <p:sldId id="470" r:id="rId13"/>
    <p:sldId id="471" r:id="rId14"/>
    <p:sldId id="472" r:id="rId15"/>
    <p:sldId id="473" r:id="rId16"/>
    <p:sldId id="475" r:id="rId17"/>
    <p:sldId id="476" r:id="rId18"/>
    <p:sldId id="477" r:id="rId19"/>
    <p:sldId id="478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9"/>
            <p14:sldId id="474"/>
            <p14:sldId id="470"/>
            <p14:sldId id="471"/>
            <p14:sldId id="472"/>
            <p14:sldId id="473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856E9-E1AD-43DB-9336-99A0718019DB}" v="118" dt="2024-06-03T07:57:4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9879" autoAdjust="0"/>
  </p:normalViewPr>
  <p:slideViewPr>
    <p:cSldViewPr snapToGrid="0">
      <p:cViewPr varScale="1">
        <p:scale>
          <a:sx n="71" d="100"/>
          <a:sy n="71" d="100"/>
        </p:scale>
        <p:origin x="2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73F2F-FD98-4A1B-94C8-57B6B5EFA2A2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AF0757-37DD-4568-9D1A-14BDD943574C}">
      <dgm:prSet/>
      <dgm:spPr/>
      <dgm:t>
        <a:bodyPr/>
        <a:lstStyle/>
        <a:p>
          <a:r>
            <a:rPr lang="nb-NO"/>
            <a:t>Backups av all viktig data</a:t>
          </a:r>
          <a:endParaRPr lang="en-US"/>
        </a:p>
      </dgm:t>
    </dgm:pt>
    <dgm:pt modelId="{4B56F335-40A0-4801-B8A1-23E3E585AC5F}" type="parTrans" cxnId="{ED91979A-4B93-4EAC-BCF2-4B5F7DD4CC9A}">
      <dgm:prSet/>
      <dgm:spPr/>
      <dgm:t>
        <a:bodyPr/>
        <a:lstStyle/>
        <a:p>
          <a:endParaRPr lang="en-US"/>
        </a:p>
      </dgm:t>
    </dgm:pt>
    <dgm:pt modelId="{6AB9D56E-3A41-4EE6-8BED-165197DB88B6}" type="sibTrans" cxnId="{ED91979A-4B93-4EAC-BCF2-4B5F7DD4CC9A}">
      <dgm:prSet/>
      <dgm:spPr/>
      <dgm:t>
        <a:bodyPr/>
        <a:lstStyle/>
        <a:p>
          <a:endParaRPr lang="en-US"/>
        </a:p>
      </dgm:t>
    </dgm:pt>
    <dgm:pt modelId="{E6191FF4-EDFA-4834-8950-7DD65E2383AD}">
      <dgm:prSet/>
      <dgm:spPr/>
      <dgm:t>
        <a:bodyPr/>
        <a:lstStyle/>
        <a:p>
          <a:r>
            <a:rPr lang="nb-NO"/>
            <a:t>Ekstra utstyr</a:t>
          </a:r>
          <a:endParaRPr lang="en-US"/>
        </a:p>
      </dgm:t>
    </dgm:pt>
    <dgm:pt modelId="{ECA3465F-66F9-40D0-8FB3-30EDE5FEAE5E}" type="parTrans" cxnId="{EE36D343-C8BB-4F13-AD1C-7BA24D3741A2}">
      <dgm:prSet/>
      <dgm:spPr/>
      <dgm:t>
        <a:bodyPr/>
        <a:lstStyle/>
        <a:p>
          <a:endParaRPr lang="en-US"/>
        </a:p>
      </dgm:t>
    </dgm:pt>
    <dgm:pt modelId="{F67A3768-3FCB-4231-9F40-10D4234697BE}" type="sibTrans" cxnId="{EE36D343-C8BB-4F13-AD1C-7BA24D3741A2}">
      <dgm:prSet/>
      <dgm:spPr/>
      <dgm:t>
        <a:bodyPr/>
        <a:lstStyle/>
        <a:p>
          <a:endParaRPr lang="en-US"/>
        </a:p>
      </dgm:t>
    </dgm:pt>
    <dgm:pt modelId="{9107F500-7F62-4B15-B4EB-721C06C8B5B4}">
      <dgm:prSet/>
      <dgm:spPr/>
      <dgm:t>
        <a:bodyPr/>
        <a:lstStyle/>
        <a:p>
          <a:r>
            <a:rPr lang="nb-NO" dirty="0"/>
            <a:t>Alternative løsninger</a:t>
          </a:r>
          <a:endParaRPr lang="en-US" dirty="0"/>
        </a:p>
      </dgm:t>
    </dgm:pt>
    <dgm:pt modelId="{0D79FB5D-19CA-47E4-8DB1-604813E262B3}" type="parTrans" cxnId="{5556D942-9631-4051-8E34-7E6D4EC3629F}">
      <dgm:prSet/>
      <dgm:spPr/>
      <dgm:t>
        <a:bodyPr/>
        <a:lstStyle/>
        <a:p>
          <a:endParaRPr lang="en-US"/>
        </a:p>
      </dgm:t>
    </dgm:pt>
    <dgm:pt modelId="{65D43C9B-44C3-43C5-9C8D-5EA101960FEE}" type="sibTrans" cxnId="{5556D942-9631-4051-8E34-7E6D4EC3629F}">
      <dgm:prSet/>
      <dgm:spPr/>
      <dgm:t>
        <a:bodyPr/>
        <a:lstStyle/>
        <a:p>
          <a:endParaRPr lang="en-US"/>
        </a:p>
      </dgm:t>
    </dgm:pt>
    <dgm:pt modelId="{949BCD0F-E94B-4B23-A86F-7825A6E765A9}" type="pres">
      <dgm:prSet presAssocID="{6C173F2F-FD98-4A1B-94C8-57B6B5EFA2A2}" presName="linear" presStyleCnt="0">
        <dgm:presLayoutVars>
          <dgm:dir/>
          <dgm:animLvl val="lvl"/>
          <dgm:resizeHandles val="exact"/>
        </dgm:presLayoutVars>
      </dgm:prSet>
      <dgm:spPr/>
    </dgm:pt>
    <dgm:pt modelId="{5420B9CB-54E1-45DB-8E98-0E49C865C6F5}" type="pres">
      <dgm:prSet presAssocID="{D0AF0757-37DD-4568-9D1A-14BDD943574C}" presName="parentLin" presStyleCnt="0"/>
      <dgm:spPr/>
    </dgm:pt>
    <dgm:pt modelId="{EC43CE18-D1F3-4B32-967F-EBF6A68C2832}" type="pres">
      <dgm:prSet presAssocID="{D0AF0757-37DD-4568-9D1A-14BDD943574C}" presName="parentLeftMargin" presStyleLbl="node1" presStyleIdx="0" presStyleCnt="3"/>
      <dgm:spPr/>
    </dgm:pt>
    <dgm:pt modelId="{424E95EC-9609-45E7-941A-765D23F3630F}" type="pres">
      <dgm:prSet presAssocID="{D0AF0757-37DD-4568-9D1A-14BDD94357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7042D6-7668-4D8C-96A9-380841FEF2AF}" type="pres">
      <dgm:prSet presAssocID="{D0AF0757-37DD-4568-9D1A-14BDD943574C}" presName="negativeSpace" presStyleCnt="0"/>
      <dgm:spPr/>
    </dgm:pt>
    <dgm:pt modelId="{4CEFCF2B-20ED-424E-838C-CDD05A045327}" type="pres">
      <dgm:prSet presAssocID="{D0AF0757-37DD-4568-9D1A-14BDD943574C}" presName="childText" presStyleLbl="conFgAcc1" presStyleIdx="0" presStyleCnt="3">
        <dgm:presLayoutVars>
          <dgm:bulletEnabled val="1"/>
        </dgm:presLayoutVars>
      </dgm:prSet>
      <dgm:spPr/>
    </dgm:pt>
    <dgm:pt modelId="{491DF409-204B-4AF6-89B8-8F3497880614}" type="pres">
      <dgm:prSet presAssocID="{6AB9D56E-3A41-4EE6-8BED-165197DB88B6}" presName="spaceBetweenRectangles" presStyleCnt="0"/>
      <dgm:spPr/>
    </dgm:pt>
    <dgm:pt modelId="{1BEA81B7-F65B-4479-BE1D-1F47683192BB}" type="pres">
      <dgm:prSet presAssocID="{E6191FF4-EDFA-4834-8950-7DD65E2383AD}" presName="parentLin" presStyleCnt="0"/>
      <dgm:spPr/>
    </dgm:pt>
    <dgm:pt modelId="{AC350773-84C3-4130-A1B2-D6DE145D3F76}" type="pres">
      <dgm:prSet presAssocID="{E6191FF4-EDFA-4834-8950-7DD65E2383AD}" presName="parentLeftMargin" presStyleLbl="node1" presStyleIdx="0" presStyleCnt="3"/>
      <dgm:spPr/>
    </dgm:pt>
    <dgm:pt modelId="{85514158-E3CF-40C1-B8E4-630724FF2333}" type="pres">
      <dgm:prSet presAssocID="{E6191FF4-EDFA-4834-8950-7DD65E2383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91B5E6-38FB-4B0A-B7AC-3D7B8197BA06}" type="pres">
      <dgm:prSet presAssocID="{E6191FF4-EDFA-4834-8950-7DD65E2383AD}" presName="negativeSpace" presStyleCnt="0"/>
      <dgm:spPr/>
    </dgm:pt>
    <dgm:pt modelId="{A51D6953-5A00-44C5-9562-7C9EA729E96E}" type="pres">
      <dgm:prSet presAssocID="{E6191FF4-EDFA-4834-8950-7DD65E2383AD}" presName="childText" presStyleLbl="conFgAcc1" presStyleIdx="1" presStyleCnt="3">
        <dgm:presLayoutVars>
          <dgm:bulletEnabled val="1"/>
        </dgm:presLayoutVars>
      </dgm:prSet>
      <dgm:spPr/>
    </dgm:pt>
    <dgm:pt modelId="{97015A78-DFD1-4299-9034-219475A91078}" type="pres">
      <dgm:prSet presAssocID="{F67A3768-3FCB-4231-9F40-10D4234697BE}" presName="spaceBetweenRectangles" presStyleCnt="0"/>
      <dgm:spPr/>
    </dgm:pt>
    <dgm:pt modelId="{BB497ECC-AAEF-49C4-A72F-15B753EC094D}" type="pres">
      <dgm:prSet presAssocID="{9107F500-7F62-4B15-B4EB-721C06C8B5B4}" presName="parentLin" presStyleCnt="0"/>
      <dgm:spPr/>
    </dgm:pt>
    <dgm:pt modelId="{F9172D0F-6EA3-4C98-B178-10E744ABFB23}" type="pres">
      <dgm:prSet presAssocID="{9107F500-7F62-4B15-B4EB-721C06C8B5B4}" presName="parentLeftMargin" presStyleLbl="node1" presStyleIdx="1" presStyleCnt="3"/>
      <dgm:spPr/>
    </dgm:pt>
    <dgm:pt modelId="{950B3C3F-4F64-4EAD-A8BE-F0128920415D}" type="pres">
      <dgm:prSet presAssocID="{9107F500-7F62-4B15-B4EB-721C06C8B5B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C194D1E-8A7F-4F32-B0DC-620CF2E306F2}" type="pres">
      <dgm:prSet presAssocID="{9107F500-7F62-4B15-B4EB-721C06C8B5B4}" presName="negativeSpace" presStyleCnt="0"/>
      <dgm:spPr/>
    </dgm:pt>
    <dgm:pt modelId="{73E87AE0-D83B-4E42-A75A-790CC0341E73}" type="pres">
      <dgm:prSet presAssocID="{9107F500-7F62-4B15-B4EB-721C06C8B5B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142A24-0FA9-4ACB-AB40-D68E1B5A2382}" type="presOf" srcId="{9107F500-7F62-4B15-B4EB-721C06C8B5B4}" destId="{F9172D0F-6EA3-4C98-B178-10E744ABFB23}" srcOrd="0" destOrd="0" presId="urn:microsoft.com/office/officeart/2005/8/layout/list1"/>
    <dgm:cxn modelId="{DE8FF460-F2E1-4EEC-948D-159B73E658B6}" type="presOf" srcId="{D0AF0757-37DD-4568-9D1A-14BDD943574C}" destId="{EC43CE18-D1F3-4B32-967F-EBF6A68C2832}" srcOrd="0" destOrd="0" presId="urn:microsoft.com/office/officeart/2005/8/layout/list1"/>
    <dgm:cxn modelId="{5556D942-9631-4051-8E34-7E6D4EC3629F}" srcId="{6C173F2F-FD98-4A1B-94C8-57B6B5EFA2A2}" destId="{9107F500-7F62-4B15-B4EB-721C06C8B5B4}" srcOrd="2" destOrd="0" parTransId="{0D79FB5D-19CA-47E4-8DB1-604813E262B3}" sibTransId="{65D43C9B-44C3-43C5-9C8D-5EA101960FEE}"/>
    <dgm:cxn modelId="{EE36D343-C8BB-4F13-AD1C-7BA24D3741A2}" srcId="{6C173F2F-FD98-4A1B-94C8-57B6B5EFA2A2}" destId="{E6191FF4-EDFA-4834-8950-7DD65E2383AD}" srcOrd="1" destOrd="0" parTransId="{ECA3465F-66F9-40D0-8FB3-30EDE5FEAE5E}" sibTransId="{F67A3768-3FCB-4231-9F40-10D4234697BE}"/>
    <dgm:cxn modelId="{B4D63C4C-734D-4577-A34F-AE36D4AAEB29}" type="presOf" srcId="{6C173F2F-FD98-4A1B-94C8-57B6B5EFA2A2}" destId="{949BCD0F-E94B-4B23-A86F-7825A6E765A9}" srcOrd="0" destOrd="0" presId="urn:microsoft.com/office/officeart/2005/8/layout/list1"/>
    <dgm:cxn modelId="{4AD09C52-E485-4698-9BDD-09706A808F45}" type="presOf" srcId="{E6191FF4-EDFA-4834-8950-7DD65E2383AD}" destId="{AC350773-84C3-4130-A1B2-D6DE145D3F76}" srcOrd="0" destOrd="0" presId="urn:microsoft.com/office/officeart/2005/8/layout/list1"/>
    <dgm:cxn modelId="{ED91979A-4B93-4EAC-BCF2-4B5F7DD4CC9A}" srcId="{6C173F2F-FD98-4A1B-94C8-57B6B5EFA2A2}" destId="{D0AF0757-37DD-4568-9D1A-14BDD943574C}" srcOrd="0" destOrd="0" parTransId="{4B56F335-40A0-4801-B8A1-23E3E585AC5F}" sibTransId="{6AB9D56E-3A41-4EE6-8BED-165197DB88B6}"/>
    <dgm:cxn modelId="{76DE31A7-9803-4068-B70D-44F5A24A0635}" type="presOf" srcId="{E6191FF4-EDFA-4834-8950-7DD65E2383AD}" destId="{85514158-E3CF-40C1-B8E4-630724FF2333}" srcOrd="1" destOrd="0" presId="urn:microsoft.com/office/officeart/2005/8/layout/list1"/>
    <dgm:cxn modelId="{5F0ECEB7-BB51-46B0-8A14-C95095DA4C01}" type="presOf" srcId="{9107F500-7F62-4B15-B4EB-721C06C8B5B4}" destId="{950B3C3F-4F64-4EAD-A8BE-F0128920415D}" srcOrd="1" destOrd="0" presId="urn:microsoft.com/office/officeart/2005/8/layout/list1"/>
    <dgm:cxn modelId="{2333A8C1-0E31-41AC-BBCF-D183304856F5}" type="presOf" srcId="{D0AF0757-37DD-4568-9D1A-14BDD943574C}" destId="{424E95EC-9609-45E7-941A-765D23F3630F}" srcOrd="1" destOrd="0" presId="urn:microsoft.com/office/officeart/2005/8/layout/list1"/>
    <dgm:cxn modelId="{7987CD06-0368-4AFE-A62F-78A23793ACC5}" type="presParOf" srcId="{949BCD0F-E94B-4B23-A86F-7825A6E765A9}" destId="{5420B9CB-54E1-45DB-8E98-0E49C865C6F5}" srcOrd="0" destOrd="0" presId="urn:microsoft.com/office/officeart/2005/8/layout/list1"/>
    <dgm:cxn modelId="{D02CCA4E-6BEC-4910-8795-86A865574C4D}" type="presParOf" srcId="{5420B9CB-54E1-45DB-8E98-0E49C865C6F5}" destId="{EC43CE18-D1F3-4B32-967F-EBF6A68C2832}" srcOrd="0" destOrd="0" presId="urn:microsoft.com/office/officeart/2005/8/layout/list1"/>
    <dgm:cxn modelId="{183D09C8-E58F-45C4-8BD6-2F8058869F7C}" type="presParOf" srcId="{5420B9CB-54E1-45DB-8E98-0E49C865C6F5}" destId="{424E95EC-9609-45E7-941A-765D23F3630F}" srcOrd="1" destOrd="0" presId="urn:microsoft.com/office/officeart/2005/8/layout/list1"/>
    <dgm:cxn modelId="{B132F26A-BFC9-44F7-9F25-61789D141B7C}" type="presParOf" srcId="{949BCD0F-E94B-4B23-A86F-7825A6E765A9}" destId="{EC7042D6-7668-4D8C-96A9-380841FEF2AF}" srcOrd="1" destOrd="0" presId="urn:microsoft.com/office/officeart/2005/8/layout/list1"/>
    <dgm:cxn modelId="{74724C03-48F8-4939-BB13-77217E5F2DAC}" type="presParOf" srcId="{949BCD0F-E94B-4B23-A86F-7825A6E765A9}" destId="{4CEFCF2B-20ED-424E-838C-CDD05A045327}" srcOrd="2" destOrd="0" presId="urn:microsoft.com/office/officeart/2005/8/layout/list1"/>
    <dgm:cxn modelId="{6D71654F-27D3-4E5E-B359-475CBC40C2D2}" type="presParOf" srcId="{949BCD0F-E94B-4B23-A86F-7825A6E765A9}" destId="{491DF409-204B-4AF6-89B8-8F3497880614}" srcOrd="3" destOrd="0" presId="urn:microsoft.com/office/officeart/2005/8/layout/list1"/>
    <dgm:cxn modelId="{D90F5967-00D4-4434-B2DA-73958146FE62}" type="presParOf" srcId="{949BCD0F-E94B-4B23-A86F-7825A6E765A9}" destId="{1BEA81B7-F65B-4479-BE1D-1F47683192BB}" srcOrd="4" destOrd="0" presId="urn:microsoft.com/office/officeart/2005/8/layout/list1"/>
    <dgm:cxn modelId="{295E97AC-0E89-49C1-8BED-648323FD21A8}" type="presParOf" srcId="{1BEA81B7-F65B-4479-BE1D-1F47683192BB}" destId="{AC350773-84C3-4130-A1B2-D6DE145D3F76}" srcOrd="0" destOrd="0" presId="urn:microsoft.com/office/officeart/2005/8/layout/list1"/>
    <dgm:cxn modelId="{40E2C88C-DEB2-4302-A533-DD81331F9A77}" type="presParOf" srcId="{1BEA81B7-F65B-4479-BE1D-1F47683192BB}" destId="{85514158-E3CF-40C1-B8E4-630724FF2333}" srcOrd="1" destOrd="0" presId="urn:microsoft.com/office/officeart/2005/8/layout/list1"/>
    <dgm:cxn modelId="{26E6B2A2-8809-40DC-9E9C-E397F9BD0766}" type="presParOf" srcId="{949BCD0F-E94B-4B23-A86F-7825A6E765A9}" destId="{4291B5E6-38FB-4B0A-B7AC-3D7B8197BA06}" srcOrd="5" destOrd="0" presId="urn:microsoft.com/office/officeart/2005/8/layout/list1"/>
    <dgm:cxn modelId="{A249FFEC-5278-4724-BA03-BC13BEF77E5E}" type="presParOf" srcId="{949BCD0F-E94B-4B23-A86F-7825A6E765A9}" destId="{A51D6953-5A00-44C5-9562-7C9EA729E96E}" srcOrd="6" destOrd="0" presId="urn:microsoft.com/office/officeart/2005/8/layout/list1"/>
    <dgm:cxn modelId="{BA40EE93-5388-44FC-AE43-DB192D50089C}" type="presParOf" srcId="{949BCD0F-E94B-4B23-A86F-7825A6E765A9}" destId="{97015A78-DFD1-4299-9034-219475A91078}" srcOrd="7" destOrd="0" presId="urn:microsoft.com/office/officeart/2005/8/layout/list1"/>
    <dgm:cxn modelId="{754D8F1A-0385-4E0B-9DFE-8160BDC77BD8}" type="presParOf" srcId="{949BCD0F-E94B-4B23-A86F-7825A6E765A9}" destId="{BB497ECC-AAEF-49C4-A72F-15B753EC094D}" srcOrd="8" destOrd="0" presId="urn:microsoft.com/office/officeart/2005/8/layout/list1"/>
    <dgm:cxn modelId="{0D2D14D3-D9A4-4C08-A825-A719C1A536FD}" type="presParOf" srcId="{BB497ECC-AAEF-49C4-A72F-15B753EC094D}" destId="{F9172D0F-6EA3-4C98-B178-10E744ABFB23}" srcOrd="0" destOrd="0" presId="urn:microsoft.com/office/officeart/2005/8/layout/list1"/>
    <dgm:cxn modelId="{D30AFC43-CD27-4EAB-BBA5-43EBC77038AE}" type="presParOf" srcId="{BB497ECC-AAEF-49C4-A72F-15B753EC094D}" destId="{950B3C3F-4F64-4EAD-A8BE-F0128920415D}" srcOrd="1" destOrd="0" presId="urn:microsoft.com/office/officeart/2005/8/layout/list1"/>
    <dgm:cxn modelId="{968C487D-BFF1-4EDF-9CA3-A6C151FFDF02}" type="presParOf" srcId="{949BCD0F-E94B-4B23-A86F-7825A6E765A9}" destId="{4C194D1E-8A7F-4F32-B0DC-620CF2E306F2}" srcOrd="9" destOrd="0" presId="urn:microsoft.com/office/officeart/2005/8/layout/list1"/>
    <dgm:cxn modelId="{D6ABC527-079E-4639-9471-DA9534D3AFE4}" type="presParOf" srcId="{949BCD0F-E94B-4B23-A86F-7825A6E765A9}" destId="{73E87AE0-D83B-4E42-A75A-790CC0341E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FCF2B-20ED-424E-838C-CDD05A045327}">
      <dsp:nvSpPr>
        <dsp:cNvPr id="0" name=""/>
        <dsp:cNvSpPr/>
      </dsp:nvSpPr>
      <dsp:spPr>
        <a:xfrm>
          <a:off x="0" y="545693"/>
          <a:ext cx="1088421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E95EC-9609-45E7-941A-765D23F3630F}">
      <dsp:nvSpPr>
        <dsp:cNvPr id="0" name=""/>
        <dsp:cNvSpPr/>
      </dsp:nvSpPr>
      <dsp:spPr>
        <a:xfrm>
          <a:off x="544210" y="43853"/>
          <a:ext cx="7618953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978" tIns="0" rIns="2879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/>
            <a:t>Backups av all viktig data</a:t>
          </a:r>
          <a:endParaRPr lang="en-US" sz="3400" kern="1200"/>
        </a:p>
      </dsp:txBody>
      <dsp:txXfrm>
        <a:off x="593206" y="92849"/>
        <a:ext cx="7520961" cy="905688"/>
      </dsp:txXfrm>
    </dsp:sp>
    <dsp:sp modelId="{A51D6953-5A00-44C5-9562-7C9EA729E96E}">
      <dsp:nvSpPr>
        <dsp:cNvPr id="0" name=""/>
        <dsp:cNvSpPr/>
      </dsp:nvSpPr>
      <dsp:spPr>
        <a:xfrm>
          <a:off x="0" y="2087933"/>
          <a:ext cx="1088421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14158-E3CF-40C1-B8E4-630724FF2333}">
      <dsp:nvSpPr>
        <dsp:cNvPr id="0" name=""/>
        <dsp:cNvSpPr/>
      </dsp:nvSpPr>
      <dsp:spPr>
        <a:xfrm>
          <a:off x="544210" y="1586093"/>
          <a:ext cx="7618953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978" tIns="0" rIns="2879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/>
            <a:t>Ekstra utstyr</a:t>
          </a:r>
          <a:endParaRPr lang="en-US" sz="3400" kern="1200"/>
        </a:p>
      </dsp:txBody>
      <dsp:txXfrm>
        <a:off x="593206" y="1635089"/>
        <a:ext cx="7520961" cy="905688"/>
      </dsp:txXfrm>
    </dsp:sp>
    <dsp:sp modelId="{73E87AE0-D83B-4E42-A75A-790CC0341E73}">
      <dsp:nvSpPr>
        <dsp:cNvPr id="0" name=""/>
        <dsp:cNvSpPr/>
      </dsp:nvSpPr>
      <dsp:spPr>
        <a:xfrm>
          <a:off x="0" y="3630173"/>
          <a:ext cx="1088421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B3C3F-4F64-4EAD-A8BE-F0128920415D}">
      <dsp:nvSpPr>
        <dsp:cNvPr id="0" name=""/>
        <dsp:cNvSpPr/>
      </dsp:nvSpPr>
      <dsp:spPr>
        <a:xfrm>
          <a:off x="544210" y="3128333"/>
          <a:ext cx="7618953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978" tIns="0" rIns="2879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Alternative løsninger</a:t>
          </a:r>
          <a:endParaRPr lang="en-US" sz="3400" kern="1200" dirty="0"/>
        </a:p>
      </dsp:txBody>
      <dsp:txXfrm>
        <a:off x="593206" y="3177329"/>
        <a:ext cx="7520961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1289D-0E7D-4ACF-865D-7F343AB7C108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5912E-4D33-4574-87E8-F92A2F0C8B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3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02.06.2024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3" y="648970"/>
            <a:ext cx="10363200" cy="1470025"/>
          </a:xfrm>
        </p:spPr>
        <p:txBody>
          <a:bodyPr/>
          <a:lstStyle/>
          <a:p>
            <a:r>
              <a:rPr lang="en-US" dirty="0"/>
              <a:t>IT Security Fundamentals</a:t>
            </a:r>
            <a:br>
              <a:rPr lang="en-US" dirty="0"/>
            </a:br>
            <a:r>
              <a:rPr lang="en-US" dirty="0" err="1"/>
              <a:t>Kapittel</a:t>
            </a:r>
            <a:r>
              <a:rPr lang="en-US" dirty="0"/>
              <a:t> 10 – Security Policies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64D6-E98C-1B96-09BF-C7958B14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Bring your own device (byod)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969-1537-3F15-9F2D-2BFB5E39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Medbrakte enheter er en stor sikkerhetsrisiko</a:t>
            </a:r>
          </a:p>
          <a:p>
            <a:r>
              <a:rPr lang="nb-NO" dirty="0"/>
              <a:t>Ikke tilate medbrakte enheter i det hele tatt?</a:t>
            </a:r>
          </a:p>
          <a:p>
            <a:r>
              <a:rPr lang="nb-NO" dirty="0"/>
              <a:t>BYOD nettverk</a:t>
            </a:r>
          </a:p>
          <a:p>
            <a:r>
              <a:rPr lang="nb-NO" dirty="0"/>
              <a:t>Choose Your Own Device</a:t>
            </a:r>
          </a:p>
          <a:p>
            <a:r>
              <a:rPr lang="nb-NO" dirty="0"/>
              <a:t>Company Owned Personally Enabled</a:t>
            </a:r>
          </a:p>
          <a:p>
            <a:r>
              <a:rPr lang="nb-NO" dirty="0"/>
              <a:t>Company Owned Buisness Only</a:t>
            </a:r>
          </a:p>
          <a:p>
            <a:endParaRPr lang="nb-NO" dirty="0"/>
          </a:p>
          <a:p>
            <a:r>
              <a:rPr lang="nb-NO" dirty="0"/>
              <a:t>Microsoft Intune</a:t>
            </a:r>
          </a:p>
        </p:txBody>
      </p:sp>
    </p:spTree>
    <p:extLst>
      <p:ext uri="{BB962C8B-B14F-4D97-AF65-F5344CB8AC3E}">
        <p14:creationId xmlns:p14="http://schemas.microsoft.com/office/powerpoint/2010/main" val="334550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7D7A-9206-9BB4-B05A-24C29FF0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MS Intune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CBE8B-1183-BE4E-334B-EB9CDDA80B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5472" y="1031250"/>
            <a:ext cx="8147840" cy="490907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52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9AD-E941-6342-2DF3-FF1ECE4E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Administrasjon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34D8-C221-CFD2-B582-93110B09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Nye ansatte</a:t>
            </a:r>
          </a:p>
          <a:p>
            <a:pPr lvl="1"/>
            <a:r>
              <a:rPr lang="nb-NO" dirty="0"/>
              <a:t>Hvem skal lage bruker? </a:t>
            </a:r>
          </a:p>
          <a:p>
            <a:pPr lvl="1"/>
            <a:r>
              <a:rPr lang="nb-NO" dirty="0"/>
              <a:t>Hva slags rettigheter skal brukeren ha?</a:t>
            </a:r>
          </a:p>
          <a:p>
            <a:pPr lvl="1"/>
            <a:r>
              <a:rPr lang="nb-NO" dirty="0"/>
              <a:t>Kjenner bruekren til systemene?</a:t>
            </a:r>
          </a:p>
          <a:p>
            <a:pPr lvl="1"/>
            <a:r>
              <a:rPr lang="nb-NO" dirty="0"/>
              <a:t>Kan brukeren sikkhetspoliciene?</a:t>
            </a:r>
          </a:p>
          <a:p>
            <a:pPr lvl="2"/>
            <a:r>
              <a:rPr lang="nb-NO" dirty="0"/>
              <a:t>Hvem skal lære dem?</a:t>
            </a:r>
          </a:p>
          <a:p>
            <a:pPr marL="541337" lvl="2" indent="0">
              <a:buNone/>
            </a:pPr>
            <a:endParaRPr lang="nb-NO" dirty="0"/>
          </a:p>
          <a:p>
            <a:r>
              <a:rPr lang="nb-NO" dirty="0"/>
              <a:t>Ansatte som slutter</a:t>
            </a:r>
          </a:p>
          <a:p>
            <a:pPr lvl="1"/>
            <a:r>
              <a:rPr lang="nb-NO" dirty="0"/>
              <a:t>Brukeren på skrus av på riktig tidspunkt</a:t>
            </a:r>
          </a:p>
          <a:p>
            <a:pPr lvl="1"/>
            <a:r>
              <a:rPr lang="nb-NO" dirty="0"/>
              <a:t>Må logge ut brukeren over alt</a:t>
            </a:r>
          </a:p>
          <a:p>
            <a:pPr lvl="1"/>
            <a:r>
              <a:rPr lang="nb-NO" dirty="0"/>
              <a:t>Fjerner tilganger</a:t>
            </a:r>
          </a:p>
          <a:p>
            <a:pPr lvl="2"/>
            <a:r>
              <a:rPr lang="nb-NO" dirty="0"/>
              <a:t>Passord</a:t>
            </a:r>
          </a:p>
          <a:p>
            <a:pPr lvl="2"/>
            <a:r>
              <a:rPr lang="nb-NO" dirty="0"/>
              <a:t>Nøkkelkort</a:t>
            </a:r>
          </a:p>
          <a:p>
            <a:pPr lvl="2"/>
            <a:r>
              <a:rPr lang="nb-NO" dirty="0"/>
              <a:t>VPN</a:t>
            </a:r>
          </a:p>
          <a:p>
            <a:pPr lvl="1"/>
            <a:r>
              <a:rPr lang="nb-NO" dirty="0"/>
              <a:t>Hvoran passer vi på at den ansatte ikke gjør skade på vei ut?</a:t>
            </a:r>
          </a:p>
        </p:txBody>
      </p:sp>
    </p:spTree>
    <p:extLst>
      <p:ext uri="{BB962C8B-B14F-4D97-AF65-F5344CB8AC3E}">
        <p14:creationId xmlns:p14="http://schemas.microsoft.com/office/powerpoint/2010/main" val="360903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F0BF-0FFE-0E77-7EDE-32AF7FA7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Change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8502-5FFA-EC04-61F3-06D7A8E5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noe skal endres, må det gjøres innfor et system</a:t>
            </a:r>
          </a:p>
          <a:p>
            <a:r>
              <a:rPr lang="nb-NO" dirty="0"/>
              <a:t>Endringer:</a:t>
            </a:r>
          </a:p>
          <a:p>
            <a:pPr lvl="1"/>
            <a:r>
              <a:rPr lang="nb-NO" dirty="0"/>
              <a:t>Ny software</a:t>
            </a:r>
          </a:p>
          <a:p>
            <a:pPr lvl="1"/>
            <a:r>
              <a:rPr lang="nb-NO" dirty="0"/>
              <a:t>Oppdateringer til gammel software</a:t>
            </a:r>
          </a:p>
          <a:p>
            <a:pPr lvl="1"/>
            <a:r>
              <a:rPr lang="nb-NO" dirty="0"/>
              <a:t>Nytt hardware</a:t>
            </a:r>
          </a:p>
          <a:p>
            <a:pPr lvl="1"/>
            <a:r>
              <a:rPr lang="nb-NO" dirty="0"/>
              <a:t>Ny leverandør</a:t>
            </a:r>
          </a:p>
          <a:p>
            <a:pPr lvl="1"/>
            <a:r>
              <a:rPr lang="nb-NO" dirty="0"/>
              <a:t>Ny nettside</a:t>
            </a:r>
          </a:p>
          <a:p>
            <a:pPr lvl="1"/>
            <a:r>
              <a:rPr lang="nb-NO" dirty="0"/>
              <a:t>Ny navnstruktur</a:t>
            </a:r>
          </a:p>
          <a:p>
            <a:pPr lvl="1"/>
            <a:r>
              <a:rPr lang="nb-NO" dirty="0"/>
              <a:t>Endringer i kode</a:t>
            </a:r>
          </a:p>
          <a:p>
            <a:pPr lvl="1"/>
            <a:r>
              <a:rPr lang="nb-NO" dirty="0"/>
              <a:t>Iverksette sikkerhetstiltak</a:t>
            </a:r>
          </a:p>
          <a:p>
            <a:r>
              <a:rPr lang="nb-NO" dirty="0"/>
              <a:t>Endringer uten et system = kaos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484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3629-6ECF-A1D2-E36E-6598F646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Change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E85A-C817-750D-50D9-4AA268D6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En endring blir foreslått og godkjent av en leder.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Avdelingen som blir ansvarlig for å iverksette endringen sjekker at den ikke er i konflikt med sikkhetsegelverket, og at endringen er mulig å utføre.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Avdelingen lager en plan for å implementere endringen. Denne burde innholde en plan for hva som skal skje hvis endringen skaper problemer.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Dato og tid for når endring skal skje blir meldt i fra om til folk som kan bli påvirket.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  <a:p>
            <a:pPr marL="457200" indent="-457200">
              <a:buFont typeface="+mj-lt"/>
              <a:buAutoNum type="arabicPeriod"/>
            </a:pPr>
            <a:endParaRPr lang="nb-NO" dirty="0"/>
          </a:p>
          <a:p>
            <a:r>
              <a:rPr lang="nb-NO" dirty="0"/>
              <a:t>Hvoran endringe skal implemeteres kan være veldig forskjellig fra organisasjon til organisasjon.</a:t>
            </a:r>
          </a:p>
          <a:p>
            <a:r>
              <a:rPr lang="nb-NO" dirty="0"/>
              <a:t>Change Control Board</a:t>
            </a:r>
          </a:p>
        </p:txBody>
      </p:sp>
    </p:spTree>
    <p:extLst>
      <p:ext uri="{BB962C8B-B14F-4D97-AF65-F5344CB8AC3E}">
        <p14:creationId xmlns:p14="http://schemas.microsoft.com/office/powerpoint/2010/main" val="246739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7638-EBD2-5F06-D827-1C6A3A97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Sikkerhetsbrudd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6BC5-A1BD-F04F-0E56-83440FDC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skjer når det har vært en incident?</a:t>
            </a:r>
          </a:p>
          <a:p>
            <a:endParaRPr lang="nb-NO" dirty="0"/>
          </a:p>
          <a:p>
            <a:r>
              <a:rPr lang="nb-NO" dirty="0"/>
              <a:t>Virus</a:t>
            </a:r>
          </a:p>
          <a:p>
            <a:pPr lvl="1"/>
            <a:r>
              <a:rPr lang="nb-NO" dirty="0"/>
              <a:t>Skan og rens</a:t>
            </a:r>
          </a:p>
          <a:p>
            <a:pPr lvl="1"/>
            <a:r>
              <a:rPr lang="nb-NO" dirty="0"/>
              <a:t>Logfør</a:t>
            </a:r>
          </a:p>
          <a:p>
            <a:r>
              <a:rPr lang="nb-NO" dirty="0"/>
              <a:t>DoS</a:t>
            </a:r>
          </a:p>
          <a:p>
            <a:pPr lvl="1"/>
            <a:r>
              <a:rPr lang="nb-NO" dirty="0"/>
              <a:t>Blokk ipadressene som utførte angrepet</a:t>
            </a:r>
          </a:p>
          <a:p>
            <a:pPr lvl="1"/>
            <a:r>
              <a:rPr lang="nb-NO" dirty="0"/>
              <a:t>Finn ut hvoran man kan ungå slike angrep i fremtiden</a:t>
            </a:r>
          </a:p>
          <a:p>
            <a:r>
              <a:rPr lang="nb-NO" dirty="0"/>
              <a:t>Finner ulovlig materiell</a:t>
            </a:r>
          </a:p>
          <a:p>
            <a:pPr lvl="1"/>
            <a:r>
              <a:rPr lang="nb-NO" dirty="0"/>
              <a:t>Ikke skru av</a:t>
            </a:r>
          </a:p>
          <a:p>
            <a:pPr lvl="1"/>
            <a:r>
              <a:rPr lang="nb-NO" dirty="0"/>
              <a:t>Kopier</a:t>
            </a:r>
          </a:p>
          <a:p>
            <a:pPr lvl="1"/>
            <a:r>
              <a:rPr lang="nb-NO" dirty="0"/>
              <a:t>Skann og log ALT</a:t>
            </a:r>
          </a:p>
          <a:p>
            <a:pPr lvl="1"/>
            <a:r>
              <a:rPr lang="nb-NO" dirty="0"/>
              <a:t>Gi til nærmeste leder eller autoritet </a:t>
            </a:r>
          </a:p>
        </p:txBody>
      </p:sp>
    </p:spTree>
    <p:extLst>
      <p:ext uri="{BB962C8B-B14F-4D97-AF65-F5344CB8AC3E}">
        <p14:creationId xmlns:p14="http://schemas.microsoft.com/office/powerpoint/2010/main" val="366447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3030-E8B6-4A17-4DB1-238AD0B0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ctr">
            <a:normAutofit/>
          </a:bodyPr>
          <a:lstStyle/>
          <a:p>
            <a:r>
              <a:rPr lang="nb-NO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FE49-955E-19D7-8DDC-05EA7B96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4" y="1409496"/>
            <a:ext cx="5346859" cy="45308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dirty="0"/>
              <a:t>En plan for å komme tilbake til normal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Buisness må tilbake til normalt så for som mulig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Alternativer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Utstyr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Software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nettverk</a:t>
            </a:r>
          </a:p>
        </p:txBody>
      </p:sp>
      <p:pic>
        <p:nvPicPr>
          <p:cNvPr id="2050" name="Picture 2" descr="6 Bizarre Natural Disasters - History Lists">
            <a:extLst>
              <a:ext uri="{FF2B5EF4-FFF2-40B4-BE49-F238E27FC236}">
                <a16:creationId xmlns:a16="http://schemas.microsoft.com/office/drawing/2014/main" id="{0E5F0753-68D3-EA28-B70A-165BED92A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r="3" b="3"/>
          <a:stretch/>
        </p:blipFill>
        <p:spPr bwMode="auto">
          <a:xfrm>
            <a:off x="6360743" y="1409496"/>
            <a:ext cx="5346859" cy="453082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1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3516-FD6D-D298-8162-B3217EA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Disaster recovery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B0EAC-295C-86B6-0F25-7FC579ECA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41404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88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01C1-9165-5AE4-7FCA-50A84506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34B3-7C7F-6A3F-ED36-E89CD78F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Tåle feil</a:t>
            </a:r>
          </a:p>
          <a:p>
            <a:r>
              <a:rPr lang="nb-NO" dirty="0"/>
              <a:t>Noe går galt :( </a:t>
            </a:r>
          </a:p>
          <a:p>
            <a:r>
              <a:rPr lang="nb-NO" dirty="0"/>
              <a:t>men vi blir ikke påvirket av det :)</a:t>
            </a:r>
          </a:p>
          <a:p>
            <a:r>
              <a:rPr lang="nb-NO" dirty="0"/>
              <a:t>Failover Cluster</a:t>
            </a:r>
          </a:p>
          <a:p>
            <a:r>
              <a:rPr lang="nb-NO" dirty="0"/>
              <a:t>Backup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76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9390-2719-EA49-0DDA-2CD5AABD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8069-F0AE-C4F9-80C2-0FACDA7E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Principle of least privelage</a:t>
            </a:r>
          </a:p>
          <a:p>
            <a:r>
              <a:rPr lang="nb-NO"/>
              <a:t>Gi folk så lite som mulig!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630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7670-80D9-FF9D-7371-CA381826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F4F9-6E5A-F6EE-9B67-C88FA41E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Regler</a:t>
            </a:r>
          </a:p>
          <a:p>
            <a:r>
              <a:rPr lang="nb-NO" dirty="0"/>
              <a:t>Hva en hver person må gjøre</a:t>
            </a:r>
          </a:p>
          <a:p>
            <a:r>
              <a:rPr lang="nb-NO" dirty="0"/>
              <a:t>Hva man skal gjøre i visse situsajoner</a:t>
            </a:r>
          </a:p>
          <a:p>
            <a:r>
              <a:rPr lang="nb-NO" dirty="0"/>
              <a:t>Spesielle regler for spesielle tilfeller</a:t>
            </a:r>
          </a:p>
          <a:p>
            <a:r>
              <a:rPr lang="nb-NO" dirty="0"/>
              <a:t>Hvoran ting skal konfigureres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6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7DD5-4BE9-840D-9A44-D6661402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95A2-FC71-D933-92D8-0AC17939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Dokument med regler</a:t>
            </a:r>
          </a:p>
          <a:p>
            <a:pPr lvl="1"/>
            <a:r>
              <a:rPr lang="nb-NO" dirty="0"/>
              <a:t>Brukeroppførsel</a:t>
            </a:r>
          </a:p>
          <a:p>
            <a:pPr lvl="2"/>
            <a:r>
              <a:rPr lang="nb-NO" dirty="0"/>
              <a:t>«Brukere skal ikke klikke på lenker i emailer.»</a:t>
            </a:r>
          </a:p>
          <a:p>
            <a:pPr lvl="2"/>
            <a:r>
              <a:rPr lang="nb-NO" dirty="0"/>
              <a:t>«Brukere altid låse arbeidsstasjonene og laptopper når de ikke er i bruk.»</a:t>
            </a:r>
          </a:p>
          <a:p>
            <a:pPr lvl="1"/>
            <a:r>
              <a:rPr lang="nb-NO" dirty="0"/>
              <a:t>Respons til hendelser</a:t>
            </a:r>
          </a:p>
          <a:p>
            <a:pPr lvl="2"/>
            <a:r>
              <a:rPr lang="nb-NO" dirty="0"/>
              <a:t>«Hvis det har blitt oppdaget at en server har alvorlig hardware feil skal IT avdelingen sende ut minst ét par med teknikkere for å fikse servern on-location, mens minst ét par skal forbli på servicedesk lokasjonen og tilby support og workarounds for brukere som har blitt påvirket. Ring 96016666 for erstattning av server hardware.»</a:t>
            </a:r>
          </a:p>
        </p:txBody>
      </p:sp>
    </p:spTree>
    <p:extLst>
      <p:ext uri="{BB962C8B-B14F-4D97-AF65-F5344CB8AC3E}">
        <p14:creationId xmlns:p14="http://schemas.microsoft.com/office/powerpoint/2010/main" val="14296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1761-0265-D219-023C-0F9AACE5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NIST special publication 800-53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3135F-3581-84E1-AAF7-A4F083103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50" y="1409700"/>
            <a:ext cx="10509025" cy="4530725"/>
          </a:xfrm>
        </p:spPr>
      </p:pic>
    </p:spTree>
    <p:extLst>
      <p:ext uri="{BB962C8B-B14F-4D97-AF65-F5344CB8AC3E}">
        <p14:creationId xmlns:p14="http://schemas.microsoft.com/office/powerpoint/2010/main" val="95353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7B3-7805-07D9-A6D6-1F6001D2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1AD9-2FC9-D7F9-AC2C-88D2A5EA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Må være tydelig og spesefikk</a:t>
            </a:r>
          </a:p>
          <a:p>
            <a:r>
              <a:rPr lang="nb-NO" dirty="0"/>
              <a:t>Passord</a:t>
            </a:r>
          </a:p>
          <a:p>
            <a:r>
              <a:rPr lang="nb-NO" dirty="0"/>
              <a:t>Internet</a:t>
            </a:r>
          </a:p>
          <a:p>
            <a:r>
              <a:rPr lang="nb-NO" dirty="0"/>
              <a:t>Email</a:t>
            </a:r>
          </a:p>
          <a:p>
            <a:r>
              <a:rPr lang="nb-NO" dirty="0"/>
              <a:t>Installere software</a:t>
            </a:r>
          </a:p>
          <a:p>
            <a:r>
              <a:rPr lang="nb-NO" dirty="0"/>
              <a:t>Meldinger</a:t>
            </a:r>
          </a:p>
          <a:p>
            <a:r>
              <a:rPr lang="nb-NO" dirty="0"/>
              <a:t>Desktop konfig</a:t>
            </a:r>
          </a:p>
          <a:p>
            <a:r>
              <a:rPr lang="nb-NO" dirty="0"/>
              <a:t>Bring your own device (BYOD)</a:t>
            </a:r>
          </a:p>
        </p:txBody>
      </p:sp>
    </p:spTree>
    <p:extLst>
      <p:ext uri="{BB962C8B-B14F-4D97-AF65-F5344CB8AC3E}">
        <p14:creationId xmlns:p14="http://schemas.microsoft.com/office/powerpoint/2010/main" val="5058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1952-6F02-EF94-E74D-37EC98EB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Passord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8971-3A74-20D8-472E-CD71C2E8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Urelatert til bruker</a:t>
            </a:r>
          </a:p>
          <a:p>
            <a:pPr lvl="1"/>
            <a:r>
              <a:rPr lang="nb-NO" dirty="0"/>
              <a:t>Ikke bruk navn, fødselsdato, bosted, kjeledyr, arbeidsplass osv.</a:t>
            </a:r>
          </a:p>
          <a:p>
            <a:r>
              <a:rPr lang="nb-NO" dirty="0"/>
              <a:t>Ikke skriv det ned </a:t>
            </a:r>
          </a:p>
          <a:p>
            <a:r>
              <a:rPr lang="nb-NO" dirty="0"/>
              <a:t>Ikke del</a:t>
            </a:r>
          </a:p>
          <a:p>
            <a:r>
              <a:rPr lang="nb-NO" dirty="0"/>
              <a:t>Raporter om det mistenkes sikkhets brudd</a:t>
            </a:r>
          </a:p>
          <a:p>
            <a:endParaRPr lang="nb-NO" dirty="0"/>
          </a:p>
          <a:p>
            <a:r>
              <a:rPr lang="nb-NO" dirty="0"/>
              <a:t>Minst 8 tegn</a:t>
            </a:r>
          </a:p>
          <a:p>
            <a:r>
              <a:rPr lang="nb-NO" dirty="0"/>
              <a:t>Spesielle tegn</a:t>
            </a:r>
          </a:p>
          <a:p>
            <a:r>
              <a:rPr lang="nb-NO" dirty="0"/>
              <a:t>Tall</a:t>
            </a:r>
          </a:p>
          <a:p>
            <a:r>
              <a:rPr lang="nb-NO" dirty="0"/>
              <a:t>Password history</a:t>
            </a:r>
          </a:p>
          <a:p>
            <a:r>
              <a:rPr lang="nb-NO" dirty="0"/>
              <a:t>Ikke bruk ord som har noe med deg å gjøre (navn, kjeledyr, arbeidsplass, osv.)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39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8C78-0065-2E54-B22E-89D6D13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A8C5-615C-EABF-C400-D1679FE4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det lov/ikke lov å bruke internet til på jobb?</a:t>
            </a:r>
          </a:p>
          <a:p>
            <a:pPr lvl="1"/>
            <a:r>
              <a:rPr lang="nb-NO" dirty="0"/>
              <a:t>Søke ny jobb</a:t>
            </a:r>
          </a:p>
          <a:p>
            <a:pPr lvl="1"/>
            <a:r>
              <a:rPr lang="nb-NO" dirty="0"/>
              <a:t>Pornograffi </a:t>
            </a:r>
          </a:p>
          <a:p>
            <a:pPr lvl="1"/>
            <a:r>
              <a:rPr lang="nb-NO" dirty="0"/>
              <a:t>Alt som går i mot loven</a:t>
            </a:r>
          </a:p>
          <a:p>
            <a:pPr lvl="1"/>
            <a:r>
              <a:rPr lang="nb-NO" dirty="0"/>
              <a:t>Shopping </a:t>
            </a:r>
          </a:p>
          <a:p>
            <a:endParaRPr lang="nb-NO" dirty="0"/>
          </a:p>
          <a:p>
            <a:r>
              <a:rPr lang="nb-NO" dirty="0"/>
              <a:t>Blokere nettsider</a:t>
            </a:r>
          </a:p>
          <a:p>
            <a:r>
              <a:rPr lang="nb-NO" dirty="0"/>
              <a:t>Whitelist</a:t>
            </a:r>
          </a:p>
        </p:txBody>
      </p:sp>
    </p:spTree>
    <p:extLst>
      <p:ext uri="{BB962C8B-B14F-4D97-AF65-F5344CB8AC3E}">
        <p14:creationId xmlns:p14="http://schemas.microsoft.com/office/powerpoint/2010/main" val="377125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6940-2BBF-BA01-0649-15A1D27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7E54-6258-C721-3964-1DE7C8F2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KLIKK PÅ LENKER</a:t>
            </a:r>
          </a:p>
          <a:p>
            <a:r>
              <a:rPr lang="nb-NO" dirty="0"/>
              <a:t>Hva skal ansatte se etter?</a:t>
            </a:r>
          </a:p>
          <a:p>
            <a:pPr lvl="1"/>
            <a:r>
              <a:rPr lang="nb-NO" dirty="0"/>
              <a:t>Skivefeil</a:t>
            </a:r>
          </a:p>
          <a:p>
            <a:pPr lvl="1"/>
            <a:r>
              <a:rPr lang="nb-NO" dirty="0"/>
              <a:t>Ber om personlig info</a:t>
            </a:r>
          </a:p>
          <a:p>
            <a:pPr lvl="1"/>
            <a:r>
              <a:rPr lang="nb-NO" dirty="0"/>
              <a:t>Kommer fra merkelige adresser</a:t>
            </a:r>
          </a:p>
          <a:p>
            <a:r>
              <a:rPr lang="nb-NO" dirty="0"/>
              <a:t>Hva skal  ansatte gjøre når de mener noe er phishing mail?</a:t>
            </a:r>
          </a:p>
          <a:p>
            <a:endParaRPr lang="nb-NO" dirty="0"/>
          </a:p>
          <a:p>
            <a:r>
              <a:rPr lang="nb-NO" dirty="0"/>
              <a:t>Spamfilter</a:t>
            </a:r>
          </a:p>
          <a:p>
            <a:r>
              <a:rPr lang="nb-NO" dirty="0"/>
              <a:t>SPF records</a:t>
            </a:r>
          </a:p>
          <a:p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454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7CEA-E5AC-06E1-1437-2A5FF916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Instalere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CA5F-16C3-1431-2D05-29B623FA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har ansatte lov å installere?</a:t>
            </a:r>
          </a:p>
          <a:p>
            <a:r>
              <a:rPr lang="nb-NO" dirty="0"/>
              <a:t>Hvordan ser en mistenkelig kilde ut?</a:t>
            </a:r>
          </a:p>
          <a:p>
            <a:pPr lvl="1"/>
            <a:r>
              <a:rPr lang="nb-NO" dirty="0"/>
              <a:t>Stave feil</a:t>
            </a:r>
          </a:p>
          <a:p>
            <a:pPr lvl="1"/>
            <a:r>
              <a:rPr lang="nb-NO" dirty="0"/>
              <a:t>Aggresive reklamer (pop-ups)</a:t>
            </a:r>
          </a:p>
          <a:p>
            <a:pPr lvl="1"/>
            <a:r>
              <a:rPr lang="nb-NO" dirty="0"/>
              <a:t>Ber om å legge in kreditkort </a:t>
            </a:r>
          </a:p>
          <a:p>
            <a:r>
              <a:rPr lang="nb-NO" dirty="0"/>
              <a:t>Hva gjør en ansatt hvis de trenger et program?</a:t>
            </a:r>
          </a:p>
          <a:p>
            <a:endParaRPr lang="nb-NO" dirty="0"/>
          </a:p>
          <a:p>
            <a:r>
              <a:rPr lang="nb-NO" dirty="0"/>
              <a:t>Ansatte burde ikke ha mulighet til å installere programmer</a:t>
            </a:r>
          </a:p>
          <a:p>
            <a:r>
              <a:rPr lang="nb-NO" dirty="0"/>
              <a:t>UAC</a:t>
            </a:r>
          </a:p>
          <a:p>
            <a:r>
              <a:rPr lang="nb-NO" dirty="0"/>
              <a:t>GPO</a:t>
            </a:r>
          </a:p>
          <a:p>
            <a:pPr lvl="1"/>
            <a:r>
              <a:rPr lang="nb-NO" dirty="0"/>
              <a:t>Deploy software</a:t>
            </a:r>
          </a:p>
          <a:p>
            <a:pPr lvl="1"/>
            <a:r>
              <a:rPr lang="nb-NO" dirty="0"/>
              <a:t>Map drives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8702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 server PPT-1</Template>
  <TotalTime>15207</TotalTime>
  <Words>681</Words>
  <Application>Microsoft Office PowerPoint</Application>
  <PresentationFormat>Widescreen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Kantoorthema</vt:lpstr>
      <vt:lpstr>IT Security Fundamentals Kapittel 10 – Security Policies</vt:lpstr>
      <vt:lpstr>Policies</vt:lpstr>
      <vt:lpstr>Security policy</vt:lpstr>
      <vt:lpstr>NIST special publication 800-53</vt:lpstr>
      <vt:lpstr>Lage Policies</vt:lpstr>
      <vt:lpstr>Passord</vt:lpstr>
      <vt:lpstr>Internet</vt:lpstr>
      <vt:lpstr>Email</vt:lpstr>
      <vt:lpstr>Instalere software</vt:lpstr>
      <vt:lpstr>Bring your own device (byod)</vt:lpstr>
      <vt:lpstr>MS Intune</vt:lpstr>
      <vt:lpstr>Administrasjon</vt:lpstr>
      <vt:lpstr>Change requests</vt:lpstr>
      <vt:lpstr>Change requests</vt:lpstr>
      <vt:lpstr>Sikkerhetsbrudd</vt:lpstr>
      <vt:lpstr>Disaster recovery</vt:lpstr>
      <vt:lpstr>Disaster recovery</vt:lpstr>
      <vt:lpstr>Fault Tolerance</vt:lpstr>
      <vt:lpstr>Access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Eirik Dybdal Rønning</dc:creator>
  <cp:lastModifiedBy>Karlsen, Vetle Tobias Flesvik</cp:lastModifiedBy>
  <cp:revision>254</cp:revision>
  <dcterms:created xsi:type="dcterms:W3CDTF">2021-11-28T18:09:01Z</dcterms:created>
  <dcterms:modified xsi:type="dcterms:W3CDTF">2024-06-03T08:00:19Z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2021-12-01T13:48:53Z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90b60465-0c47-4b20-ba2d-cff79d08279d</vt:lpwstr>
  </property>
  <property fmtid="{D5CDD505-2E9C-101B-9397-08002B2CF9AE}" pid="8" name="MSIP_Label_8ec6f3c4-656f-44b6-be73-72350d231806_ContentBits">
    <vt:lpwstr>2</vt:lpwstr>
  </property>
</Properties>
</file>