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6" r:id="rId1"/>
  </p:sldMasterIdLst>
  <p:notesMasterIdLst>
    <p:notesMasterId r:id="rId4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6" r:id="rId31"/>
    <p:sldId id="285" r:id="rId32"/>
    <p:sldId id="287" r:id="rId33"/>
    <p:sldId id="288" r:id="rId34"/>
    <p:sldId id="289" r:id="rId35"/>
    <p:sldId id="290" r:id="rId36"/>
    <p:sldId id="291" r:id="rId37"/>
    <p:sldId id="299" r:id="rId38"/>
    <p:sldId id="292" r:id="rId39"/>
    <p:sldId id="293" r:id="rId40"/>
    <p:sldId id="294" r:id="rId41"/>
    <p:sldId id="295" r:id="rId42"/>
    <p:sldId id="296" r:id="rId43"/>
    <p:sldId id="297" r:id="rId44"/>
    <p:sldId id="298" r:id="rId4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hapter 1" id="{DA134971-765E-45C1-96B4-CAF3C0A43BD0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</p14:sldIdLst>
        </p14:section>
        <p14:section name="Chapter 2" id="{8C7E8A26-CE36-48E5-B232-C385CD2B14C1}">
          <p14:sldIdLst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</p14:sldIdLst>
        </p14:section>
        <p14:section name="Chapter 3" id="{42DE9BFA-A684-4BE4-9C92-1F5721443669}">
          <p14:sldIdLst>
            <p14:sldId id="281"/>
            <p14:sldId id="282"/>
            <p14:sldId id="283"/>
            <p14:sldId id="284"/>
            <p14:sldId id="286"/>
            <p14:sldId id="285"/>
            <p14:sldId id="287"/>
            <p14:sldId id="288"/>
            <p14:sldId id="289"/>
            <p14:sldId id="290"/>
            <p14:sldId id="291"/>
            <p14:sldId id="299"/>
            <p14:sldId id="292"/>
            <p14:sldId id="293"/>
            <p14:sldId id="294"/>
            <p14:sldId id="295"/>
            <p14:sldId id="296"/>
            <p14:sldId id="297"/>
            <p14:sldId id="29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46CEA8B-FD1E-4FA5-97C7-701D4FE35EDB}" v="1" dt="2021-10-25T06:54:27.0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94660"/>
  </p:normalViewPr>
  <p:slideViewPr>
    <p:cSldViewPr snapToGrid="0">
      <p:cViewPr varScale="1">
        <p:scale>
          <a:sx n="75" d="100"/>
          <a:sy n="75" d="100"/>
        </p:scale>
        <p:origin x="24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757D2A-FE1F-4CF2-AB72-2E3BBF1C30F5}" type="doc">
      <dgm:prSet loTypeId="urn:microsoft.com/office/officeart/2005/8/layout/default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2A5A2100-727E-4B09-842F-D2E4F6E49791}">
      <dgm:prSet/>
      <dgm:spPr/>
      <dgm:t>
        <a:bodyPr/>
        <a:lstStyle/>
        <a:p>
          <a:r>
            <a:rPr lang="nb-NO" dirty="0" err="1"/>
            <a:t>Each</a:t>
          </a:r>
          <a:r>
            <a:rPr lang="nb-NO" dirty="0"/>
            <a:t> </a:t>
          </a:r>
          <a:r>
            <a:rPr lang="nb-NO" dirty="0" err="1"/>
            <a:t>zone</a:t>
          </a:r>
          <a:r>
            <a:rPr lang="nb-NO" dirty="0"/>
            <a:t> </a:t>
          </a:r>
          <a:r>
            <a:rPr lang="nb-NO" dirty="0" err="1"/>
            <a:t>their</a:t>
          </a:r>
          <a:r>
            <a:rPr lang="nb-NO" dirty="0"/>
            <a:t> </a:t>
          </a:r>
          <a:r>
            <a:rPr lang="nb-NO" dirty="0" err="1"/>
            <a:t>own</a:t>
          </a:r>
          <a:r>
            <a:rPr lang="nb-NO" dirty="0"/>
            <a:t> </a:t>
          </a:r>
          <a:r>
            <a:rPr lang="nb-NO" dirty="0" err="1"/>
            <a:t>default</a:t>
          </a:r>
          <a:r>
            <a:rPr lang="nb-NO" dirty="0"/>
            <a:t> settings (</a:t>
          </a:r>
          <a:r>
            <a:rPr lang="nb-NO" dirty="0" err="1"/>
            <a:t>templates</a:t>
          </a:r>
          <a:r>
            <a:rPr lang="nb-NO" dirty="0"/>
            <a:t>), </a:t>
          </a:r>
          <a:r>
            <a:rPr lang="nb-NO" dirty="0" err="1"/>
            <a:t>remember</a:t>
          </a:r>
          <a:r>
            <a:rPr lang="nb-NO" dirty="0"/>
            <a:t> </a:t>
          </a:r>
          <a:r>
            <a:rPr lang="nb-NO" dirty="0" err="1"/>
            <a:t>these</a:t>
          </a:r>
          <a:r>
            <a:rPr lang="nb-NO" dirty="0"/>
            <a:t>:</a:t>
          </a:r>
          <a:endParaRPr lang="en-US" dirty="0"/>
        </a:p>
      </dgm:t>
    </dgm:pt>
    <dgm:pt modelId="{152A7118-86E0-42BB-A097-0510296AE4D5}" type="parTrans" cxnId="{6DF5AE1D-83FE-43FD-9BBF-1D8971343B4A}">
      <dgm:prSet/>
      <dgm:spPr/>
      <dgm:t>
        <a:bodyPr/>
        <a:lstStyle/>
        <a:p>
          <a:endParaRPr lang="en-US"/>
        </a:p>
      </dgm:t>
    </dgm:pt>
    <dgm:pt modelId="{9CB31C57-CC5E-4FAD-A00C-A8CB68DB59B4}" type="sibTrans" cxnId="{6DF5AE1D-83FE-43FD-9BBF-1D8971343B4A}">
      <dgm:prSet/>
      <dgm:spPr/>
      <dgm:t>
        <a:bodyPr/>
        <a:lstStyle/>
        <a:p>
          <a:endParaRPr lang="en-US"/>
        </a:p>
      </dgm:t>
    </dgm:pt>
    <dgm:pt modelId="{39C6D6C1-91B9-470F-BC4C-006674C153EA}">
      <dgm:prSet/>
      <dgm:spPr/>
      <dgm:t>
        <a:bodyPr/>
        <a:lstStyle/>
        <a:p>
          <a:r>
            <a:rPr lang="nb-NO"/>
            <a:t>Internet - Medium</a:t>
          </a:r>
          <a:endParaRPr lang="en-US"/>
        </a:p>
      </dgm:t>
    </dgm:pt>
    <dgm:pt modelId="{45162B72-62EC-4395-84BF-D2E7E4CB6A12}" type="parTrans" cxnId="{7FB94063-793B-4898-A729-3417AE4F81A9}">
      <dgm:prSet/>
      <dgm:spPr/>
      <dgm:t>
        <a:bodyPr/>
        <a:lstStyle/>
        <a:p>
          <a:endParaRPr lang="en-US"/>
        </a:p>
      </dgm:t>
    </dgm:pt>
    <dgm:pt modelId="{6F10336B-2B26-42B3-AC98-A0209CA46932}" type="sibTrans" cxnId="{7FB94063-793B-4898-A729-3417AE4F81A9}">
      <dgm:prSet/>
      <dgm:spPr/>
      <dgm:t>
        <a:bodyPr/>
        <a:lstStyle/>
        <a:p>
          <a:endParaRPr lang="en-US"/>
        </a:p>
      </dgm:t>
    </dgm:pt>
    <dgm:pt modelId="{65CCF75E-6E75-4D7C-AB9E-64AF38E8E753}">
      <dgm:prSet/>
      <dgm:spPr/>
      <dgm:t>
        <a:bodyPr/>
        <a:lstStyle/>
        <a:p>
          <a:r>
            <a:rPr lang="nb-NO"/>
            <a:t>Local intranet - Medium-low</a:t>
          </a:r>
          <a:endParaRPr lang="en-US"/>
        </a:p>
      </dgm:t>
    </dgm:pt>
    <dgm:pt modelId="{4CF6E72D-82A4-4C34-B729-233FC2AB82DA}" type="parTrans" cxnId="{72EFC3D7-B862-4137-AEE2-1F44D1C11264}">
      <dgm:prSet/>
      <dgm:spPr/>
      <dgm:t>
        <a:bodyPr/>
        <a:lstStyle/>
        <a:p>
          <a:endParaRPr lang="en-US"/>
        </a:p>
      </dgm:t>
    </dgm:pt>
    <dgm:pt modelId="{1213D52B-BE20-4569-9218-15A2D57E609A}" type="sibTrans" cxnId="{72EFC3D7-B862-4137-AEE2-1F44D1C11264}">
      <dgm:prSet/>
      <dgm:spPr/>
      <dgm:t>
        <a:bodyPr/>
        <a:lstStyle/>
        <a:p>
          <a:endParaRPr lang="en-US"/>
        </a:p>
      </dgm:t>
    </dgm:pt>
    <dgm:pt modelId="{6733C16C-7A5C-43DA-8FA3-50CC09037F8D}">
      <dgm:prSet/>
      <dgm:spPr/>
      <dgm:t>
        <a:bodyPr/>
        <a:lstStyle/>
        <a:p>
          <a:r>
            <a:rPr lang="nb-NO"/>
            <a:t>Trusted sites - Low</a:t>
          </a:r>
          <a:endParaRPr lang="en-US"/>
        </a:p>
      </dgm:t>
    </dgm:pt>
    <dgm:pt modelId="{667B7454-CEFF-4631-B730-E5BBA6B30645}" type="parTrans" cxnId="{A740D850-1EDC-465C-B7EC-B22FF4A6C5D2}">
      <dgm:prSet/>
      <dgm:spPr/>
      <dgm:t>
        <a:bodyPr/>
        <a:lstStyle/>
        <a:p>
          <a:endParaRPr lang="en-US"/>
        </a:p>
      </dgm:t>
    </dgm:pt>
    <dgm:pt modelId="{D9F0D7EE-B81E-4C53-9051-5C294AA712D1}" type="sibTrans" cxnId="{A740D850-1EDC-465C-B7EC-B22FF4A6C5D2}">
      <dgm:prSet/>
      <dgm:spPr/>
      <dgm:t>
        <a:bodyPr/>
        <a:lstStyle/>
        <a:p>
          <a:endParaRPr lang="en-US"/>
        </a:p>
      </dgm:t>
    </dgm:pt>
    <dgm:pt modelId="{01147FFB-DC7F-4BF6-BA2D-28DED908D98D}">
      <dgm:prSet/>
      <dgm:spPr/>
      <dgm:t>
        <a:bodyPr/>
        <a:lstStyle/>
        <a:p>
          <a:r>
            <a:rPr lang="nb-NO"/>
            <a:t>Restricted sites - High</a:t>
          </a:r>
          <a:endParaRPr lang="en-US"/>
        </a:p>
      </dgm:t>
    </dgm:pt>
    <dgm:pt modelId="{0D831E4C-4BD9-494B-845F-E20C498A6092}" type="parTrans" cxnId="{D1507110-185A-43F8-9A7E-7A317A8E656C}">
      <dgm:prSet/>
      <dgm:spPr/>
      <dgm:t>
        <a:bodyPr/>
        <a:lstStyle/>
        <a:p>
          <a:endParaRPr lang="en-US"/>
        </a:p>
      </dgm:t>
    </dgm:pt>
    <dgm:pt modelId="{F7E5F2DC-E2CE-4F22-A0A2-7104D819CB05}" type="sibTrans" cxnId="{D1507110-185A-43F8-9A7E-7A317A8E656C}">
      <dgm:prSet/>
      <dgm:spPr/>
      <dgm:t>
        <a:bodyPr/>
        <a:lstStyle/>
        <a:p>
          <a:endParaRPr lang="en-US"/>
        </a:p>
      </dgm:t>
    </dgm:pt>
    <dgm:pt modelId="{14B02244-BF62-4D72-97E2-ACEB207D5759}" type="pres">
      <dgm:prSet presAssocID="{CF757D2A-FE1F-4CF2-AB72-2E3BBF1C30F5}" presName="diagram" presStyleCnt="0">
        <dgm:presLayoutVars>
          <dgm:dir/>
          <dgm:resizeHandles val="exact"/>
        </dgm:presLayoutVars>
      </dgm:prSet>
      <dgm:spPr/>
    </dgm:pt>
    <dgm:pt modelId="{DA125CD0-75ED-4A19-B4C5-3615AC67A8D0}" type="pres">
      <dgm:prSet presAssocID="{2A5A2100-727E-4B09-842F-D2E4F6E49791}" presName="node" presStyleLbl="node1" presStyleIdx="0" presStyleCnt="1" custLinFactNeighborX="-6035" custLinFactNeighborY="-22456">
        <dgm:presLayoutVars>
          <dgm:bulletEnabled val="1"/>
        </dgm:presLayoutVars>
      </dgm:prSet>
      <dgm:spPr/>
    </dgm:pt>
  </dgm:ptLst>
  <dgm:cxnLst>
    <dgm:cxn modelId="{D1507110-185A-43F8-9A7E-7A317A8E656C}" srcId="{2A5A2100-727E-4B09-842F-D2E4F6E49791}" destId="{01147FFB-DC7F-4BF6-BA2D-28DED908D98D}" srcOrd="3" destOrd="0" parTransId="{0D831E4C-4BD9-494B-845F-E20C498A6092}" sibTransId="{F7E5F2DC-E2CE-4F22-A0A2-7104D819CB05}"/>
    <dgm:cxn modelId="{6DF5AE1D-83FE-43FD-9BBF-1D8971343B4A}" srcId="{CF757D2A-FE1F-4CF2-AB72-2E3BBF1C30F5}" destId="{2A5A2100-727E-4B09-842F-D2E4F6E49791}" srcOrd="0" destOrd="0" parTransId="{152A7118-86E0-42BB-A097-0510296AE4D5}" sibTransId="{9CB31C57-CC5E-4FAD-A00C-A8CB68DB59B4}"/>
    <dgm:cxn modelId="{7FB94063-793B-4898-A729-3417AE4F81A9}" srcId="{2A5A2100-727E-4B09-842F-D2E4F6E49791}" destId="{39C6D6C1-91B9-470F-BC4C-006674C153EA}" srcOrd="0" destOrd="0" parTransId="{45162B72-62EC-4395-84BF-D2E7E4CB6A12}" sibTransId="{6F10336B-2B26-42B3-AC98-A0209CA46932}"/>
    <dgm:cxn modelId="{A740D850-1EDC-465C-B7EC-B22FF4A6C5D2}" srcId="{2A5A2100-727E-4B09-842F-D2E4F6E49791}" destId="{6733C16C-7A5C-43DA-8FA3-50CC09037F8D}" srcOrd="2" destOrd="0" parTransId="{667B7454-CEFF-4631-B730-E5BBA6B30645}" sibTransId="{D9F0D7EE-B81E-4C53-9051-5C294AA712D1}"/>
    <dgm:cxn modelId="{B390D496-D100-4264-A986-F22AF6C9315D}" type="presOf" srcId="{65CCF75E-6E75-4D7C-AB9E-64AF38E8E753}" destId="{DA125CD0-75ED-4A19-B4C5-3615AC67A8D0}" srcOrd="0" destOrd="2" presId="urn:microsoft.com/office/officeart/2005/8/layout/default"/>
    <dgm:cxn modelId="{E5346CA0-52A0-40B4-AF5C-ACAAE28D4242}" type="presOf" srcId="{2A5A2100-727E-4B09-842F-D2E4F6E49791}" destId="{DA125CD0-75ED-4A19-B4C5-3615AC67A8D0}" srcOrd="0" destOrd="0" presId="urn:microsoft.com/office/officeart/2005/8/layout/default"/>
    <dgm:cxn modelId="{14E669B6-B752-48BB-BDEA-6BE7D9243CF5}" type="presOf" srcId="{6733C16C-7A5C-43DA-8FA3-50CC09037F8D}" destId="{DA125CD0-75ED-4A19-B4C5-3615AC67A8D0}" srcOrd="0" destOrd="3" presId="urn:microsoft.com/office/officeart/2005/8/layout/default"/>
    <dgm:cxn modelId="{C19912C9-F92E-419E-9660-BC3813B9EA91}" type="presOf" srcId="{CF757D2A-FE1F-4CF2-AB72-2E3BBF1C30F5}" destId="{14B02244-BF62-4D72-97E2-ACEB207D5759}" srcOrd="0" destOrd="0" presId="urn:microsoft.com/office/officeart/2005/8/layout/default"/>
    <dgm:cxn modelId="{5DB11AD5-023A-449A-86C1-582C3C693044}" type="presOf" srcId="{39C6D6C1-91B9-470F-BC4C-006674C153EA}" destId="{DA125CD0-75ED-4A19-B4C5-3615AC67A8D0}" srcOrd="0" destOrd="1" presId="urn:microsoft.com/office/officeart/2005/8/layout/default"/>
    <dgm:cxn modelId="{72EFC3D7-B862-4137-AEE2-1F44D1C11264}" srcId="{2A5A2100-727E-4B09-842F-D2E4F6E49791}" destId="{65CCF75E-6E75-4D7C-AB9E-64AF38E8E753}" srcOrd="1" destOrd="0" parTransId="{4CF6E72D-82A4-4C34-B729-233FC2AB82DA}" sibTransId="{1213D52B-BE20-4569-9218-15A2D57E609A}"/>
    <dgm:cxn modelId="{041AAFF2-34C8-4E6F-BB41-83D4E94026C5}" type="presOf" srcId="{01147FFB-DC7F-4BF6-BA2D-28DED908D98D}" destId="{DA125CD0-75ED-4A19-B4C5-3615AC67A8D0}" srcOrd="0" destOrd="4" presId="urn:microsoft.com/office/officeart/2005/8/layout/default"/>
    <dgm:cxn modelId="{62A15065-55AE-4635-909D-2175E0433F1E}" type="presParOf" srcId="{14B02244-BF62-4D72-97E2-ACEB207D5759}" destId="{DA125CD0-75ED-4A19-B4C5-3615AC67A8D0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2116211-4D2D-4EB2-9B1F-E2EEA815E40A}" type="doc">
      <dgm:prSet loTypeId="urn:microsoft.com/office/officeart/2005/8/layout/hierarchy1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B9E0CD2-A1A6-4EB9-A4FB-BB051F79C6B6}">
      <dgm:prSet/>
      <dgm:spPr/>
      <dgm:t>
        <a:bodyPr/>
        <a:lstStyle/>
        <a:p>
          <a:r>
            <a:rPr lang="en-US" dirty="0" err="1"/>
            <a:t>Måter</a:t>
          </a:r>
          <a:r>
            <a:rPr lang="en-US" dirty="0"/>
            <a:t> å </a:t>
          </a:r>
          <a:r>
            <a:rPr lang="en-US" dirty="0" err="1"/>
            <a:t>identifisere</a:t>
          </a:r>
          <a:r>
            <a:rPr lang="en-US" dirty="0"/>
            <a:t> </a:t>
          </a:r>
          <a:r>
            <a:rPr lang="en-US" dirty="0" err="1"/>
            <a:t>maskiner</a:t>
          </a:r>
          <a:r>
            <a:rPr lang="en-US" dirty="0"/>
            <a:t> </a:t>
          </a:r>
          <a:r>
            <a:rPr lang="en-US" dirty="0" err="1"/>
            <a:t>i</a:t>
          </a:r>
          <a:r>
            <a:rPr lang="en-US" dirty="0"/>
            <a:t> LAN</a:t>
          </a:r>
        </a:p>
      </dgm:t>
    </dgm:pt>
    <dgm:pt modelId="{B6CC79DC-DA89-453F-B329-0E4EB8B20F08}" type="parTrans" cxnId="{7BAB0F4A-D74E-4A80-9026-0B3654246161}">
      <dgm:prSet/>
      <dgm:spPr/>
      <dgm:t>
        <a:bodyPr/>
        <a:lstStyle/>
        <a:p>
          <a:endParaRPr lang="en-US"/>
        </a:p>
      </dgm:t>
    </dgm:pt>
    <dgm:pt modelId="{CD64BFF6-4EE9-4ABE-810E-9CC3661B2D45}" type="sibTrans" cxnId="{7BAB0F4A-D74E-4A80-9026-0B3654246161}">
      <dgm:prSet/>
      <dgm:spPr/>
      <dgm:t>
        <a:bodyPr/>
        <a:lstStyle/>
        <a:p>
          <a:endParaRPr lang="en-US"/>
        </a:p>
      </dgm:t>
    </dgm:pt>
    <dgm:pt modelId="{B3F8E492-A91C-499A-8316-900349F7BFE6}">
      <dgm:prSet/>
      <dgm:spPr/>
      <dgm:t>
        <a:bodyPr/>
        <a:lstStyle/>
        <a:p>
          <a:r>
            <a:rPr lang="en-US" dirty="0"/>
            <a:t>Hostname</a:t>
          </a:r>
        </a:p>
      </dgm:t>
    </dgm:pt>
    <dgm:pt modelId="{9DAD0B27-80A1-4FCE-AE4F-BC6903B89C3E}" type="parTrans" cxnId="{7FCBA278-D93C-4AFF-AE91-4483CA136148}">
      <dgm:prSet/>
      <dgm:spPr/>
      <dgm:t>
        <a:bodyPr/>
        <a:lstStyle/>
        <a:p>
          <a:endParaRPr lang="en-US"/>
        </a:p>
      </dgm:t>
    </dgm:pt>
    <dgm:pt modelId="{64C66A17-6FFD-446C-A7A6-CA6511A75DE2}" type="sibTrans" cxnId="{7FCBA278-D93C-4AFF-AE91-4483CA136148}">
      <dgm:prSet/>
      <dgm:spPr/>
      <dgm:t>
        <a:bodyPr/>
        <a:lstStyle/>
        <a:p>
          <a:endParaRPr lang="en-US"/>
        </a:p>
      </dgm:t>
    </dgm:pt>
    <dgm:pt modelId="{83B03F5C-14CF-4BC4-977F-C8603625B9AA}">
      <dgm:prSet/>
      <dgm:spPr/>
      <dgm:t>
        <a:bodyPr/>
        <a:lstStyle/>
        <a:p>
          <a:r>
            <a:rPr lang="en-US" dirty="0"/>
            <a:t>MAC </a:t>
          </a:r>
          <a:r>
            <a:rPr lang="en-US" dirty="0" err="1"/>
            <a:t>addresse</a:t>
          </a:r>
          <a:endParaRPr lang="en-US" dirty="0"/>
        </a:p>
      </dgm:t>
    </dgm:pt>
    <dgm:pt modelId="{804A4A38-8F01-488E-8BDC-5D42569D4844}" type="parTrans" cxnId="{8B9E96DC-351A-4CE3-85A9-590C8CD8ECAF}">
      <dgm:prSet/>
      <dgm:spPr/>
      <dgm:t>
        <a:bodyPr/>
        <a:lstStyle/>
        <a:p>
          <a:endParaRPr lang="en-US"/>
        </a:p>
      </dgm:t>
    </dgm:pt>
    <dgm:pt modelId="{87283EA0-25B2-4A7A-B71A-2526F86B7AA9}" type="sibTrans" cxnId="{8B9E96DC-351A-4CE3-85A9-590C8CD8ECAF}">
      <dgm:prSet/>
      <dgm:spPr/>
      <dgm:t>
        <a:bodyPr/>
        <a:lstStyle/>
        <a:p>
          <a:endParaRPr lang="en-US"/>
        </a:p>
      </dgm:t>
    </dgm:pt>
    <dgm:pt modelId="{1C8DAF9B-37FB-43B7-9E0A-EA01E5CDE5A5}">
      <dgm:prSet/>
      <dgm:spPr/>
      <dgm:t>
        <a:bodyPr/>
        <a:lstStyle/>
        <a:p>
          <a:r>
            <a:rPr lang="en-US" dirty="0"/>
            <a:t>IP </a:t>
          </a:r>
          <a:r>
            <a:rPr lang="en-US" dirty="0" err="1"/>
            <a:t>addresse</a:t>
          </a:r>
          <a:endParaRPr lang="en-US" dirty="0"/>
        </a:p>
      </dgm:t>
    </dgm:pt>
    <dgm:pt modelId="{69ABCCB6-315B-4FB0-AAA3-3ABCDECACC05}" type="parTrans" cxnId="{5C18AB18-242A-44AE-B739-0B5B742166B6}">
      <dgm:prSet/>
      <dgm:spPr/>
      <dgm:t>
        <a:bodyPr/>
        <a:lstStyle/>
        <a:p>
          <a:endParaRPr lang="en-US"/>
        </a:p>
      </dgm:t>
    </dgm:pt>
    <dgm:pt modelId="{FDE0A067-2C89-45E8-AA21-0008917AF3A8}" type="sibTrans" cxnId="{5C18AB18-242A-44AE-B739-0B5B742166B6}">
      <dgm:prSet/>
      <dgm:spPr/>
      <dgm:t>
        <a:bodyPr/>
        <a:lstStyle/>
        <a:p>
          <a:endParaRPr lang="en-US"/>
        </a:p>
      </dgm:t>
    </dgm:pt>
    <dgm:pt modelId="{944B5B1D-F385-49B0-AF7B-BA4A51CF0964}" type="pres">
      <dgm:prSet presAssocID="{A2116211-4D2D-4EB2-9B1F-E2EEA815E40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46621E3-6927-461C-8780-52F47233A0F5}" type="pres">
      <dgm:prSet presAssocID="{2B9E0CD2-A1A6-4EB9-A4FB-BB051F79C6B6}" presName="hierRoot1" presStyleCnt="0"/>
      <dgm:spPr/>
    </dgm:pt>
    <dgm:pt modelId="{4225824F-87AF-4DE8-A814-33CD347BB963}" type="pres">
      <dgm:prSet presAssocID="{2B9E0CD2-A1A6-4EB9-A4FB-BB051F79C6B6}" presName="composite" presStyleCnt="0"/>
      <dgm:spPr/>
    </dgm:pt>
    <dgm:pt modelId="{8384228F-4F33-421A-A2CB-448FE1F72546}" type="pres">
      <dgm:prSet presAssocID="{2B9E0CD2-A1A6-4EB9-A4FB-BB051F79C6B6}" presName="background" presStyleLbl="node0" presStyleIdx="0" presStyleCnt="1"/>
      <dgm:spPr/>
    </dgm:pt>
    <dgm:pt modelId="{BC45D2E2-DD98-4333-9910-102407D4EDA8}" type="pres">
      <dgm:prSet presAssocID="{2B9E0CD2-A1A6-4EB9-A4FB-BB051F79C6B6}" presName="text" presStyleLbl="fgAcc0" presStyleIdx="0" presStyleCnt="1">
        <dgm:presLayoutVars>
          <dgm:chPref val="3"/>
        </dgm:presLayoutVars>
      </dgm:prSet>
      <dgm:spPr/>
    </dgm:pt>
    <dgm:pt modelId="{85A3F419-B22A-4461-ADAE-9B216A3F4957}" type="pres">
      <dgm:prSet presAssocID="{2B9E0CD2-A1A6-4EB9-A4FB-BB051F79C6B6}" presName="hierChild2" presStyleCnt="0"/>
      <dgm:spPr/>
    </dgm:pt>
    <dgm:pt modelId="{4D508E5A-0975-4BBF-8107-8DB9BB87532D}" type="pres">
      <dgm:prSet presAssocID="{9DAD0B27-80A1-4FCE-AE4F-BC6903B89C3E}" presName="Name10" presStyleLbl="parChTrans1D2" presStyleIdx="0" presStyleCnt="3"/>
      <dgm:spPr/>
    </dgm:pt>
    <dgm:pt modelId="{BF2D0A9B-38E1-448D-9A6C-BB71597F14C3}" type="pres">
      <dgm:prSet presAssocID="{B3F8E492-A91C-499A-8316-900349F7BFE6}" presName="hierRoot2" presStyleCnt="0"/>
      <dgm:spPr/>
    </dgm:pt>
    <dgm:pt modelId="{275237E1-7A11-4EBE-8A3D-A8AEC90B306F}" type="pres">
      <dgm:prSet presAssocID="{B3F8E492-A91C-499A-8316-900349F7BFE6}" presName="composite2" presStyleCnt="0"/>
      <dgm:spPr/>
    </dgm:pt>
    <dgm:pt modelId="{EC156131-0416-4447-97FA-3E34023D8545}" type="pres">
      <dgm:prSet presAssocID="{B3F8E492-A91C-499A-8316-900349F7BFE6}" presName="background2" presStyleLbl="node2" presStyleIdx="0" presStyleCnt="3"/>
      <dgm:spPr/>
    </dgm:pt>
    <dgm:pt modelId="{F2D614E2-075A-4B97-ACBB-CF2C86072522}" type="pres">
      <dgm:prSet presAssocID="{B3F8E492-A91C-499A-8316-900349F7BFE6}" presName="text2" presStyleLbl="fgAcc2" presStyleIdx="0" presStyleCnt="3">
        <dgm:presLayoutVars>
          <dgm:chPref val="3"/>
        </dgm:presLayoutVars>
      </dgm:prSet>
      <dgm:spPr/>
    </dgm:pt>
    <dgm:pt modelId="{F7E85592-3450-40F8-A610-02CAC70A6B53}" type="pres">
      <dgm:prSet presAssocID="{B3F8E492-A91C-499A-8316-900349F7BFE6}" presName="hierChild3" presStyleCnt="0"/>
      <dgm:spPr/>
    </dgm:pt>
    <dgm:pt modelId="{6145E0CB-C9C2-479F-B51F-558338F41AD6}" type="pres">
      <dgm:prSet presAssocID="{804A4A38-8F01-488E-8BDC-5D42569D4844}" presName="Name10" presStyleLbl="parChTrans1D2" presStyleIdx="1" presStyleCnt="3"/>
      <dgm:spPr/>
    </dgm:pt>
    <dgm:pt modelId="{CE17A398-FD73-433C-BD11-276A5C4C5C49}" type="pres">
      <dgm:prSet presAssocID="{83B03F5C-14CF-4BC4-977F-C8603625B9AA}" presName="hierRoot2" presStyleCnt="0"/>
      <dgm:spPr/>
    </dgm:pt>
    <dgm:pt modelId="{DEE22E00-21B1-4C41-A747-09265538FAF2}" type="pres">
      <dgm:prSet presAssocID="{83B03F5C-14CF-4BC4-977F-C8603625B9AA}" presName="composite2" presStyleCnt="0"/>
      <dgm:spPr/>
    </dgm:pt>
    <dgm:pt modelId="{5C48B289-FD7B-4D5F-A078-6C3AF8F902A3}" type="pres">
      <dgm:prSet presAssocID="{83B03F5C-14CF-4BC4-977F-C8603625B9AA}" presName="background2" presStyleLbl="node2" presStyleIdx="1" presStyleCnt="3"/>
      <dgm:spPr/>
    </dgm:pt>
    <dgm:pt modelId="{C992B2AA-C541-442B-88A9-C9F3A184DA7D}" type="pres">
      <dgm:prSet presAssocID="{83B03F5C-14CF-4BC4-977F-C8603625B9AA}" presName="text2" presStyleLbl="fgAcc2" presStyleIdx="1" presStyleCnt="3">
        <dgm:presLayoutVars>
          <dgm:chPref val="3"/>
        </dgm:presLayoutVars>
      </dgm:prSet>
      <dgm:spPr/>
    </dgm:pt>
    <dgm:pt modelId="{E0F20228-5BBC-4C34-9A52-497C8436949F}" type="pres">
      <dgm:prSet presAssocID="{83B03F5C-14CF-4BC4-977F-C8603625B9AA}" presName="hierChild3" presStyleCnt="0"/>
      <dgm:spPr/>
    </dgm:pt>
    <dgm:pt modelId="{088B30A4-9E84-41DC-BB62-95C03AF83774}" type="pres">
      <dgm:prSet presAssocID="{69ABCCB6-315B-4FB0-AAA3-3ABCDECACC05}" presName="Name10" presStyleLbl="parChTrans1D2" presStyleIdx="2" presStyleCnt="3"/>
      <dgm:spPr/>
    </dgm:pt>
    <dgm:pt modelId="{F2CDF177-5F7B-4074-A88A-0ED8D1A16A2C}" type="pres">
      <dgm:prSet presAssocID="{1C8DAF9B-37FB-43B7-9E0A-EA01E5CDE5A5}" presName="hierRoot2" presStyleCnt="0"/>
      <dgm:spPr/>
    </dgm:pt>
    <dgm:pt modelId="{715DC643-A23E-46E6-AA3F-431C23758E7A}" type="pres">
      <dgm:prSet presAssocID="{1C8DAF9B-37FB-43B7-9E0A-EA01E5CDE5A5}" presName="composite2" presStyleCnt="0"/>
      <dgm:spPr/>
    </dgm:pt>
    <dgm:pt modelId="{81F273AD-20D4-4758-BBBA-B85842831B6D}" type="pres">
      <dgm:prSet presAssocID="{1C8DAF9B-37FB-43B7-9E0A-EA01E5CDE5A5}" presName="background2" presStyleLbl="node2" presStyleIdx="2" presStyleCnt="3"/>
      <dgm:spPr/>
    </dgm:pt>
    <dgm:pt modelId="{60FE34D0-AF06-4072-88B4-2F5828621FC6}" type="pres">
      <dgm:prSet presAssocID="{1C8DAF9B-37FB-43B7-9E0A-EA01E5CDE5A5}" presName="text2" presStyleLbl="fgAcc2" presStyleIdx="2" presStyleCnt="3">
        <dgm:presLayoutVars>
          <dgm:chPref val="3"/>
        </dgm:presLayoutVars>
      </dgm:prSet>
      <dgm:spPr/>
    </dgm:pt>
    <dgm:pt modelId="{8E82D109-06BE-4603-96C3-BA4591970C42}" type="pres">
      <dgm:prSet presAssocID="{1C8DAF9B-37FB-43B7-9E0A-EA01E5CDE5A5}" presName="hierChild3" presStyleCnt="0"/>
      <dgm:spPr/>
    </dgm:pt>
  </dgm:ptLst>
  <dgm:cxnLst>
    <dgm:cxn modelId="{ECA16E05-A433-44CB-9DFC-3B9C7688C0D2}" type="presOf" srcId="{804A4A38-8F01-488E-8BDC-5D42569D4844}" destId="{6145E0CB-C9C2-479F-B51F-558338F41AD6}" srcOrd="0" destOrd="0" presId="urn:microsoft.com/office/officeart/2005/8/layout/hierarchy1"/>
    <dgm:cxn modelId="{5C18AB18-242A-44AE-B739-0B5B742166B6}" srcId="{2B9E0CD2-A1A6-4EB9-A4FB-BB051F79C6B6}" destId="{1C8DAF9B-37FB-43B7-9E0A-EA01E5CDE5A5}" srcOrd="2" destOrd="0" parTransId="{69ABCCB6-315B-4FB0-AAA3-3ABCDECACC05}" sibTransId="{FDE0A067-2C89-45E8-AA21-0008917AF3A8}"/>
    <dgm:cxn modelId="{C240A326-2805-488A-A175-B1608E19535F}" type="presOf" srcId="{B3F8E492-A91C-499A-8316-900349F7BFE6}" destId="{F2D614E2-075A-4B97-ACBB-CF2C86072522}" srcOrd="0" destOrd="0" presId="urn:microsoft.com/office/officeart/2005/8/layout/hierarchy1"/>
    <dgm:cxn modelId="{ED33B42A-3805-4A89-B884-AF56A502EBC7}" type="presOf" srcId="{1C8DAF9B-37FB-43B7-9E0A-EA01E5CDE5A5}" destId="{60FE34D0-AF06-4072-88B4-2F5828621FC6}" srcOrd="0" destOrd="0" presId="urn:microsoft.com/office/officeart/2005/8/layout/hierarchy1"/>
    <dgm:cxn modelId="{7BAB0F4A-D74E-4A80-9026-0B3654246161}" srcId="{A2116211-4D2D-4EB2-9B1F-E2EEA815E40A}" destId="{2B9E0CD2-A1A6-4EB9-A4FB-BB051F79C6B6}" srcOrd="0" destOrd="0" parTransId="{B6CC79DC-DA89-453F-B329-0E4EB8B20F08}" sibTransId="{CD64BFF6-4EE9-4ABE-810E-9CC3661B2D45}"/>
    <dgm:cxn modelId="{724F704F-925F-4144-8B7D-D6F22E607106}" type="presOf" srcId="{A2116211-4D2D-4EB2-9B1F-E2EEA815E40A}" destId="{944B5B1D-F385-49B0-AF7B-BA4A51CF0964}" srcOrd="0" destOrd="0" presId="urn:microsoft.com/office/officeart/2005/8/layout/hierarchy1"/>
    <dgm:cxn modelId="{7FCBA278-D93C-4AFF-AE91-4483CA136148}" srcId="{2B9E0CD2-A1A6-4EB9-A4FB-BB051F79C6B6}" destId="{B3F8E492-A91C-499A-8316-900349F7BFE6}" srcOrd="0" destOrd="0" parTransId="{9DAD0B27-80A1-4FCE-AE4F-BC6903B89C3E}" sibTransId="{64C66A17-6FFD-446C-A7A6-CA6511A75DE2}"/>
    <dgm:cxn modelId="{4B1E32B9-459D-406C-9C89-912A962D6BEA}" type="presOf" srcId="{9DAD0B27-80A1-4FCE-AE4F-BC6903B89C3E}" destId="{4D508E5A-0975-4BBF-8107-8DB9BB87532D}" srcOrd="0" destOrd="0" presId="urn:microsoft.com/office/officeart/2005/8/layout/hierarchy1"/>
    <dgm:cxn modelId="{E6A34ED1-3E5A-473F-86FB-43E8756B6088}" type="presOf" srcId="{83B03F5C-14CF-4BC4-977F-C8603625B9AA}" destId="{C992B2AA-C541-442B-88A9-C9F3A184DA7D}" srcOrd="0" destOrd="0" presId="urn:microsoft.com/office/officeart/2005/8/layout/hierarchy1"/>
    <dgm:cxn modelId="{B9F00AD6-0F1B-480F-AE7D-DB661B3DC83A}" type="presOf" srcId="{69ABCCB6-315B-4FB0-AAA3-3ABCDECACC05}" destId="{088B30A4-9E84-41DC-BB62-95C03AF83774}" srcOrd="0" destOrd="0" presId="urn:microsoft.com/office/officeart/2005/8/layout/hierarchy1"/>
    <dgm:cxn modelId="{8B9E96DC-351A-4CE3-85A9-590C8CD8ECAF}" srcId="{2B9E0CD2-A1A6-4EB9-A4FB-BB051F79C6B6}" destId="{83B03F5C-14CF-4BC4-977F-C8603625B9AA}" srcOrd="1" destOrd="0" parTransId="{804A4A38-8F01-488E-8BDC-5D42569D4844}" sibTransId="{87283EA0-25B2-4A7A-B71A-2526F86B7AA9}"/>
    <dgm:cxn modelId="{DC58F6E3-3019-484B-AD01-78DA470AB4DF}" type="presOf" srcId="{2B9E0CD2-A1A6-4EB9-A4FB-BB051F79C6B6}" destId="{BC45D2E2-DD98-4333-9910-102407D4EDA8}" srcOrd="0" destOrd="0" presId="urn:microsoft.com/office/officeart/2005/8/layout/hierarchy1"/>
    <dgm:cxn modelId="{C7B5CCA0-A45E-4D67-AA5F-675F146B205D}" type="presParOf" srcId="{944B5B1D-F385-49B0-AF7B-BA4A51CF0964}" destId="{C46621E3-6927-461C-8780-52F47233A0F5}" srcOrd="0" destOrd="0" presId="urn:microsoft.com/office/officeart/2005/8/layout/hierarchy1"/>
    <dgm:cxn modelId="{E70B1F66-17DA-420A-80F1-08DE60F26037}" type="presParOf" srcId="{C46621E3-6927-461C-8780-52F47233A0F5}" destId="{4225824F-87AF-4DE8-A814-33CD347BB963}" srcOrd="0" destOrd="0" presId="urn:microsoft.com/office/officeart/2005/8/layout/hierarchy1"/>
    <dgm:cxn modelId="{12277282-AD38-4282-A9E0-B8D4016D9B0E}" type="presParOf" srcId="{4225824F-87AF-4DE8-A814-33CD347BB963}" destId="{8384228F-4F33-421A-A2CB-448FE1F72546}" srcOrd="0" destOrd="0" presId="urn:microsoft.com/office/officeart/2005/8/layout/hierarchy1"/>
    <dgm:cxn modelId="{9DCB6844-6BAA-4CF5-829A-21991FC35D0D}" type="presParOf" srcId="{4225824F-87AF-4DE8-A814-33CD347BB963}" destId="{BC45D2E2-DD98-4333-9910-102407D4EDA8}" srcOrd="1" destOrd="0" presId="urn:microsoft.com/office/officeart/2005/8/layout/hierarchy1"/>
    <dgm:cxn modelId="{4B7489F2-8A44-4BD1-8C88-08C285D2A3B5}" type="presParOf" srcId="{C46621E3-6927-461C-8780-52F47233A0F5}" destId="{85A3F419-B22A-4461-ADAE-9B216A3F4957}" srcOrd="1" destOrd="0" presId="urn:microsoft.com/office/officeart/2005/8/layout/hierarchy1"/>
    <dgm:cxn modelId="{06A39B60-7577-4661-A1AF-36456ABC33E9}" type="presParOf" srcId="{85A3F419-B22A-4461-ADAE-9B216A3F4957}" destId="{4D508E5A-0975-4BBF-8107-8DB9BB87532D}" srcOrd="0" destOrd="0" presId="urn:microsoft.com/office/officeart/2005/8/layout/hierarchy1"/>
    <dgm:cxn modelId="{EE6F3ADA-D586-4799-9097-88120621F2AB}" type="presParOf" srcId="{85A3F419-B22A-4461-ADAE-9B216A3F4957}" destId="{BF2D0A9B-38E1-448D-9A6C-BB71597F14C3}" srcOrd="1" destOrd="0" presId="urn:microsoft.com/office/officeart/2005/8/layout/hierarchy1"/>
    <dgm:cxn modelId="{CA4CD8F3-C325-4F50-A56A-282BDACB7744}" type="presParOf" srcId="{BF2D0A9B-38E1-448D-9A6C-BB71597F14C3}" destId="{275237E1-7A11-4EBE-8A3D-A8AEC90B306F}" srcOrd="0" destOrd="0" presId="urn:microsoft.com/office/officeart/2005/8/layout/hierarchy1"/>
    <dgm:cxn modelId="{3FEA7856-C33A-403D-A79C-AC35A1714963}" type="presParOf" srcId="{275237E1-7A11-4EBE-8A3D-A8AEC90B306F}" destId="{EC156131-0416-4447-97FA-3E34023D8545}" srcOrd="0" destOrd="0" presId="urn:microsoft.com/office/officeart/2005/8/layout/hierarchy1"/>
    <dgm:cxn modelId="{32F905DC-55F9-4EE8-8015-3AE5E0D66BB6}" type="presParOf" srcId="{275237E1-7A11-4EBE-8A3D-A8AEC90B306F}" destId="{F2D614E2-075A-4B97-ACBB-CF2C86072522}" srcOrd="1" destOrd="0" presId="urn:microsoft.com/office/officeart/2005/8/layout/hierarchy1"/>
    <dgm:cxn modelId="{2ADEDEFB-B494-4207-AD07-921562E82F1A}" type="presParOf" srcId="{BF2D0A9B-38E1-448D-9A6C-BB71597F14C3}" destId="{F7E85592-3450-40F8-A610-02CAC70A6B53}" srcOrd="1" destOrd="0" presId="urn:microsoft.com/office/officeart/2005/8/layout/hierarchy1"/>
    <dgm:cxn modelId="{24183268-E045-4A9E-B420-9C30BA49B424}" type="presParOf" srcId="{85A3F419-B22A-4461-ADAE-9B216A3F4957}" destId="{6145E0CB-C9C2-479F-B51F-558338F41AD6}" srcOrd="2" destOrd="0" presId="urn:microsoft.com/office/officeart/2005/8/layout/hierarchy1"/>
    <dgm:cxn modelId="{72E12DAF-64D4-41F0-A332-F26BF545CA86}" type="presParOf" srcId="{85A3F419-B22A-4461-ADAE-9B216A3F4957}" destId="{CE17A398-FD73-433C-BD11-276A5C4C5C49}" srcOrd="3" destOrd="0" presId="urn:microsoft.com/office/officeart/2005/8/layout/hierarchy1"/>
    <dgm:cxn modelId="{857F54B9-AC93-4669-B490-598387709BE7}" type="presParOf" srcId="{CE17A398-FD73-433C-BD11-276A5C4C5C49}" destId="{DEE22E00-21B1-4C41-A747-09265538FAF2}" srcOrd="0" destOrd="0" presId="urn:microsoft.com/office/officeart/2005/8/layout/hierarchy1"/>
    <dgm:cxn modelId="{954440D4-525B-4FA2-B5AE-FCFEAE93E617}" type="presParOf" srcId="{DEE22E00-21B1-4C41-A747-09265538FAF2}" destId="{5C48B289-FD7B-4D5F-A078-6C3AF8F902A3}" srcOrd="0" destOrd="0" presId="urn:microsoft.com/office/officeart/2005/8/layout/hierarchy1"/>
    <dgm:cxn modelId="{71CA34E1-9C25-43E8-9843-2DB7F3A1432B}" type="presParOf" srcId="{DEE22E00-21B1-4C41-A747-09265538FAF2}" destId="{C992B2AA-C541-442B-88A9-C9F3A184DA7D}" srcOrd="1" destOrd="0" presId="urn:microsoft.com/office/officeart/2005/8/layout/hierarchy1"/>
    <dgm:cxn modelId="{8BB75B40-ECAF-4B5C-AA78-76F91A38C409}" type="presParOf" srcId="{CE17A398-FD73-433C-BD11-276A5C4C5C49}" destId="{E0F20228-5BBC-4C34-9A52-497C8436949F}" srcOrd="1" destOrd="0" presId="urn:microsoft.com/office/officeart/2005/8/layout/hierarchy1"/>
    <dgm:cxn modelId="{262325A8-C39D-49AD-9671-4A61E304C8D6}" type="presParOf" srcId="{85A3F419-B22A-4461-ADAE-9B216A3F4957}" destId="{088B30A4-9E84-41DC-BB62-95C03AF83774}" srcOrd="4" destOrd="0" presId="urn:microsoft.com/office/officeart/2005/8/layout/hierarchy1"/>
    <dgm:cxn modelId="{05826903-0A15-4F96-B0EA-215809B001BE}" type="presParOf" srcId="{85A3F419-B22A-4461-ADAE-9B216A3F4957}" destId="{F2CDF177-5F7B-4074-A88A-0ED8D1A16A2C}" srcOrd="5" destOrd="0" presId="urn:microsoft.com/office/officeart/2005/8/layout/hierarchy1"/>
    <dgm:cxn modelId="{34E46723-CE64-44F2-85A6-FA255D933F4A}" type="presParOf" srcId="{F2CDF177-5F7B-4074-A88A-0ED8D1A16A2C}" destId="{715DC643-A23E-46E6-AA3F-431C23758E7A}" srcOrd="0" destOrd="0" presId="urn:microsoft.com/office/officeart/2005/8/layout/hierarchy1"/>
    <dgm:cxn modelId="{C6F4FC0D-F7E4-4516-B962-BC87BE6D4B12}" type="presParOf" srcId="{715DC643-A23E-46E6-AA3F-431C23758E7A}" destId="{81F273AD-20D4-4758-BBBA-B85842831B6D}" srcOrd="0" destOrd="0" presId="urn:microsoft.com/office/officeart/2005/8/layout/hierarchy1"/>
    <dgm:cxn modelId="{57CEBBBE-B8AC-4B7B-80ED-97F515CD5AA9}" type="presParOf" srcId="{715DC643-A23E-46E6-AA3F-431C23758E7A}" destId="{60FE34D0-AF06-4072-88B4-2F5828621FC6}" srcOrd="1" destOrd="0" presId="urn:microsoft.com/office/officeart/2005/8/layout/hierarchy1"/>
    <dgm:cxn modelId="{2A48BB04-5E58-42CE-B2E3-CDCE3EB3D5A7}" type="presParOf" srcId="{F2CDF177-5F7B-4074-A88A-0ED8D1A16A2C}" destId="{8E82D109-06BE-4603-96C3-BA4591970C4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125CD0-75ED-4A19-B4C5-3615AC67A8D0}">
      <dsp:nvSpPr>
        <dsp:cNvPr id="0" name=""/>
        <dsp:cNvSpPr/>
      </dsp:nvSpPr>
      <dsp:spPr>
        <a:xfrm>
          <a:off x="1608409" y="0"/>
          <a:ext cx="5968751" cy="3581250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3800" kern="1200" dirty="0" err="1"/>
            <a:t>Each</a:t>
          </a:r>
          <a:r>
            <a:rPr lang="nb-NO" sz="3800" kern="1200" dirty="0"/>
            <a:t> </a:t>
          </a:r>
          <a:r>
            <a:rPr lang="nb-NO" sz="3800" kern="1200" dirty="0" err="1"/>
            <a:t>zone</a:t>
          </a:r>
          <a:r>
            <a:rPr lang="nb-NO" sz="3800" kern="1200" dirty="0"/>
            <a:t> </a:t>
          </a:r>
          <a:r>
            <a:rPr lang="nb-NO" sz="3800" kern="1200" dirty="0" err="1"/>
            <a:t>their</a:t>
          </a:r>
          <a:r>
            <a:rPr lang="nb-NO" sz="3800" kern="1200" dirty="0"/>
            <a:t> </a:t>
          </a:r>
          <a:r>
            <a:rPr lang="nb-NO" sz="3800" kern="1200" dirty="0" err="1"/>
            <a:t>own</a:t>
          </a:r>
          <a:r>
            <a:rPr lang="nb-NO" sz="3800" kern="1200" dirty="0"/>
            <a:t> </a:t>
          </a:r>
          <a:r>
            <a:rPr lang="nb-NO" sz="3800" kern="1200" dirty="0" err="1"/>
            <a:t>default</a:t>
          </a:r>
          <a:r>
            <a:rPr lang="nb-NO" sz="3800" kern="1200" dirty="0"/>
            <a:t> settings (</a:t>
          </a:r>
          <a:r>
            <a:rPr lang="nb-NO" sz="3800" kern="1200" dirty="0" err="1"/>
            <a:t>templates</a:t>
          </a:r>
          <a:r>
            <a:rPr lang="nb-NO" sz="3800" kern="1200" dirty="0"/>
            <a:t>), </a:t>
          </a:r>
          <a:r>
            <a:rPr lang="nb-NO" sz="3800" kern="1200" dirty="0" err="1"/>
            <a:t>remember</a:t>
          </a:r>
          <a:r>
            <a:rPr lang="nb-NO" sz="3800" kern="1200" dirty="0"/>
            <a:t> </a:t>
          </a:r>
          <a:r>
            <a:rPr lang="nb-NO" sz="3800" kern="1200" dirty="0" err="1"/>
            <a:t>these</a:t>
          </a:r>
          <a:r>
            <a:rPr lang="nb-NO" sz="3800" kern="1200" dirty="0"/>
            <a:t>:</a:t>
          </a:r>
          <a:endParaRPr lang="en-US" sz="3800" kern="1200" dirty="0"/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b-NO" sz="3000" kern="1200"/>
            <a:t>Internet - Medium</a:t>
          </a:r>
          <a:endParaRPr lang="en-US" sz="3000" kern="1200"/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b-NO" sz="3000" kern="1200"/>
            <a:t>Local intranet - Medium-low</a:t>
          </a:r>
          <a:endParaRPr lang="en-US" sz="3000" kern="1200"/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b-NO" sz="3000" kern="1200"/>
            <a:t>Trusted sites - Low</a:t>
          </a:r>
          <a:endParaRPr lang="en-US" sz="3000" kern="1200"/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b-NO" sz="3000" kern="1200"/>
            <a:t>Restricted sites - High</a:t>
          </a:r>
          <a:endParaRPr lang="en-US" sz="3000" kern="1200"/>
        </a:p>
      </dsp:txBody>
      <dsp:txXfrm>
        <a:off x="1608409" y="0"/>
        <a:ext cx="5968751" cy="35812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8B30A4-9E84-41DC-BB62-95C03AF83774}">
      <dsp:nvSpPr>
        <dsp:cNvPr id="0" name=""/>
        <dsp:cNvSpPr/>
      </dsp:nvSpPr>
      <dsp:spPr>
        <a:xfrm>
          <a:off x="4848280" y="1197774"/>
          <a:ext cx="2303822" cy="5482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3585"/>
              </a:lnTo>
              <a:lnTo>
                <a:pt x="2303822" y="373585"/>
              </a:lnTo>
              <a:lnTo>
                <a:pt x="2303822" y="548204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45E0CB-C9C2-479F-B51F-558338F41AD6}">
      <dsp:nvSpPr>
        <dsp:cNvPr id="0" name=""/>
        <dsp:cNvSpPr/>
      </dsp:nvSpPr>
      <dsp:spPr>
        <a:xfrm>
          <a:off x="4802560" y="1197774"/>
          <a:ext cx="91440" cy="54820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48204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508E5A-0975-4BBF-8107-8DB9BB87532D}">
      <dsp:nvSpPr>
        <dsp:cNvPr id="0" name=""/>
        <dsp:cNvSpPr/>
      </dsp:nvSpPr>
      <dsp:spPr>
        <a:xfrm>
          <a:off x="2544458" y="1197774"/>
          <a:ext cx="2303822" cy="548204"/>
        </a:xfrm>
        <a:custGeom>
          <a:avLst/>
          <a:gdLst/>
          <a:ahLst/>
          <a:cxnLst/>
          <a:rect l="0" t="0" r="0" b="0"/>
          <a:pathLst>
            <a:path>
              <a:moveTo>
                <a:pt x="2303822" y="0"/>
              </a:moveTo>
              <a:lnTo>
                <a:pt x="2303822" y="373585"/>
              </a:lnTo>
              <a:lnTo>
                <a:pt x="0" y="373585"/>
              </a:lnTo>
              <a:lnTo>
                <a:pt x="0" y="548204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84228F-4F33-421A-A2CB-448FE1F72546}">
      <dsp:nvSpPr>
        <dsp:cNvPr id="0" name=""/>
        <dsp:cNvSpPr/>
      </dsp:nvSpPr>
      <dsp:spPr>
        <a:xfrm>
          <a:off x="3905808" y="834"/>
          <a:ext cx="1884945" cy="11969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C45D2E2-DD98-4333-9910-102407D4EDA8}">
      <dsp:nvSpPr>
        <dsp:cNvPr id="0" name=""/>
        <dsp:cNvSpPr/>
      </dsp:nvSpPr>
      <dsp:spPr>
        <a:xfrm>
          <a:off x="4115246" y="199800"/>
          <a:ext cx="1884945" cy="11969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 err="1"/>
            <a:t>Måter</a:t>
          </a:r>
          <a:r>
            <a:rPr lang="en-US" sz="2100" kern="1200" dirty="0"/>
            <a:t> å </a:t>
          </a:r>
          <a:r>
            <a:rPr lang="en-US" sz="2100" kern="1200" dirty="0" err="1"/>
            <a:t>identifisere</a:t>
          </a:r>
          <a:r>
            <a:rPr lang="en-US" sz="2100" kern="1200" dirty="0"/>
            <a:t> </a:t>
          </a:r>
          <a:r>
            <a:rPr lang="en-US" sz="2100" kern="1200" dirty="0" err="1"/>
            <a:t>maskiner</a:t>
          </a:r>
          <a:r>
            <a:rPr lang="en-US" sz="2100" kern="1200" dirty="0"/>
            <a:t> </a:t>
          </a:r>
          <a:r>
            <a:rPr lang="en-US" sz="2100" kern="1200" dirty="0" err="1"/>
            <a:t>i</a:t>
          </a:r>
          <a:r>
            <a:rPr lang="en-US" sz="2100" kern="1200" dirty="0"/>
            <a:t> LAN</a:t>
          </a:r>
        </a:p>
      </dsp:txBody>
      <dsp:txXfrm>
        <a:off x="4150303" y="234857"/>
        <a:ext cx="1814831" cy="1126826"/>
      </dsp:txXfrm>
    </dsp:sp>
    <dsp:sp modelId="{EC156131-0416-4447-97FA-3E34023D8545}">
      <dsp:nvSpPr>
        <dsp:cNvPr id="0" name=""/>
        <dsp:cNvSpPr/>
      </dsp:nvSpPr>
      <dsp:spPr>
        <a:xfrm>
          <a:off x="1601985" y="1745979"/>
          <a:ext cx="1884945" cy="11969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2D614E2-075A-4B97-ACBB-CF2C86072522}">
      <dsp:nvSpPr>
        <dsp:cNvPr id="0" name=""/>
        <dsp:cNvSpPr/>
      </dsp:nvSpPr>
      <dsp:spPr>
        <a:xfrm>
          <a:off x="1811424" y="1944946"/>
          <a:ext cx="1884945" cy="11969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Hostname</a:t>
          </a:r>
        </a:p>
      </dsp:txBody>
      <dsp:txXfrm>
        <a:off x="1846481" y="1980003"/>
        <a:ext cx="1814831" cy="1126826"/>
      </dsp:txXfrm>
    </dsp:sp>
    <dsp:sp modelId="{5C48B289-FD7B-4D5F-A078-6C3AF8F902A3}">
      <dsp:nvSpPr>
        <dsp:cNvPr id="0" name=""/>
        <dsp:cNvSpPr/>
      </dsp:nvSpPr>
      <dsp:spPr>
        <a:xfrm>
          <a:off x="3905808" y="1745979"/>
          <a:ext cx="1884945" cy="11969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992B2AA-C541-442B-88A9-C9F3A184DA7D}">
      <dsp:nvSpPr>
        <dsp:cNvPr id="0" name=""/>
        <dsp:cNvSpPr/>
      </dsp:nvSpPr>
      <dsp:spPr>
        <a:xfrm>
          <a:off x="4115246" y="1944946"/>
          <a:ext cx="1884945" cy="11969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MAC </a:t>
          </a:r>
          <a:r>
            <a:rPr lang="en-US" sz="2100" kern="1200" dirty="0" err="1"/>
            <a:t>addresse</a:t>
          </a:r>
          <a:endParaRPr lang="en-US" sz="2100" kern="1200" dirty="0"/>
        </a:p>
      </dsp:txBody>
      <dsp:txXfrm>
        <a:off x="4150303" y="1980003"/>
        <a:ext cx="1814831" cy="1126826"/>
      </dsp:txXfrm>
    </dsp:sp>
    <dsp:sp modelId="{81F273AD-20D4-4758-BBBA-B85842831B6D}">
      <dsp:nvSpPr>
        <dsp:cNvPr id="0" name=""/>
        <dsp:cNvSpPr/>
      </dsp:nvSpPr>
      <dsp:spPr>
        <a:xfrm>
          <a:off x="6209630" y="1745979"/>
          <a:ext cx="1884945" cy="11969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0FE34D0-AF06-4072-88B4-2F5828621FC6}">
      <dsp:nvSpPr>
        <dsp:cNvPr id="0" name=""/>
        <dsp:cNvSpPr/>
      </dsp:nvSpPr>
      <dsp:spPr>
        <a:xfrm>
          <a:off x="6419068" y="1944946"/>
          <a:ext cx="1884945" cy="11969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IP </a:t>
          </a:r>
          <a:r>
            <a:rPr lang="en-US" sz="2100" kern="1200" dirty="0" err="1"/>
            <a:t>addresse</a:t>
          </a:r>
          <a:endParaRPr lang="en-US" sz="2100" kern="1200" dirty="0"/>
        </a:p>
      </dsp:txBody>
      <dsp:txXfrm>
        <a:off x="6454125" y="1980003"/>
        <a:ext cx="1814831" cy="11268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D640CF-209B-4942-8DAC-AF7F6AF85912}" type="datetimeFigureOut">
              <a:rPr lang="nb-NO" smtClean="0"/>
              <a:t>18.10.2023</a:t>
            </a:fld>
            <a:endParaRPr lang="nb-N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817C2F-8BB9-4FC4-83CC-BB6478DC753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33612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err="1"/>
              <a:t>internet</a:t>
            </a:r>
            <a:r>
              <a:rPr lang="nb-NO" dirty="0"/>
              <a:t> </a:t>
            </a:r>
            <a:r>
              <a:rPr lang="nb-NO" dirty="0" err="1"/>
              <a:t>small</a:t>
            </a:r>
            <a:r>
              <a:rPr lang="nb-NO" dirty="0"/>
              <a:t> i, </a:t>
            </a:r>
            <a:r>
              <a:rPr lang="nb-NO" dirty="0" err="1"/>
              <a:t>inter-network</a:t>
            </a:r>
            <a:r>
              <a:rPr lang="nb-NO" dirty="0"/>
              <a:t>.</a:t>
            </a:r>
          </a:p>
          <a:p>
            <a:r>
              <a:rPr lang="nb-NO" dirty="0"/>
              <a:t>INTERNET services and </a:t>
            </a:r>
            <a:r>
              <a:rPr lang="nb-NO" dirty="0" err="1"/>
              <a:t>infrastructure</a:t>
            </a:r>
            <a:r>
              <a:rPr lang="nb-NO" dirty="0"/>
              <a:t> </a:t>
            </a:r>
            <a:r>
              <a:rPr lang="nb-NO" dirty="0" err="1"/>
              <a:t>that</a:t>
            </a:r>
            <a:r>
              <a:rPr lang="nb-NO" dirty="0"/>
              <a:t> </a:t>
            </a:r>
            <a:r>
              <a:rPr lang="nb-NO" dirty="0" err="1"/>
              <a:t>are</a:t>
            </a:r>
            <a:r>
              <a:rPr lang="nb-NO" dirty="0"/>
              <a:t> </a:t>
            </a:r>
            <a:r>
              <a:rPr lang="nb-NO" dirty="0" err="1"/>
              <a:t>publicly</a:t>
            </a:r>
            <a:r>
              <a:rPr lang="nb-NO" dirty="0"/>
              <a:t> </a:t>
            </a:r>
            <a:r>
              <a:rPr lang="nb-NO" dirty="0" err="1"/>
              <a:t>available</a:t>
            </a:r>
            <a:r>
              <a:rPr lang="nb-NO" dirty="0"/>
              <a:t> </a:t>
            </a:r>
            <a:r>
              <a:rPr lang="nb-NO" dirty="0" err="1"/>
              <a:t>outside</a:t>
            </a:r>
            <a:r>
              <a:rPr lang="nb-NO" dirty="0"/>
              <a:t> </a:t>
            </a:r>
            <a:r>
              <a:rPr lang="nb-NO" dirty="0" err="1"/>
              <a:t>your</a:t>
            </a:r>
            <a:r>
              <a:rPr lang="nb-NO" dirty="0"/>
              <a:t> </a:t>
            </a:r>
            <a:r>
              <a:rPr lang="nb-NO" dirty="0" err="1"/>
              <a:t>own</a:t>
            </a:r>
            <a:r>
              <a:rPr lang="nb-NO" dirty="0"/>
              <a:t> </a:t>
            </a:r>
            <a:r>
              <a:rPr lang="nb-NO" dirty="0" err="1"/>
              <a:t>network</a:t>
            </a:r>
            <a:endParaRPr lang="nb-NO" dirty="0"/>
          </a:p>
          <a:p>
            <a:r>
              <a:rPr lang="nb-NO" dirty="0"/>
              <a:t>World </a:t>
            </a:r>
            <a:r>
              <a:rPr lang="nb-NO" dirty="0" err="1"/>
              <a:t>Wide</a:t>
            </a:r>
            <a:r>
              <a:rPr lang="nb-NO" dirty="0"/>
              <a:t> Web, </a:t>
            </a:r>
            <a:r>
              <a:rPr lang="nb-NO" dirty="0" err="1"/>
              <a:t>usually</a:t>
            </a:r>
            <a:r>
              <a:rPr lang="nb-NO" dirty="0"/>
              <a:t> </a:t>
            </a:r>
            <a:r>
              <a:rPr lang="nb-NO" dirty="0" err="1"/>
              <a:t>refers</a:t>
            </a:r>
            <a:r>
              <a:rPr lang="nb-NO" dirty="0"/>
              <a:t> to servers </a:t>
            </a:r>
            <a:r>
              <a:rPr lang="nb-NO" dirty="0" err="1"/>
              <a:t>that</a:t>
            </a:r>
            <a:r>
              <a:rPr lang="nb-NO" dirty="0"/>
              <a:t> </a:t>
            </a:r>
            <a:r>
              <a:rPr lang="nb-NO" dirty="0" err="1"/>
              <a:t>provide</a:t>
            </a:r>
            <a:r>
              <a:rPr lang="nb-NO" dirty="0"/>
              <a:t> websites</a:t>
            </a:r>
          </a:p>
          <a:p>
            <a:r>
              <a:rPr lang="nb-NO" dirty="0" err="1"/>
              <a:t>Extranet</a:t>
            </a:r>
            <a:r>
              <a:rPr lang="nb-NO" dirty="0"/>
              <a:t>, </a:t>
            </a:r>
            <a:r>
              <a:rPr lang="nb-NO" dirty="0" err="1"/>
              <a:t>internal</a:t>
            </a:r>
            <a:r>
              <a:rPr lang="nb-NO" dirty="0"/>
              <a:t> </a:t>
            </a:r>
            <a:r>
              <a:rPr lang="nb-NO" dirty="0" err="1"/>
              <a:t>resources</a:t>
            </a:r>
            <a:r>
              <a:rPr lang="nb-NO" dirty="0"/>
              <a:t> </a:t>
            </a:r>
            <a:r>
              <a:rPr lang="nb-NO" dirty="0" err="1"/>
              <a:t>available</a:t>
            </a:r>
            <a:r>
              <a:rPr lang="nb-NO" dirty="0"/>
              <a:t> to </a:t>
            </a:r>
            <a:r>
              <a:rPr lang="nb-NO" dirty="0" err="1"/>
              <a:t>trusted</a:t>
            </a:r>
            <a:r>
              <a:rPr lang="nb-NO" dirty="0"/>
              <a:t> partners</a:t>
            </a:r>
          </a:p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817C2F-8BB9-4FC4-83CC-BB6478DC7539}" type="slidenum">
              <a:rPr lang="nb-NO" smtClean="0"/>
              <a:t>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29504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pPr/>
              <a:t>10/18/2023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08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e med bilde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nb-NO"/>
              <a:t>Klikk på ikonet for å legge til et bilde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888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2710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tat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020069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vnek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5275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10/18/2023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18382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nner for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nb-NO"/>
              <a:t>Klikk på ikonet for å legge til et bilde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nb-NO"/>
              <a:t>Klikk på ikonet for å legge til et bilde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nb-NO"/>
              <a:t>Klikk på ikonet for å legge til et bilde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10/18/2023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1068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4855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4433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815413" y="648970"/>
            <a:ext cx="10363200" cy="1470025"/>
          </a:xfrm>
        </p:spPr>
        <p:txBody>
          <a:bodyPr tIns="90000"/>
          <a:lstStyle>
            <a:lvl1pPr>
              <a:lnSpc>
                <a:spcPts val="5200"/>
              </a:lnSpc>
              <a:defRPr sz="3600" cap="all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845870" y="5849141"/>
            <a:ext cx="2844565" cy="467568"/>
          </a:xfrm>
        </p:spPr>
        <p:txBody>
          <a:bodyPr/>
          <a:lstStyle>
            <a:lvl1pPr>
              <a:defRPr sz="1000">
                <a:solidFill>
                  <a:srgbClr val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845869" y="6341926"/>
            <a:ext cx="2844800" cy="210972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10/18/2023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35918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nl-NL" dirty="0"/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10/18/2023</a:t>
            </a:fld>
            <a:endParaRPr lang="en-US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854400" y="6263120"/>
            <a:ext cx="3509819" cy="3651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369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88529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983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985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227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10/18/2023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399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10/18/2023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52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10/18/2023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225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365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b-NO"/>
              <a:t>Klikk på ikonet for å legge til et bilde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084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10/18/2023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48" name="MSIPCMContentMarking" descr="{&quot;HashCode&quot;:-35039338,&quot;Placement&quot;:&quot;Footer&quot;,&quot;Top&quot;:521.6203,&quot;Left&quot;:409.612671,&quot;SlideWidth&quot;:960,&quot;SlideHeight&quot;:540}">
            <a:extLst>
              <a:ext uri="{FF2B5EF4-FFF2-40B4-BE49-F238E27FC236}">
                <a16:creationId xmlns:a16="http://schemas.microsoft.com/office/drawing/2014/main" id="{7D0E246E-CDB2-4749-8084-4D8CAFB79029}"/>
              </a:ext>
            </a:extLst>
          </p:cNvPr>
          <p:cNvSpPr txBox="1"/>
          <p:nvPr userDrawn="1"/>
        </p:nvSpPr>
        <p:spPr>
          <a:xfrm>
            <a:off x="5202081" y="6624578"/>
            <a:ext cx="1787839" cy="23342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nb-NO" sz="900">
                <a:solidFill>
                  <a:srgbClr val="000000"/>
                </a:solidFill>
                <a:latin typeface="Arial" panose="020B0604020202020204" pitchFamily="34" charset="0"/>
              </a:rPr>
              <a:t>Classification: Restricted (V2)</a:t>
            </a:r>
          </a:p>
        </p:txBody>
      </p:sp>
    </p:spTree>
    <p:extLst>
      <p:ext uri="{BB962C8B-B14F-4D97-AF65-F5344CB8AC3E}">
        <p14:creationId xmlns:p14="http://schemas.microsoft.com/office/powerpoint/2010/main" val="19469346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  <p:sldLayoutId id="2147483758" r:id="rId12"/>
    <p:sldLayoutId id="2147483759" r:id="rId13"/>
    <p:sldLayoutId id="2147483760" r:id="rId14"/>
    <p:sldLayoutId id="2147483761" r:id="rId15"/>
    <p:sldLayoutId id="2147483762" r:id="rId16"/>
    <p:sldLayoutId id="2147483763" r:id="rId17"/>
    <p:sldLayoutId id="2147483764" r:id="rId18"/>
    <p:sldLayoutId id="2147483765" r:id="rId19"/>
    <p:sldLayoutId id="2147483766" r:id="rId2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9ACD3AF8-B16E-4174-8C1A-41F683C4A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FF5EAD09-B81D-415F-8BCF-73C81AE05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0" name="Rectangle 5">
              <a:extLst>
                <a:ext uri="{FF2B5EF4-FFF2-40B4-BE49-F238E27FC236}">
                  <a16:creationId xmlns:a16="http://schemas.microsoft.com/office/drawing/2014/main" id="{CFB79010-8ED4-49EF-AFD2-F4D8C80B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4649B869-006E-42B5-9DDC-21049B130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443096BD-333F-48B6-8220-D1F9793E4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1A45BB9A-7E84-4B9B-923A-270A97F85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D7D7C768-2F76-4DE2-A807-1B9FFF81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1870B32E-EE42-470E-B543-CA55AEC8C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EEF09120-11AA-4DB5-98A8-EC4923002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39CC463D-589C-461C-A234-0460EB06B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B6516153-269A-421E-A021-CB3F3C5E1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45E14300-6C4A-4F77-915F-F3B25B023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993E312A-E6A6-4B52-ADE6-618ADC89B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2F0F3026-2480-472B-8C52-36812C81E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34E1C992-559D-4827-9F30-31A3CA7A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D9F2FB98-F443-498F-AAD9-694582568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75DBF6EC-ED50-43E4-8A8B-64CE86A88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FD854F40-AC43-4F21-9C62-2CE35CFD2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62CCB560-494A-4F74-9DE4-068806A8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6F9A05F2-B5D2-4D8A-9A78-14E45C13F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A6373189-19BB-4BEC-84A3-432253E05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29" name="Freeform 24">
              <a:extLst>
                <a:ext uri="{FF2B5EF4-FFF2-40B4-BE49-F238E27FC236}">
                  <a16:creationId xmlns:a16="http://schemas.microsoft.com/office/drawing/2014/main" id="{71AB3122-947A-44DB-B190-A2601C6C9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30" name="Freeform 25">
              <a:extLst>
                <a:ext uri="{FF2B5EF4-FFF2-40B4-BE49-F238E27FC236}">
                  <a16:creationId xmlns:a16="http://schemas.microsoft.com/office/drawing/2014/main" id="{74B4109D-3AFC-4D44-87B1-0CDED3E63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31" name="Freeform 26">
              <a:extLst>
                <a:ext uri="{FF2B5EF4-FFF2-40B4-BE49-F238E27FC236}">
                  <a16:creationId xmlns:a16="http://schemas.microsoft.com/office/drawing/2014/main" id="{44AAD39F-F7C9-4D00-95E0-0465B4E85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32" name="Freeform 27">
              <a:extLst>
                <a:ext uri="{FF2B5EF4-FFF2-40B4-BE49-F238E27FC236}">
                  <a16:creationId xmlns:a16="http://schemas.microsoft.com/office/drawing/2014/main" id="{C1DCAB8D-6EF6-4A84-8D0C-AA9226DEC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33" name="Freeform 28">
              <a:extLst>
                <a:ext uri="{FF2B5EF4-FFF2-40B4-BE49-F238E27FC236}">
                  <a16:creationId xmlns:a16="http://schemas.microsoft.com/office/drawing/2014/main" id="{C407F97F-83CF-4703-B9E0-6335530E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34" name="Freeform 29">
              <a:extLst>
                <a:ext uri="{FF2B5EF4-FFF2-40B4-BE49-F238E27FC236}">
                  <a16:creationId xmlns:a16="http://schemas.microsoft.com/office/drawing/2014/main" id="{0D8D2363-5D84-4CFF-89AA-3C93C859D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35" name="Freeform 30">
              <a:extLst>
                <a:ext uri="{FF2B5EF4-FFF2-40B4-BE49-F238E27FC236}">
                  <a16:creationId xmlns:a16="http://schemas.microsoft.com/office/drawing/2014/main" id="{0435A35C-AC99-4E12-8CB0-9C640DAA9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36" name="Freeform 31">
              <a:extLst>
                <a:ext uri="{FF2B5EF4-FFF2-40B4-BE49-F238E27FC236}">
                  <a16:creationId xmlns:a16="http://schemas.microsoft.com/office/drawing/2014/main" id="{F20392CF-2256-4527-836B-2E6F88596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37" name="Freeform 32">
              <a:extLst>
                <a:ext uri="{FF2B5EF4-FFF2-40B4-BE49-F238E27FC236}">
                  <a16:creationId xmlns:a16="http://schemas.microsoft.com/office/drawing/2014/main" id="{C52C3AD3-122C-4010-9C55-B0247F8CC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38" name="Rectangle 33">
              <a:extLst>
                <a:ext uri="{FF2B5EF4-FFF2-40B4-BE49-F238E27FC236}">
                  <a16:creationId xmlns:a16="http://schemas.microsoft.com/office/drawing/2014/main" id="{EFCB53ED-09C0-4AD7-9BBC-366833D5F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39" name="Freeform 34">
              <a:extLst>
                <a:ext uri="{FF2B5EF4-FFF2-40B4-BE49-F238E27FC236}">
                  <a16:creationId xmlns:a16="http://schemas.microsoft.com/office/drawing/2014/main" id="{6F309F52-BFCF-47D9-8089-BC049540D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40" name="Freeform 35">
              <a:extLst>
                <a:ext uri="{FF2B5EF4-FFF2-40B4-BE49-F238E27FC236}">
                  <a16:creationId xmlns:a16="http://schemas.microsoft.com/office/drawing/2014/main" id="{5F9AE85F-C7AA-4761-B468-2E100829B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41" name="Freeform 36">
              <a:extLst>
                <a:ext uri="{FF2B5EF4-FFF2-40B4-BE49-F238E27FC236}">
                  <a16:creationId xmlns:a16="http://schemas.microsoft.com/office/drawing/2014/main" id="{2C81C778-91E5-4AE9-AACB-8566E7A28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42" name="Freeform 37">
              <a:extLst>
                <a:ext uri="{FF2B5EF4-FFF2-40B4-BE49-F238E27FC236}">
                  <a16:creationId xmlns:a16="http://schemas.microsoft.com/office/drawing/2014/main" id="{6C56E0B4-58A0-4B2B-BD56-54121BB8D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43" name="Freeform 38">
              <a:extLst>
                <a:ext uri="{FF2B5EF4-FFF2-40B4-BE49-F238E27FC236}">
                  <a16:creationId xmlns:a16="http://schemas.microsoft.com/office/drawing/2014/main" id="{88A29CFE-13A6-4509-946F-5C074F856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44" name="Freeform 39">
              <a:extLst>
                <a:ext uri="{FF2B5EF4-FFF2-40B4-BE49-F238E27FC236}">
                  <a16:creationId xmlns:a16="http://schemas.microsoft.com/office/drawing/2014/main" id="{00235A0A-018B-4499-AC16-AF83457BF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45" name="Freeform 40">
              <a:extLst>
                <a:ext uri="{FF2B5EF4-FFF2-40B4-BE49-F238E27FC236}">
                  <a16:creationId xmlns:a16="http://schemas.microsoft.com/office/drawing/2014/main" id="{861DF9B7-50DC-4EBE-8B23-97FE92DBB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46" name="Freeform 41">
              <a:extLst>
                <a:ext uri="{FF2B5EF4-FFF2-40B4-BE49-F238E27FC236}">
                  <a16:creationId xmlns:a16="http://schemas.microsoft.com/office/drawing/2014/main" id="{69673907-73D7-4729-A911-9BD078EC2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47" name="Freeform 42">
              <a:extLst>
                <a:ext uri="{FF2B5EF4-FFF2-40B4-BE49-F238E27FC236}">
                  <a16:creationId xmlns:a16="http://schemas.microsoft.com/office/drawing/2014/main" id="{4DC844D3-8053-4EE7-A286-50157B6FD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48" name="Freeform 43">
              <a:extLst>
                <a:ext uri="{FF2B5EF4-FFF2-40B4-BE49-F238E27FC236}">
                  <a16:creationId xmlns:a16="http://schemas.microsoft.com/office/drawing/2014/main" id="{D67575A0-A45A-4773-874C-16370E367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49" name="Freeform 44">
              <a:extLst>
                <a:ext uri="{FF2B5EF4-FFF2-40B4-BE49-F238E27FC236}">
                  <a16:creationId xmlns:a16="http://schemas.microsoft.com/office/drawing/2014/main" id="{4327252B-B62B-4DE0-A924-B7F6E40A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50" name="Rectangle 45">
              <a:extLst>
                <a:ext uri="{FF2B5EF4-FFF2-40B4-BE49-F238E27FC236}">
                  <a16:creationId xmlns:a16="http://schemas.microsoft.com/office/drawing/2014/main" id="{778BC6A7-AC19-497B-A7C6-E447B2EBD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51" name="Freeform 46">
              <a:extLst>
                <a:ext uri="{FF2B5EF4-FFF2-40B4-BE49-F238E27FC236}">
                  <a16:creationId xmlns:a16="http://schemas.microsoft.com/office/drawing/2014/main" id="{4E79A87B-BF1F-437A-9FED-BE93025E5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52" name="Freeform 47">
              <a:extLst>
                <a:ext uri="{FF2B5EF4-FFF2-40B4-BE49-F238E27FC236}">
                  <a16:creationId xmlns:a16="http://schemas.microsoft.com/office/drawing/2014/main" id="{DFAAF3CC-B4E0-45C8-AC2D-EF0D6D823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53" name="Freeform 48">
              <a:extLst>
                <a:ext uri="{FF2B5EF4-FFF2-40B4-BE49-F238E27FC236}">
                  <a16:creationId xmlns:a16="http://schemas.microsoft.com/office/drawing/2014/main" id="{A5A12C87-1E4A-4664-B2F4-A1C8B656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54" name="Freeform 49">
              <a:extLst>
                <a:ext uri="{FF2B5EF4-FFF2-40B4-BE49-F238E27FC236}">
                  <a16:creationId xmlns:a16="http://schemas.microsoft.com/office/drawing/2014/main" id="{B3AF8230-4630-4505-ADDB-16A9B6B37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55" name="Freeform 50">
              <a:extLst>
                <a:ext uri="{FF2B5EF4-FFF2-40B4-BE49-F238E27FC236}">
                  <a16:creationId xmlns:a16="http://schemas.microsoft.com/office/drawing/2014/main" id="{33F93F6D-724D-42F3-AF1D-3081EAB5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56" name="Freeform 51">
              <a:extLst>
                <a:ext uri="{FF2B5EF4-FFF2-40B4-BE49-F238E27FC236}">
                  <a16:creationId xmlns:a16="http://schemas.microsoft.com/office/drawing/2014/main" id="{F5DD7A8F-FB67-4E79-80DB-0FAF3A098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57" name="Freeform 52">
              <a:extLst>
                <a:ext uri="{FF2B5EF4-FFF2-40B4-BE49-F238E27FC236}">
                  <a16:creationId xmlns:a16="http://schemas.microsoft.com/office/drawing/2014/main" id="{7B140A84-E89E-4A80-9DF8-7BCA45F9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58" name="Freeform 53">
              <a:extLst>
                <a:ext uri="{FF2B5EF4-FFF2-40B4-BE49-F238E27FC236}">
                  <a16:creationId xmlns:a16="http://schemas.microsoft.com/office/drawing/2014/main" id="{279E1D6A-EFE2-44C6-A5BF-DFADF0DC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59" name="Freeform 54">
              <a:extLst>
                <a:ext uri="{FF2B5EF4-FFF2-40B4-BE49-F238E27FC236}">
                  <a16:creationId xmlns:a16="http://schemas.microsoft.com/office/drawing/2014/main" id="{C9FA2204-561F-4ABB-988C-03053820F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60" name="Freeform 55">
              <a:extLst>
                <a:ext uri="{FF2B5EF4-FFF2-40B4-BE49-F238E27FC236}">
                  <a16:creationId xmlns:a16="http://schemas.microsoft.com/office/drawing/2014/main" id="{8BD7D04E-AC0A-424F-BC40-28842DAF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61" name="Freeform 56">
              <a:extLst>
                <a:ext uri="{FF2B5EF4-FFF2-40B4-BE49-F238E27FC236}">
                  <a16:creationId xmlns:a16="http://schemas.microsoft.com/office/drawing/2014/main" id="{32B616A2-FE09-47DD-B58C-12EE58B7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62" name="Freeform 57">
              <a:extLst>
                <a:ext uri="{FF2B5EF4-FFF2-40B4-BE49-F238E27FC236}">
                  <a16:creationId xmlns:a16="http://schemas.microsoft.com/office/drawing/2014/main" id="{08C5EAF5-6064-484E-BA05-80D09D84E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63" name="Freeform 58">
              <a:extLst>
                <a:ext uri="{FF2B5EF4-FFF2-40B4-BE49-F238E27FC236}">
                  <a16:creationId xmlns:a16="http://schemas.microsoft.com/office/drawing/2014/main" id="{F11D90DF-D275-4725-884C-77E5E01D8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</p:grpSp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7A070EAD-1DCD-4F3D-BA84-799B891A0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4E68A9-3B8D-4AE8-98EF-E668B4707C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08960" y="1122363"/>
            <a:ext cx="7559039" cy="302736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400">
                <a:solidFill>
                  <a:schemeClr val="tx1"/>
                </a:solidFill>
              </a:rPr>
              <a:t>Networking Fundamentals</a:t>
            </a: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DE471E13-6104-4637-8A8F-B545529B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68" name="Rectangle 5">
              <a:extLst>
                <a:ext uri="{FF2B5EF4-FFF2-40B4-BE49-F238E27FC236}">
                  <a16:creationId xmlns:a16="http://schemas.microsoft.com/office/drawing/2014/main" id="{802F412D-6781-427D-AB79-09FD610CCE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69" name="Freeform 6">
              <a:extLst>
                <a:ext uri="{FF2B5EF4-FFF2-40B4-BE49-F238E27FC236}">
                  <a16:creationId xmlns:a16="http://schemas.microsoft.com/office/drawing/2014/main" id="{8471B962-D824-43CE-B5DD-704B305B28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70" name="Freeform 7">
              <a:extLst>
                <a:ext uri="{FF2B5EF4-FFF2-40B4-BE49-F238E27FC236}">
                  <a16:creationId xmlns:a16="http://schemas.microsoft.com/office/drawing/2014/main" id="{ED60EBD3-FA75-460B-AFBD-3F234A0CA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71" name="Rectangle 8">
              <a:extLst>
                <a:ext uri="{FF2B5EF4-FFF2-40B4-BE49-F238E27FC236}">
                  <a16:creationId xmlns:a16="http://schemas.microsoft.com/office/drawing/2014/main" id="{D0791244-FBF2-49D9-BDBC-E2E58C86B4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72" name="Freeform 9">
              <a:extLst>
                <a:ext uri="{FF2B5EF4-FFF2-40B4-BE49-F238E27FC236}">
                  <a16:creationId xmlns:a16="http://schemas.microsoft.com/office/drawing/2014/main" id="{FEE4C4B1-195C-40F5-A78F-2EB7ED6E6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73" name="Freeform 10">
              <a:extLst>
                <a:ext uri="{FF2B5EF4-FFF2-40B4-BE49-F238E27FC236}">
                  <a16:creationId xmlns:a16="http://schemas.microsoft.com/office/drawing/2014/main" id="{22766AF8-3850-41E4-80D0-321D9A13D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74" name="Freeform 11">
              <a:extLst>
                <a:ext uri="{FF2B5EF4-FFF2-40B4-BE49-F238E27FC236}">
                  <a16:creationId xmlns:a16="http://schemas.microsoft.com/office/drawing/2014/main" id="{8834F8EE-AB04-42FE-AE7B-3E9C6ACA0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75" name="Freeform 12">
              <a:extLst>
                <a:ext uri="{FF2B5EF4-FFF2-40B4-BE49-F238E27FC236}">
                  <a16:creationId xmlns:a16="http://schemas.microsoft.com/office/drawing/2014/main" id="{C86BB534-4617-4275-908E-357CF2246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76" name="Freeform 13">
              <a:extLst>
                <a:ext uri="{FF2B5EF4-FFF2-40B4-BE49-F238E27FC236}">
                  <a16:creationId xmlns:a16="http://schemas.microsoft.com/office/drawing/2014/main" id="{B6DEB58B-8D28-4BE9-9CA9-F4B3A083BC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77" name="Freeform 14">
              <a:extLst>
                <a:ext uri="{FF2B5EF4-FFF2-40B4-BE49-F238E27FC236}">
                  <a16:creationId xmlns:a16="http://schemas.microsoft.com/office/drawing/2014/main" id="{25A772BC-4720-4EC2-AD61-A7B74E915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78" name="Freeform 15">
              <a:extLst>
                <a:ext uri="{FF2B5EF4-FFF2-40B4-BE49-F238E27FC236}">
                  <a16:creationId xmlns:a16="http://schemas.microsoft.com/office/drawing/2014/main" id="{60D6B27E-FAC5-4267-80A9-DE4D2E02B8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79" name="Freeform 16">
              <a:extLst>
                <a:ext uri="{FF2B5EF4-FFF2-40B4-BE49-F238E27FC236}">
                  <a16:creationId xmlns:a16="http://schemas.microsoft.com/office/drawing/2014/main" id="{1F39FA83-D8C8-4CE3-9C62-10375FD04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80" name="Freeform 17">
              <a:extLst>
                <a:ext uri="{FF2B5EF4-FFF2-40B4-BE49-F238E27FC236}">
                  <a16:creationId xmlns:a16="http://schemas.microsoft.com/office/drawing/2014/main" id="{E09B4CF3-A51F-4787-81FE-F5C79BA42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81" name="Freeform 18">
              <a:extLst>
                <a:ext uri="{FF2B5EF4-FFF2-40B4-BE49-F238E27FC236}">
                  <a16:creationId xmlns:a16="http://schemas.microsoft.com/office/drawing/2014/main" id="{6695CB35-74E4-43C0-89F5-9FDA59B3A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82" name="Freeform 19">
              <a:extLst>
                <a:ext uri="{FF2B5EF4-FFF2-40B4-BE49-F238E27FC236}">
                  <a16:creationId xmlns:a16="http://schemas.microsoft.com/office/drawing/2014/main" id="{945450CE-FB13-4C46-825F-5BB1917033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83" name="Freeform 20">
              <a:extLst>
                <a:ext uri="{FF2B5EF4-FFF2-40B4-BE49-F238E27FC236}">
                  <a16:creationId xmlns:a16="http://schemas.microsoft.com/office/drawing/2014/main" id="{E80AA0B2-7FE7-4B75-AC25-E0F6C0FE4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84" name="Freeform 21">
              <a:extLst>
                <a:ext uri="{FF2B5EF4-FFF2-40B4-BE49-F238E27FC236}">
                  <a16:creationId xmlns:a16="http://schemas.microsoft.com/office/drawing/2014/main" id="{2E81F7C1-AD8F-41A0-91A8-E05F66CB0E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85" name="Freeform 22">
              <a:extLst>
                <a:ext uri="{FF2B5EF4-FFF2-40B4-BE49-F238E27FC236}">
                  <a16:creationId xmlns:a16="http://schemas.microsoft.com/office/drawing/2014/main" id="{F4E8A538-9FFA-4C76-BCE2-D54F56A11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86" name="Freeform 23">
              <a:extLst>
                <a:ext uri="{FF2B5EF4-FFF2-40B4-BE49-F238E27FC236}">
                  <a16:creationId xmlns:a16="http://schemas.microsoft.com/office/drawing/2014/main" id="{3C412824-3CBA-4E74-B2FD-936EA70486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87" name="Freeform 24">
              <a:extLst>
                <a:ext uri="{FF2B5EF4-FFF2-40B4-BE49-F238E27FC236}">
                  <a16:creationId xmlns:a16="http://schemas.microsoft.com/office/drawing/2014/main" id="{E28DC1F0-74FF-4D97-BD4D-FD42DE4AC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88" name="Freeform 25">
              <a:extLst>
                <a:ext uri="{FF2B5EF4-FFF2-40B4-BE49-F238E27FC236}">
                  <a16:creationId xmlns:a16="http://schemas.microsoft.com/office/drawing/2014/main" id="{77CEC4FA-6FD3-4ABF-BF98-94E7947A55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89" name="Freeform 26">
              <a:extLst>
                <a:ext uri="{FF2B5EF4-FFF2-40B4-BE49-F238E27FC236}">
                  <a16:creationId xmlns:a16="http://schemas.microsoft.com/office/drawing/2014/main" id="{D4E61DA7-BFA9-48AF-BD6F-EBB15C2359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90" name="Freeform 27">
              <a:extLst>
                <a:ext uri="{FF2B5EF4-FFF2-40B4-BE49-F238E27FC236}">
                  <a16:creationId xmlns:a16="http://schemas.microsoft.com/office/drawing/2014/main" id="{57164D6A-1DD9-43AE-878F-A413DC26FB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91" name="Freeform 28">
              <a:extLst>
                <a:ext uri="{FF2B5EF4-FFF2-40B4-BE49-F238E27FC236}">
                  <a16:creationId xmlns:a16="http://schemas.microsoft.com/office/drawing/2014/main" id="{4949EBA6-53D9-4F2D-91DB-EA7AE260F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92" name="Freeform 29">
              <a:extLst>
                <a:ext uri="{FF2B5EF4-FFF2-40B4-BE49-F238E27FC236}">
                  <a16:creationId xmlns:a16="http://schemas.microsoft.com/office/drawing/2014/main" id="{0AFEA5FA-F759-441C-A0BC-7EDC79A6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93" name="Freeform 30">
              <a:extLst>
                <a:ext uri="{FF2B5EF4-FFF2-40B4-BE49-F238E27FC236}">
                  <a16:creationId xmlns:a16="http://schemas.microsoft.com/office/drawing/2014/main" id="{5B913AE0-5DC8-4244-8C26-ED97F834E3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94" name="Freeform 31">
              <a:extLst>
                <a:ext uri="{FF2B5EF4-FFF2-40B4-BE49-F238E27FC236}">
                  <a16:creationId xmlns:a16="http://schemas.microsoft.com/office/drawing/2014/main" id="{A87DB58A-25D2-46F1-85E3-06F964D016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95" name="Freeform 32">
              <a:extLst>
                <a:ext uri="{FF2B5EF4-FFF2-40B4-BE49-F238E27FC236}">
                  <a16:creationId xmlns:a16="http://schemas.microsoft.com/office/drawing/2014/main" id="{E7AE8209-F3E7-4ACA-98D0-90B282A147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96" name="Rectangle 33">
              <a:extLst>
                <a:ext uri="{FF2B5EF4-FFF2-40B4-BE49-F238E27FC236}">
                  <a16:creationId xmlns:a16="http://schemas.microsoft.com/office/drawing/2014/main" id="{1CED7927-A7C7-444A-A8F3-6348852AE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97" name="Freeform 34">
              <a:extLst>
                <a:ext uri="{FF2B5EF4-FFF2-40B4-BE49-F238E27FC236}">
                  <a16:creationId xmlns:a16="http://schemas.microsoft.com/office/drawing/2014/main" id="{08BEDF90-F9A6-4DE4-94B6-43E416039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98" name="Freeform 35">
              <a:extLst>
                <a:ext uri="{FF2B5EF4-FFF2-40B4-BE49-F238E27FC236}">
                  <a16:creationId xmlns:a16="http://schemas.microsoft.com/office/drawing/2014/main" id="{36540D5F-1C77-438A-BF12-56455C4720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99" name="Freeform 36">
              <a:extLst>
                <a:ext uri="{FF2B5EF4-FFF2-40B4-BE49-F238E27FC236}">
                  <a16:creationId xmlns:a16="http://schemas.microsoft.com/office/drawing/2014/main" id="{52FC779A-BC55-40AC-8FFD-E014F8C05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100" name="Freeform 37">
              <a:extLst>
                <a:ext uri="{FF2B5EF4-FFF2-40B4-BE49-F238E27FC236}">
                  <a16:creationId xmlns:a16="http://schemas.microsoft.com/office/drawing/2014/main" id="{63E42DE5-DC0E-4043-8A35-20C53074A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101" name="Freeform 38">
              <a:extLst>
                <a:ext uri="{FF2B5EF4-FFF2-40B4-BE49-F238E27FC236}">
                  <a16:creationId xmlns:a16="http://schemas.microsoft.com/office/drawing/2014/main" id="{41581FA6-993A-4899-ADF1-0A83A6234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102" name="Freeform 39">
              <a:extLst>
                <a:ext uri="{FF2B5EF4-FFF2-40B4-BE49-F238E27FC236}">
                  <a16:creationId xmlns:a16="http://schemas.microsoft.com/office/drawing/2014/main" id="{33C4FDB9-01D2-4CB0-BFED-216CAC7EB8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103" name="Freeform 40">
              <a:extLst>
                <a:ext uri="{FF2B5EF4-FFF2-40B4-BE49-F238E27FC236}">
                  <a16:creationId xmlns:a16="http://schemas.microsoft.com/office/drawing/2014/main" id="{34E715AB-2B68-41C4-A61F-02C413F242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104" name="Freeform 41">
              <a:extLst>
                <a:ext uri="{FF2B5EF4-FFF2-40B4-BE49-F238E27FC236}">
                  <a16:creationId xmlns:a16="http://schemas.microsoft.com/office/drawing/2014/main" id="{D3861C35-D060-408D-9871-4DA2D0547B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105" name="Freeform 42">
              <a:extLst>
                <a:ext uri="{FF2B5EF4-FFF2-40B4-BE49-F238E27FC236}">
                  <a16:creationId xmlns:a16="http://schemas.microsoft.com/office/drawing/2014/main" id="{B4F4F38F-33FE-48A0-986D-FB771F18B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106" name="Freeform 43">
              <a:extLst>
                <a:ext uri="{FF2B5EF4-FFF2-40B4-BE49-F238E27FC236}">
                  <a16:creationId xmlns:a16="http://schemas.microsoft.com/office/drawing/2014/main" id="{50FCFC8E-2DC3-4F27-9E02-196830E78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107" name="Freeform 44">
              <a:extLst>
                <a:ext uri="{FF2B5EF4-FFF2-40B4-BE49-F238E27FC236}">
                  <a16:creationId xmlns:a16="http://schemas.microsoft.com/office/drawing/2014/main" id="{3A6EE414-1500-4144-B453-BA950E5107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108" name="Rectangle 45">
              <a:extLst>
                <a:ext uri="{FF2B5EF4-FFF2-40B4-BE49-F238E27FC236}">
                  <a16:creationId xmlns:a16="http://schemas.microsoft.com/office/drawing/2014/main" id="{0C1A9D8A-5515-4C84-AE17-A6D51243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109" name="Freeform 46">
              <a:extLst>
                <a:ext uri="{FF2B5EF4-FFF2-40B4-BE49-F238E27FC236}">
                  <a16:creationId xmlns:a16="http://schemas.microsoft.com/office/drawing/2014/main" id="{E8E7C8C7-FE85-4C8F-960C-3748511E0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110" name="Freeform 47">
              <a:extLst>
                <a:ext uri="{FF2B5EF4-FFF2-40B4-BE49-F238E27FC236}">
                  <a16:creationId xmlns:a16="http://schemas.microsoft.com/office/drawing/2014/main" id="{33DF2ED7-F601-4A9F-AA50-822ED85D56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111" name="Freeform 48">
              <a:extLst>
                <a:ext uri="{FF2B5EF4-FFF2-40B4-BE49-F238E27FC236}">
                  <a16:creationId xmlns:a16="http://schemas.microsoft.com/office/drawing/2014/main" id="{FEDB3A05-6FDD-4E87-B800-8F99752444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112" name="Freeform 49">
              <a:extLst>
                <a:ext uri="{FF2B5EF4-FFF2-40B4-BE49-F238E27FC236}">
                  <a16:creationId xmlns:a16="http://schemas.microsoft.com/office/drawing/2014/main" id="{AD6225C0-E391-49D5-9A7B-57C5ED60E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113" name="Freeform 50">
              <a:extLst>
                <a:ext uri="{FF2B5EF4-FFF2-40B4-BE49-F238E27FC236}">
                  <a16:creationId xmlns:a16="http://schemas.microsoft.com/office/drawing/2014/main" id="{B814B458-45E5-451C-9CBD-027E3776A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114" name="Freeform 51">
              <a:extLst>
                <a:ext uri="{FF2B5EF4-FFF2-40B4-BE49-F238E27FC236}">
                  <a16:creationId xmlns:a16="http://schemas.microsoft.com/office/drawing/2014/main" id="{59167140-9A0D-4FE7-8E37-2CD6130116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115" name="Freeform 52">
              <a:extLst>
                <a:ext uri="{FF2B5EF4-FFF2-40B4-BE49-F238E27FC236}">
                  <a16:creationId xmlns:a16="http://schemas.microsoft.com/office/drawing/2014/main" id="{2D38B213-991B-495D-8886-04CAD44C7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116" name="Freeform 53">
              <a:extLst>
                <a:ext uri="{FF2B5EF4-FFF2-40B4-BE49-F238E27FC236}">
                  <a16:creationId xmlns:a16="http://schemas.microsoft.com/office/drawing/2014/main" id="{67C1C3DA-3972-4D98-9D9E-390461B28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117" name="Freeform 54">
              <a:extLst>
                <a:ext uri="{FF2B5EF4-FFF2-40B4-BE49-F238E27FC236}">
                  <a16:creationId xmlns:a16="http://schemas.microsoft.com/office/drawing/2014/main" id="{972F8941-61DB-48E1-B9C1-E732470563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118" name="Freeform 55">
              <a:extLst>
                <a:ext uri="{FF2B5EF4-FFF2-40B4-BE49-F238E27FC236}">
                  <a16:creationId xmlns:a16="http://schemas.microsoft.com/office/drawing/2014/main" id="{857B495F-5C9B-435F-8D39-45CC57471F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119" name="Freeform 56">
              <a:extLst>
                <a:ext uri="{FF2B5EF4-FFF2-40B4-BE49-F238E27FC236}">
                  <a16:creationId xmlns:a16="http://schemas.microsoft.com/office/drawing/2014/main" id="{B607428B-B7C9-4017-84F8-19C9B2134A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120" name="Freeform 57">
              <a:extLst>
                <a:ext uri="{FF2B5EF4-FFF2-40B4-BE49-F238E27FC236}">
                  <a16:creationId xmlns:a16="http://schemas.microsoft.com/office/drawing/2014/main" id="{A20C5139-2108-4F5E-B892-64F1D8605E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121" name="Freeform 58">
              <a:extLst>
                <a:ext uri="{FF2B5EF4-FFF2-40B4-BE49-F238E27FC236}">
                  <a16:creationId xmlns:a16="http://schemas.microsoft.com/office/drawing/2014/main" id="{C2A51623-F2F3-4584-93F5-598E56A5F4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</p:grpSp>
    </p:spTree>
    <p:extLst>
      <p:ext uri="{BB962C8B-B14F-4D97-AF65-F5344CB8AC3E}">
        <p14:creationId xmlns:p14="http://schemas.microsoft.com/office/powerpoint/2010/main" val="1044074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334BE-4617-4010-8E5C-08F4ECDC6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6041" y="618518"/>
            <a:ext cx="3281003" cy="14785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/>
              <a:t>VPN</a:t>
            </a:r>
          </a:p>
        </p:txBody>
      </p:sp>
      <p:pic>
        <p:nvPicPr>
          <p:cNvPr id="6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112A639B-D541-43DD-9E5B-7C84F46BD4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8988" y="2089186"/>
            <a:ext cx="6112382" cy="2674167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EB70DF-2706-478A-8D8D-B22FB8590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036041" y="2249487"/>
            <a:ext cx="3281004" cy="3541714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800" dirty="0"/>
              <a:t>“Netflix”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800" dirty="0"/>
              <a:t>Bruker </a:t>
            </a:r>
            <a:r>
              <a:rPr lang="en-US" sz="1800" dirty="0" err="1"/>
              <a:t>kryptering</a:t>
            </a:r>
            <a:r>
              <a:rPr lang="en-US" sz="1800" dirty="0"/>
              <a:t> </a:t>
            </a:r>
            <a:r>
              <a:rPr lang="en-US" sz="1800" dirty="0" err="1"/>
              <a:t>til</a:t>
            </a:r>
            <a:r>
              <a:rPr lang="en-US" sz="1800" dirty="0"/>
              <a:t> å </a:t>
            </a:r>
            <a:r>
              <a:rPr lang="en-US" sz="1800" dirty="0" err="1"/>
              <a:t>sende</a:t>
            </a:r>
            <a:r>
              <a:rPr lang="en-US" sz="1800" dirty="0"/>
              <a:t> data </a:t>
            </a:r>
            <a:r>
              <a:rPr lang="en-US" sz="1800" dirty="0" err="1"/>
              <a:t>sikkert</a:t>
            </a:r>
            <a:r>
              <a:rPr lang="en-US" sz="1800" dirty="0"/>
              <a:t> over et </a:t>
            </a:r>
            <a:r>
              <a:rPr lang="en-US" sz="1800" dirty="0" err="1"/>
              <a:t>usikret</a:t>
            </a:r>
            <a:r>
              <a:rPr lang="en-US" sz="1800" dirty="0"/>
              <a:t> </a:t>
            </a:r>
            <a:r>
              <a:rPr lang="en-US" sz="1800" dirty="0" err="1"/>
              <a:t>nettverk</a:t>
            </a:r>
            <a:r>
              <a:rPr lang="en-US" sz="1800" dirty="0"/>
              <a:t>.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800" dirty="0" err="1"/>
              <a:t>Autentisering</a:t>
            </a:r>
            <a:r>
              <a:rPr lang="en-US" sz="1800" dirty="0"/>
              <a:t> og </a:t>
            </a:r>
            <a:r>
              <a:rPr lang="en-US" sz="1800" dirty="0" err="1"/>
              <a:t>kryptering</a:t>
            </a:r>
            <a:endParaRPr lang="en-US" sz="1800" dirty="0"/>
          </a:p>
          <a:p>
            <a:pPr marL="285750" indent="-22860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861800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4FB8EA7-0FB5-4744-BDD1-71FB21DA4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To hovedtyper vpn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D63F7F-F6B7-4115-B6F1-B1836F015A5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Site to site (S2S) VPN</a:t>
            </a:r>
          </a:p>
          <a:p>
            <a:pPr marL="0" indent="0">
              <a:buNone/>
            </a:pPr>
            <a:r>
              <a:rPr lang="en-US" dirty="0" err="1"/>
              <a:t>Brukes</a:t>
            </a:r>
            <a:r>
              <a:rPr lang="en-US" dirty="0"/>
              <a:t> for å </a:t>
            </a:r>
            <a:r>
              <a:rPr lang="en-US" dirty="0" err="1"/>
              <a:t>koble</a:t>
            </a:r>
            <a:r>
              <a:rPr lang="en-US" dirty="0"/>
              <a:t> </a:t>
            </a:r>
            <a:r>
              <a:rPr lang="en-US" dirty="0" err="1"/>
              <a:t>sammen</a:t>
            </a:r>
            <a:r>
              <a:rPr lang="en-US" dirty="0"/>
              <a:t> </a:t>
            </a:r>
            <a:r>
              <a:rPr lang="en-US" dirty="0" err="1"/>
              <a:t>forskjellige</a:t>
            </a:r>
            <a:r>
              <a:rPr lang="en-US" dirty="0"/>
              <a:t> </a:t>
            </a:r>
            <a:r>
              <a:rPr lang="en-US" dirty="0" err="1"/>
              <a:t>kontorer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VPN concentrator I </a:t>
            </a:r>
            <a:r>
              <a:rPr lang="en-US" dirty="0" err="1"/>
              <a:t>hver</a:t>
            </a:r>
            <a:r>
              <a:rPr lang="en-US" dirty="0"/>
              <a:t> </a:t>
            </a:r>
            <a:r>
              <a:rPr lang="en-US" dirty="0" err="1"/>
              <a:t>ende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 err="1"/>
              <a:t>Brukere</a:t>
            </a:r>
            <a:r>
              <a:rPr lang="en-US" dirty="0"/>
              <a:t> </a:t>
            </a:r>
            <a:r>
              <a:rPr lang="en-US" dirty="0" err="1"/>
              <a:t>merker</a:t>
            </a:r>
            <a:r>
              <a:rPr lang="en-US" dirty="0"/>
              <a:t> </a:t>
            </a:r>
            <a:r>
              <a:rPr lang="en-US" dirty="0" err="1"/>
              <a:t>ikke</a:t>
            </a:r>
            <a:r>
              <a:rPr lang="en-US" dirty="0"/>
              <a:t> </a:t>
            </a:r>
            <a:r>
              <a:rPr lang="en-US" dirty="0" err="1"/>
              <a:t>noe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 at de er </a:t>
            </a:r>
            <a:r>
              <a:rPr lang="en-US" dirty="0" err="1"/>
              <a:t>koblet</a:t>
            </a:r>
            <a:r>
              <a:rPr lang="en-US" dirty="0"/>
              <a:t> over VPN.</a:t>
            </a:r>
          </a:p>
          <a:p>
            <a:endParaRPr lang="nb-NO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1481C79-B122-49B1-9FC3-1BCE4003D02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nb-NO" dirty="0"/>
              <a:t>Remote Access VPN</a:t>
            </a:r>
          </a:p>
          <a:p>
            <a:pPr marL="0" indent="0">
              <a:buNone/>
            </a:pPr>
            <a:r>
              <a:rPr lang="nb-NO" dirty="0"/>
              <a:t>VPN </a:t>
            </a:r>
            <a:r>
              <a:rPr lang="en-US" dirty="0"/>
              <a:t>concentrator</a:t>
            </a:r>
            <a:r>
              <a:rPr lang="nb-NO" dirty="0"/>
              <a:t> i den ene enden, klient i den andre enden.</a:t>
            </a:r>
          </a:p>
          <a:p>
            <a:pPr marL="0" indent="0">
              <a:buNone/>
            </a:pPr>
            <a:r>
              <a:rPr lang="nb-NO" dirty="0"/>
              <a:t>Man trenger en form for software på klienten.</a:t>
            </a:r>
          </a:p>
          <a:p>
            <a:pPr marL="0" indent="0">
              <a:buNone/>
            </a:pPr>
            <a:r>
              <a:rPr lang="nb-NO" dirty="0"/>
              <a:t>Enten «split-tunnel» eller «full».</a:t>
            </a:r>
          </a:p>
        </p:txBody>
      </p:sp>
    </p:spTree>
    <p:extLst>
      <p:ext uri="{BB962C8B-B14F-4D97-AF65-F5344CB8AC3E}">
        <p14:creationId xmlns:p14="http://schemas.microsoft.com/office/powerpoint/2010/main" val="673833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75A73-898B-40BF-B77B-EF951E13D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/>
              <a:t>Microsoft Security zones</a:t>
            </a:r>
            <a:endParaRPr lang="nb-NO" dirty="0"/>
          </a:p>
        </p:txBody>
      </p:sp>
      <p:sp>
        <p:nvSpPr>
          <p:cNvPr id="93" name="Content Placeholder 4">
            <a:extLst>
              <a:ext uri="{FF2B5EF4-FFF2-40B4-BE49-F238E27FC236}">
                <a16:creationId xmlns:a16="http://schemas.microsoft.com/office/drawing/2014/main" id="{C2DE81F7-B4F7-43B6-874A-FB4D7D3239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6727" y="2249487"/>
            <a:ext cx="4710683" cy="3541714"/>
          </a:xfrm>
        </p:spPr>
        <p:txBody>
          <a:bodyPr>
            <a:normAutofit/>
          </a:bodyPr>
          <a:lstStyle/>
          <a:p>
            <a:r>
              <a:rPr lang="nb-NO" dirty="0"/>
              <a:t>Brukes av Internet Explorer for å begrense tilgang til websider</a:t>
            </a:r>
          </a:p>
          <a:p>
            <a:r>
              <a:rPr lang="nb-NO" dirty="0"/>
              <a:t>4 Zones:</a:t>
            </a:r>
          </a:p>
          <a:p>
            <a:pPr lvl="1"/>
            <a:r>
              <a:rPr lang="nb-NO" dirty="0" err="1"/>
              <a:t>Internet</a:t>
            </a:r>
            <a:endParaRPr lang="nb-NO" dirty="0"/>
          </a:p>
          <a:p>
            <a:pPr lvl="1"/>
            <a:r>
              <a:rPr lang="nb-NO" dirty="0" err="1"/>
              <a:t>Local</a:t>
            </a:r>
            <a:r>
              <a:rPr lang="nb-NO" dirty="0"/>
              <a:t> Intranet</a:t>
            </a:r>
          </a:p>
          <a:p>
            <a:pPr lvl="1"/>
            <a:r>
              <a:rPr lang="nb-NO" dirty="0" err="1"/>
              <a:t>Trusted</a:t>
            </a:r>
            <a:r>
              <a:rPr lang="nb-NO" dirty="0"/>
              <a:t> </a:t>
            </a:r>
            <a:r>
              <a:rPr lang="nb-NO" dirty="0" err="1"/>
              <a:t>sites</a:t>
            </a:r>
            <a:endParaRPr lang="nb-NO" dirty="0"/>
          </a:p>
          <a:p>
            <a:pPr lvl="1"/>
            <a:r>
              <a:rPr lang="nb-NO" dirty="0" err="1"/>
              <a:t>Restricted</a:t>
            </a:r>
            <a:r>
              <a:rPr lang="nb-NO" dirty="0"/>
              <a:t> </a:t>
            </a:r>
            <a:r>
              <a:rPr lang="nb-NO" dirty="0" err="1"/>
              <a:t>sites</a:t>
            </a:r>
            <a:endParaRPr lang="nb-NO" dirty="0"/>
          </a:p>
          <a:p>
            <a:pPr lvl="1"/>
            <a:endParaRPr lang="nb-NO" dirty="0"/>
          </a:p>
        </p:txBody>
      </p:sp>
      <p:pic>
        <p:nvPicPr>
          <p:cNvPr id="92" name="Graphic 8" descr="Laptop Secure">
            <a:extLst>
              <a:ext uri="{FF2B5EF4-FFF2-40B4-BE49-F238E27FC236}">
                <a16:creationId xmlns:a16="http://schemas.microsoft.com/office/drawing/2014/main" id="{BD3680FB-6735-4BCE-ACFB-C33C6E953E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11203" y="2249487"/>
            <a:ext cx="3549650" cy="3549650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611999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872A3-51F2-4A48-B083-887FFBEDB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/>
              <a:t>Microsoft Security zones</a:t>
            </a:r>
            <a:br>
              <a:rPr lang="nb-NO"/>
            </a:br>
            <a:endParaRPr lang="nb-NO"/>
          </a:p>
        </p:txBody>
      </p:sp>
      <p:graphicFrame>
        <p:nvGraphicFramePr>
          <p:cNvPr id="53" name="Content Placeholder 2">
            <a:extLst>
              <a:ext uri="{FF2B5EF4-FFF2-40B4-BE49-F238E27FC236}">
                <a16:creationId xmlns:a16="http://schemas.microsoft.com/office/drawing/2014/main" id="{761DAC5D-712A-4828-8DCA-2B177281BA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3250037"/>
              </p:ext>
            </p:extLst>
          </p:nvPr>
        </p:nvGraphicFramePr>
        <p:xfrm>
          <a:off x="1143000" y="1877352"/>
          <a:ext cx="9905999" cy="3584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723566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12D96-F60E-44C1-99F2-A958C842D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nb-NO"/>
              <a:t>Understanding Local area networks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8B21F542-7E59-4ED4-9E87-976431BF70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1172" y="1409496"/>
            <a:ext cx="9488642" cy="453082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601577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21020-87C0-43E6-9ABB-788B503A3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Hva er et lan?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9E177-DA81-4D09-9000-E3FE8C31CC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nb-NO" dirty="0"/>
              <a:t>«Small </a:t>
            </a:r>
            <a:r>
              <a:rPr lang="nb-NO" dirty="0" err="1"/>
              <a:t>geographical</a:t>
            </a:r>
            <a:r>
              <a:rPr lang="nb-NO" dirty="0"/>
              <a:t> area </a:t>
            </a:r>
            <a:r>
              <a:rPr lang="nb-NO" dirty="0" err="1"/>
              <a:t>that’s</a:t>
            </a:r>
            <a:r>
              <a:rPr lang="nb-NO" dirty="0"/>
              <a:t> </a:t>
            </a:r>
            <a:r>
              <a:rPr lang="nb-NO" dirty="0" err="1"/>
              <a:t>small</a:t>
            </a:r>
            <a:r>
              <a:rPr lang="nb-NO" dirty="0"/>
              <a:t> </a:t>
            </a:r>
            <a:r>
              <a:rPr lang="nb-NO" dirty="0" err="1"/>
              <a:t>enough</a:t>
            </a:r>
            <a:r>
              <a:rPr lang="nb-NO" dirty="0"/>
              <a:t> </a:t>
            </a:r>
            <a:r>
              <a:rPr lang="nb-NO" dirty="0" err="1"/>
              <a:t>that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devices</a:t>
            </a:r>
            <a:r>
              <a:rPr lang="nb-NO" dirty="0"/>
              <a:t> </a:t>
            </a:r>
            <a:r>
              <a:rPr lang="nb-NO" dirty="0" err="1"/>
              <a:t>can</a:t>
            </a:r>
            <a:r>
              <a:rPr lang="nb-NO" dirty="0"/>
              <a:t> be </a:t>
            </a:r>
            <a:r>
              <a:rPr lang="nb-NO" dirty="0" err="1"/>
              <a:t>classed</a:t>
            </a:r>
            <a:r>
              <a:rPr lang="nb-NO" dirty="0"/>
              <a:t> as </a:t>
            </a:r>
            <a:r>
              <a:rPr lang="nb-NO" dirty="0" err="1"/>
              <a:t>being</a:t>
            </a:r>
            <a:r>
              <a:rPr lang="nb-NO" dirty="0"/>
              <a:t> </a:t>
            </a:r>
            <a:r>
              <a:rPr lang="nb-NO" dirty="0" err="1"/>
              <a:t>local</a:t>
            </a:r>
            <a:r>
              <a:rPr lang="nb-NO" dirty="0"/>
              <a:t> to </a:t>
            </a:r>
            <a:r>
              <a:rPr lang="nb-NO" dirty="0" err="1"/>
              <a:t>each</a:t>
            </a:r>
            <a:r>
              <a:rPr lang="nb-NO" dirty="0"/>
              <a:t> </a:t>
            </a:r>
            <a:r>
              <a:rPr lang="nb-NO" dirty="0" err="1"/>
              <a:t>other</a:t>
            </a:r>
            <a:r>
              <a:rPr lang="nb-NO" dirty="0"/>
              <a:t>»</a:t>
            </a:r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r>
              <a:rPr lang="nb-NO" dirty="0"/>
              <a:t>Eksempler:</a:t>
            </a:r>
          </a:p>
          <a:p>
            <a:r>
              <a:rPr lang="nb-NO" dirty="0"/>
              <a:t>Hjemmenettverk</a:t>
            </a:r>
          </a:p>
          <a:p>
            <a:r>
              <a:rPr lang="nb-NO" dirty="0"/>
              <a:t>Klasserom</a:t>
            </a:r>
          </a:p>
          <a:p>
            <a:r>
              <a:rPr lang="nb-NO" dirty="0"/>
              <a:t>Kontor o.l. </a:t>
            </a:r>
          </a:p>
          <a:p>
            <a:pPr marL="0" indent="0">
              <a:buNone/>
            </a:pP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2591370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9E889-F61E-4CB9-8050-6119043AD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dirty="0" err="1"/>
              <a:t>Local</a:t>
            </a:r>
            <a:r>
              <a:rPr lang="nb-NO" dirty="0"/>
              <a:t> </a:t>
            </a:r>
            <a:r>
              <a:rPr lang="nb-NO" dirty="0" err="1"/>
              <a:t>Addressing</a:t>
            </a:r>
            <a:endParaRPr lang="nb-NO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047FB10-B58B-4B6C-B713-239141B1221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1768582"/>
              </p:ext>
            </p:extLst>
          </p:nvPr>
        </p:nvGraphicFramePr>
        <p:xfrm>
          <a:off x="1141413" y="2418820"/>
          <a:ext cx="9906000" cy="31427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800007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76CFC-CF25-4479-B4EB-1EA33000B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Hostnames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787DA3-4C90-4B77-8FD7-4E347591CF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nb-NO" dirty="0"/>
              <a:t>Brukes fordi mennesker lettere leser/husker navn.</a:t>
            </a:r>
          </a:p>
          <a:p>
            <a:pPr marL="0" indent="0">
              <a:buNone/>
            </a:pPr>
            <a:r>
              <a:rPr lang="nb-NO" dirty="0"/>
              <a:t>Typisk konfigurert av en admin. Brukes vanligvis sammen med DNS tjenester.</a:t>
            </a:r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r>
              <a:rPr lang="nb-NO" dirty="0"/>
              <a:t>Eksempler:</a:t>
            </a:r>
          </a:p>
          <a:p>
            <a:r>
              <a:rPr lang="nb-NO" dirty="0"/>
              <a:t>NBKN00229</a:t>
            </a:r>
          </a:p>
          <a:p>
            <a:r>
              <a:rPr lang="nb-NO" dirty="0"/>
              <a:t>osl-ita-dc-01</a:t>
            </a:r>
          </a:p>
          <a:p>
            <a:r>
              <a:rPr lang="nb-NO" dirty="0"/>
              <a:t>CIA-DT01</a:t>
            </a:r>
          </a:p>
        </p:txBody>
      </p:sp>
    </p:spTree>
    <p:extLst>
      <p:ext uri="{BB962C8B-B14F-4D97-AF65-F5344CB8AC3E}">
        <p14:creationId xmlns:p14="http://schemas.microsoft.com/office/powerpoint/2010/main" val="5859945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CB1D2-D537-42CE-9862-FAD1BE621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IP addresseR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23D814-83C0-401F-AF2F-A1F98EB14C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nb-NO" dirty="0"/>
              <a:t>En IPv4 addresse kan deles inn i 2 hoveddeler: </a:t>
            </a:r>
          </a:p>
          <a:p>
            <a:pPr marL="0" indent="0">
              <a:buNone/>
            </a:pPr>
            <a:endParaRPr lang="nb-NO" dirty="0"/>
          </a:p>
          <a:p>
            <a:r>
              <a:rPr lang="nb-NO" dirty="0"/>
              <a:t>Network element </a:t>
            </a:r>
          </a:p>
          <a:p>
            <a:r>
              <a:rPr lang="nb-NO" dirty="0"/>
              <a:t>Host element</a:t>
            </a:r>
          </a:p>
          <a:p>
            <a:endParaRPr lang="nb-NO" dirty="0"/>
          </a:p>
          <a:p>
            <a:pPr marL="0" indent="0">
              <a:buNone/>
            </a:pPr>
            <a:r>
              <a:rPr lang="nb-NO" dirty="0"/>
              <a:t>Begge disse er styrt av Nettverksmasken, som forteller hvilke bits som er regnet som «Most Significant»</a:t>
            </a:r>
          </a:p>
        </p:txBody>
      </p:sp>
    </p:spTree>
    <p:extLst>
      <p:ext uri="{BB962C8B-B14F-4D97-AF65-F5344CB8AC3E}">
        <p14:creationId xmlns:p14="http://schemas.microsoft.com/office/powerpoint/2010/main" val="28100142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350E7-0480-43B1-8814-8DFEBAE31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Private ip addresser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1252B2-0025-46B5-8F53-B1DC58E72E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b-NO" dirty="0"/>
              <a:t>3 klasser/ranges:</a:t>
            </a:r>
          </a:p>
          <a:p>
            <a:pPr marL="0" indent="0">
              <a:buNone/>
            </a:pPr>
            <a:endParaRPr lang="nb-NO" dirty="0"/>
          </a:p>
          <a:p>
            <a:pPr marL="457200" indent="-457200">
              <a:buFont typeface="+mj-lt"/>
              <a:buAutoNum type="arabicPeriod"/>
            </a:pPr>
            <a:r>
              <a:rPr lang="nb-NO" dirty="0"/>
              <a:t>Class A 10.0.0.0 – 10.255.255.255</a:t>
            </a:r>
          </a:p>
          <a:p>
            <a:pPr marL="457200" indent="-457200">
              <a:buFont typeface="+mj-lt"/>
              <a:buAutoNum type="arabicPeriod"/>
            </a:pPr>
            <a:r>
              <a:rPr lang="nb-NO" dirty="0"/>
              <a:t>Class B 172.16.0.0 – 172.31.255.255</a:t>
            </a:r>
          </a:p>
          <a:p>
            <a:pPr marL="457200" indent="-457200">
              <a:buFont typeface="+mj-lt"/>
              <a:buAutoNum type="arabicPeriod"/>
            </a:pPr>
            <a:r>
              <a:rPr lang="nb-NO" dirty="0"/>
              <a:t>Class C 192.168.0.0 – 192.168.255.255</a:t>
            </a:r>
          </a:p>
          <a:p>
            <a:pPr marL="0" indent="0">
              <a:buNone/>
            </a:pP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568630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96746-DD8C-46D8-85F8-EB74A8740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4275668"/>
            <a:ext cx="8830733" cy="93609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1800"/>
              <a:t>Kapittel 1</a:t>
            </a:r>
            <a:br>
              <a:rPr lang="en-US" sz="1800"/>
            </a:br>
            <a:br>
              <a:rPr lang="en-US" sz="1800"/>
            </a:br>
            <a:r>
              <a:rPr lang="en-US" sz="1800"/>
              <a:t>Hva er et nettverk?</a:t>
            </a:r>
            <a:endParaRPr lang="en-US" sz="1800" dirty="0"/>
          </a:p>
        </p:txBody>
      </p:sp>
      <p:pic>
        <p:nvPicPr>
          <p:cNvPr id="9" name="Picture Placeholder 8" descr="A picture containing umbrella&#10;&#10;Description automatically generated">
            <a:extLst>
              <a:ext uri="{FF2B5EF4-FFF2-40B4-BE49-F238E27FC236}">
                <a16:creationId xmlns:a16="http://schemas.microsoft.com/office/drawing/2014/main" id="{6ECB20FE-39AF-44B3-B287-4E84E9A0FF3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b="1365"/>
          <a:stretch/>
        </p:blipFill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D74EB9-E74F-4C75-A0A0-1A62FC7804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1" y="5244572"/>
            <a:ext cx="8830732" cy="69056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700" cap="all">
                <a:solidFill>
                  <a:schemeClr val="tx2"/>
                </a:solidFill>
              </a:rPr>
              <a:t>To eller flere endepunkter som kommuniserer over et felles medium.</a:t>
            </a:r>
            <a:endParaRPr lang="en-US" sz="1700" cap="all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04223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193D328-1FEF-4EA3-A6D0-04BBBE28F0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31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4067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E22CE6FC-7738-4942-9064-785A0D3D70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7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4632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C57625E4-0931-4229-93AC-D43E389388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25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542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9A623F3-B437-46FB-8449-0D2EFE090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Mac addresser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0988C13-6AB0-4A22-8136-0FD05436B97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nb-NO" dirty="0"/>
              <a:t>MAC  </a:t>
            </a:r>
            <a:r>
              <a:rPr lang="nb-NO" dirty="0" err="1"/>
              <a:t>Address</a:t>
            </a:r>
            <a:r>
              <a:rPr lang="nb-NO" dirty="0"/>
              <a:t>/</a:t>
            </a:r>
            <a:r>
              <a:rPr lang="nb-NO" dirty="0" err="1"/>
              <a:t>Physical</a:t>
            </a:r>
            <a:r>
              <a:rPr lang="nb-NO" dirty="0"/>
              <a:t> </a:t>
            </a:r>
            <a:r>
              <a:rPr lang="nb-NO" dirty="0" err="1"/>
              <a:t>Address</a:t>
            </a:r>
            <a:r>
              <a:rPr lang="nb-NO" dirty="0"/>
              <a:t>/Hardware </a:t>
            </a:r>
            <a:r>
              <a:rPr lang="nb-NO" dirty="0" err="1"/>
              <a:t>Address</a:t>
            </a:r>
            <a:r>
              <a:rPr lang="nb-NO" dirty="0"/>
              <a:t>/</a:t>
            </a:r>
            <a:r>
              <a:rPr lang="nb-NO" dirty="0" err="1"/>
              <a:t>Burnt</a:t>
            </a:r>
            <a:r>
              <a:rPr lang="nb-NO" dirty="0"/>
              <a:t>-in </a:t>
            </a:r>
            <a:r>
              <a:rPr lang="nb-NO" dirty="0" err="1"/>
              <a:t>Address</a:t>
            </a:r>
            <a:endParaRPr lang="nb-NO" dirty="0"/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r>
              <a:rPr lang="nb-NO" dirty="0"/>
              <a:t>48bit Hexadecimal </a:t>
            </a:r>
          </a:p>
          <a:p>
            <a:pPr marL="0" indent="0">
              <a:buNone/>
            </a:pPr>
            <a:r>
              <a:rPr lang="nb-NO" dirty="0"/>
              <a:t>Eksempel: C8-F7-50-5F-1C-D3</a:t>
            </a:r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r>
              <a:rPr lang="nb-NO" dirty="0"/>
              <a:t>Kan sjekke MAC adressen på egne NICs med «ipconfig /all» i Command Prompt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C172CB-34C5-4EFB-99D5-B192B837B77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nb-NO" dirty="0"/>
              <a:t>MAC addresser er i utgangspunktet unike</a:t>
            </a:r>
          </a:p>
          <a:p>
            <a:r>
              <a:rPr lang="nb-NO" dirty="0"/>
              <a:t>Første halvdel er OUI (Organizationally Unique Identifier).</a:t>
            </a:r>
          </a:p>
          <a:p>
            <a:pPr marL="0" indent="0">
              <a:buNone/>
            </a:pPr>
            <a:r>
              <a:rPr lang="nb-NO" dirty="0"/>
              <a:t>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D0DB2A9-F520-4DA1-834A-886DF227FC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3234" y="3698597"/>
            <a:ext cx="6101210" cy="2245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608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9B6F9104-DA8A-4898-B0B7-B33554467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Litt mer om MAC 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618D6EB-BF08-44D6-96AD-FE22C76A242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Hexadecimal </a:t>
            </a:r>
            <a:r>
              <a:rPr lang="en-US" dirty="0" err="1"/>
              <a:t>inneholder</a:t>
            </a:r>
            <a:r>
              <a:rPr lang="en-US" dirty="0"/>
              <a:t> </a:t>
            </a:r>
            <a:r>
              <a:rPr lang="en-US" dirty="0" err="1"/>
              <a:t>tallene</a:t>
            </a:r>
            <a:r>
              <a:rPr lang="en-US" dirty="0"/>
              <a:t> 0-9 og </a:t>
            </a:r>
            <a:r>
              <a:rPr lang="en-US" dirty="0" err="1"/>
              <a:t>bokstavene</a:t>
            </a:r>
            <a:r>
              <a:rPr lang="en-US" dirty="0"/>
              <a:t> A-F</a:t>
            </a:r>
          </a:p>
          <a:p>
            <a:r>
              <a:rPr lang="en-US" dirty="0"/>
              <a:t>12 </a:t>
            </a:r>
            <a:r>
              <a:rPr lang="en-US" dirty="0" err="1"/>
              <a:t>totale</a:t>
            </a:r>
            <a:r>
              <a:rPr lang="en-US" dirty="0"/>
              <a:t> </a:t>
            </a:r>
            <a:r>
              <a:rPr lang="en-US" dirty="0" err="1"/>
              <a:t>tegn</a:t>
            </a:r>
            <a:r>
              <a:rPr lang="en-US" dirty="0"/>
              <a:t>, </a:t>
            </a:r>
            <a:r>
              <a:rPr lang="en-US" dirty="0" err="1"/>
              <a:t>hvert</a:t>
            </a:r>
            <a:r>
              <a:rPr lang="en-US" dirty="0"/>
              <a:t> </a:t>
            </a:r>
            <a:r>
              <a:rPr lang="en-US" dirty="0" err="1"/>
              <a:t>tegn</a:t>
            </a:r>
            <a:r>
              <a:rPr lang="en-US" dirty="0"/>
              <a:t> er 4 bits</a:t>
            </a:r>
          </a:p>
          <a:p>
            <a:r>
              <a:rPr lang="en-US" dirty="0"/>
              <a:t>48 bits per MAC </a:t>
            </a:r>
            <a:r>
              <a:rPr lang="en-US" dirty="0" err="1"/>
              <a:t>adresse</a:t>
            </a:r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ED416442-31B2-484E-A316-1D726385EFA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nb-NO" dirty="0">
                <a:effectLst/>
              </a:rPr>
              <a:t>0002.4a33.511a</a:t>
            </a:r>
          </a:p>
          <a:p>
            <a:r>
              <a:rPr lang="nb-NO" dirty="0"/>
              <a:t>B7-2b-12-34-56-af</a:t>
            </a:r>
            <a:endParaRPr lang="nb-NO" dirty="0">
              <a:effectLst/>
            </a:endParaRPr>
          </a:p>
          <a:p>
            <a:r>
              <a:rPr lang="nb-NO" dirty="0"/>
              <a:t>0123.4567.89ab</a:t>
            </a:r>
          </a:p>
          <a:p>
            <a:r>
              <a:rPr lang="nb-NO" dirty="0"/>
              <a:t>cdef01234567</a:t>
            </a:r>
          </a:p>
          <a:p>
            <a:r>
              <a:rPr lang="nb-NO" dirty="0"/>
              <a:t>A2-3b-10-g7-37-f2</a:t>
            </a:r>
          </a:p>
          <a:p>
            <a:r>
              <a:rPr lang="nb-NO" dirty="0"/>
              <a:t>b7-72-12-56-f3-55</a:t>
            </a:r>
          </a:p>
        </p:txBody>
      </p:sp>
    </p:spTree>
    <p:extLst>
      <p:ext uri="{BB962C8B-B14F-4D97-AF65-F5344CB8AC3E}">
        <p14:creationId xmlns:p14="http://schemas.microsoft.com/office/powerpoint/2010/main" val="1916577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B63CF-5833-47CC-B307-3AB79E9B7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Peer-to-peer </a:t>
            </a:r>
            <a:r>
              <a:rPr lang="nb-NO" dirty="0" err="1"/>
              <a:t>vs</a:t>
            </a:r>
            <a:r>
              <a:rPr lang="nb-NO" dirty="0"/>
              <a:t> </a:t>
            </a:r>
            <a:r>
              <a:rPr lang="nb-NO" dirty="0" err="1"/>
              <a:t>client-server</a:t>
            </a:r>
            <a:endParaRPr lang="nb-NO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C3765B-0B4B-4862-B28E-32DE17CC26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Peer-to-peer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89F0CB-19E9-4CA5-9AD4-1CBA981470F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nb-NO" dirty="0"/>
              <a:t>Alle enheter regnes som likeverdige</a:t>
            </a:r>
          </a:p>
          <a:p>
            <a:r>
              <a:rPr lang="nb-NO" dirty="0"/>
              <a:t>Hver device står for egen autentisering</a:t>
            </a:r>
          </a:p>
          <a:p>
            <a:endParaRPr lang="nb-NO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2615360-A805-4760-82D1-D4E4C10D66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nb-NO" dirty="0" err="1"/>
              <a:t>Client-server</a:t>
            </a:r>
            <a:endParaRPr lang="nb-NO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C712BBE-BA29-4222-A051-9BC2130377A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nb-NO" dirty="0"/>
              <a:t>Hierarkisk </a:t>
            </a:r>
          </a:p>
          <a:p>
            <a:r>
              <a:rPr lang="nb-NO" dirty="0"/>
              <a:t>Klienter autentiserer seg mot et sentralt register. Som regel Active Directory</a:t>
            </a:r>
          </a:p>
        </p:txBody>
      </p:sp>
    </p:spTree>
    <p:extLst>
      <p:ext uri="{BB962C8B-B14F-4D97-AF65-F5344CB8AC3E}">
        <p14:creationId xmlns:p14="http://schemas.microsoft.com/office/powerpoint/2010/main" val="34942665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>
            <a:extLst>
              <a:ext uri="{FF2B5EF4-FFF2-40B4-BE49-F238E27FC236}">
                <a16:creationId xmlns:a16="http://schemas.microsoft.com/office/drawing/2014/main" id="{9ACD3AF8-B16E-4174-8C1A-41F683C4A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FF5EAD09-B81D-415F-8BCF-73C81AE05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5" name="Rectangle 5">
              <a:extLst>
                <a:ext uri="{FF2B5EF4-FFF2-40B4-BE49-F238E27FC236}">
                  <a16:creationId xmlns:a16="http://schemas.microsoft.com/office/drawing/2014/main" id="{CFB79010-8ED4-49EF-AFD2-F4D8C80B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4649B869-006E-42B5-9DDC-21049B130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443096BD-333F-48B6-8220-D1F9793E4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18" name="Rectangle 8">
              <a:extLst>
                <a:ext uri="{FF2B5EF4-FFF2-40B4-BE49-F238E27FC236}">
                  <a16:creationId xmlns:a16="http://schemas.microsoft.com/office/drawing/2014/main" id="{1A45BB9A-7E84-4B9B-923A-270A97F85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D7D7C768-2F76-4DE2-A807-1B9FFF81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1870B32E-EE42-470E-B543-CA55AEC8C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EEF09120-11AA-4DB5-98A8-EC4923002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39CC463D-589C-461C-A234-0460EB06B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id="{B6516153-269A-421E-A021-CB3F3C5E1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24" name="Freeform 14">
              <a:extLst>
                <a:ext uri="{FF2B5EF4-FFF2-40B4-BE49-F238E27FC236}">
                  <a16:creationId xmlns:a16="http://schemas.microsoft.com/office/drawing/2014/main" id="{45E14300-6C4A-4F77-915F-F3B25B023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25" name="Freeform 15">
              <a:extLst>
                <a:ext uri="{FF2B5EF4-FFF2-40B4-BE49-F238E27FC236}">
                  <a16:creationId xmlns:a16="http://schemas.microsoft.com/office/drawing/2014/main" id="{993E312A-E6A6-4B52-ADE6-618ADC89B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26" name="Freeform 16">
              <a:extLst>
                <a:ext uri="{FF2B5EF4-FFF2-40B4-BE49-F238E27FC236}">
                  <a16:creationId xmlns:a16="http://schemas.microsoft.com/office/drawing/2014/main" id="{2F0F3026-2480-472B-8C52-36812C81E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27" name="Freeform 17">
              <a:extLst>
                <a:ext uri="{FF2B5EF4-FFF2-40B4-BE49-F238E27FC236}">
                  <a16:creationId xmlns:a16="http://schemas.microsoft.com/office/drawing/2014/main" id="{34E1C992-559D-4827-9F30-31A3CA7A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28" name="Freeform 18">
              <a:extLst>
                <a:ext uri="{FF2B5EF4-FFF2-40B4-BE49-F238E27FC236}">
                  <a16:creationId xmlns:a16="http://schemas.microsoft.com/office/drawing/2014/main" id="{D9F2FB98-F443-498F-AAD9-694582568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29" name="Freeform 19">
              <a:extLst>
                <a:ext uri="{FF2B5EF4-FFF2-40B4-BE49-F238E27FC236}">
                  <a16:creationId xmlns:a16="http://schemas.microsoft.com/office/drawing/2014/main" id="{75DBF6EC-ED50-43E4-8A8B-64CE86A88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30" name="Freeform 20">
              <a:extLst>
                <a:ext uri="{FF2B5EF4-FFF2-40B4-BE49-F238E27FC236}">
                  <a16:creationId xmlns:a16="http://schemas.microsoft.com/office/drawing/2014/main" id="{FD854F40-AC43-4F21-9C62-2CE35CFD2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31" name="Freeform 21">
              <a:extLst>
                <a:ext uri="{FF2B5EF4-FFF2-40B4-BE49-F238E27FC236}">
                  <a16:creationId xmlns:a16="http://schemas.microsoft.com/office/drawing/2014/main" id="{62CCB560-494A-4F74-9DE4-068806A8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32" name="Freeform 22">
              <a:extLst>
                <a:ext uri="{FF2B5EF4-FFF2-40B4-BE49-F238E27FC236}">
                  <a16:creationId xmlns:a16="http://schemas.microsoft.com/office/drawing/2014/main" id="{6F9A05F2-B5D2-4D8A-9A78-14E45C13F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33" name="Freeform 23">
              <a:extLst>
                <a:ext uri="{FF2B5EF4-FFF2-40B4-BE49-F238E27FC236}">
                  <a16:creationId xmlns:a16="http://schemas.microsoft.com/office/drawing/2014/main" id="{A6373189-19BB-4BEC-84A3-432253E05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34" name="Freeform 24">
              <a:extLst>
                <a:ext uri="{FF2B5EF4-FFF2-40B4-BE49-F238E27FC236}">
                  <a16:creationId xmlns:a16="http://schemas.microsoft.com/office/drawing/2014/main" id="{71AB3122-947A-44DB-B190-A2601C6C9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35" name="Freeform 25">
              <a:extLst>
                <a:ext uri="{FF2B5EF4-FFF2-40B4-BE49-F238E27FC236}">
                  <a16:creationId xmlns:a16="http://schemas.microsoft.com/office/drawing/2014/main" id="{74B4109D-3AFC-4D44-87B1-0CDED3E63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36" name="Freeform 26">
              <a:extLst>
                <a:ext uri="{FF2B5EF4-FFF2-40B4-BE49-F238E27FC236}">
                  <a16:creationId xmlns:a16="http://schemas.microsoft.com/office/drawing/2014/main" id="{44AAD39F-F7C9-4D00-95E0-0465B4E85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37" name="Freeform 27">
              <a:extLst>
                <a:ext uri="{FF2B5EF4-FFF2-40B4-BE49-F238E27FC236}">
                  <a16:creationId xmlns:a16="http://schemas.microsoft.com/office/drawing/2014/main" id="{C1DCAB8D-6EF6-4A84-8D0C-AA9226DEC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38" name="Freeform 28">
              <a:extLst>
                <a:ext uri="{FF2B5EF4-FFF2-40B4-BE49-F238E27FC236}">
                  <a16:creationId xmlns:a16="http://schemas.microsoft.com/office/drawing/2014/main" id="{C407F97F-83CF-4703-B9E0-6335530E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39" name="Freeform 29">
              <a:extLst>
                <a:ext uri="{FF2B5EF4-FFF2-40B4-BE49-F238E27FC236}">
                  <a16:creationId xmlns:a16="http://schemas.microsoft.com/office/drawing/2014/main" id="{0D8D2363-5D84-4CFF-89AA-3C93C859D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40" name="Freeform 30">
              <a:extLst>
                <a:ext uri="{FF2B5EF4-FFF2-40B4-BE49-F238E27FC236}">
                  <a16:creationId xmlns:a16="http://schemas.microsoft.com/office/drawing/2014/main" id="{0435A35C-AC99-4E12-8CB0-9C640DAA9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41" name="Freeform 31">
              <a:extLst>
                <a:ext uri="{FF2B5EF4-FFF2-40B4-BE49-F238E27FC236}">
                  <a16:creationId xmlns:a16="http://schemas.microsoft.com/office/drawing/2014/main" id="{F20392CF-2256-4527-836B-2E6F88596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C52C3AD3-122C-4010-9C55-B0247F8CC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43" name="Rectangle 33">
              <a:extLst>
                <a:ext uri="{FF2B5EF4-FFF2-40B4-BE49-F238E27FC236}">
                  <a16:creationId xmlns:a16="http://schemas.microsoft.com/office/drawing/2014/main" id="{EFCB53ED-09C0-4AD7-9BBC-366833D5F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6F309F52-BFCF-47D9-8089-BC049540D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5F9AE85F-C7AA-4761-B468-2E100829B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2C81C778-91E5-4AE9-AACB-8566E7A28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6C56E0B4-58A0-4B2B-BD56-54121BB8D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88A29CFE-13A6-4509-946F-5C074F856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00235A0A-018B-4499-AC16-AF83457BF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861DF9B7-50DC-4EBE-8B23-97FE92DBB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51" name="Freeform 41">
              <a:extLst>
                <a:ext uri="{FF2B5EF4-FFF2-40B4-BE49-F238E27FC236}">
                  <a16:creationId xmlns:a16="http://schemas.microsoft.com/office/drawing/2014/main" id="{69673907-73D7-4729-A911-9BD078EC2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52" name="Freeform 42">
              <a:extLst>
                <a:ext uri="{FF2B5EF4-FFF2-40B4-BE49-F238E27FC236}">
                  <a16:creationId xmlns:a16="http://schemas.microsoft.com/office/drawing/2014/main" id="{4DC844D3-8053-4EE7-A286-50157B6FD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53" name="Freeform 43">
              <a:extLst>
                <a:ext uri="{FF2B5EF4-FFF2-40B4-BE49-F238E27FC236}">
                  <a16:creationId xmlns:a16="http://schemas.microsoft.com/office/drawing/2014/main" id="{D67575A0-A45A-4773-874C-16370E367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54" name="Freeform 44">
              <a:extLst>
                <a:ext uri="{FF2B5EF4-FFF2-40B4-BE49-F238E27FC236}">
                  <a16:creationId xmlns:a16="http://schemas.microsoft.com/office/drawing/2014/main" id="{4327252B-B62B-4DE0-A924-B7F6E40A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55" name="Rectangle 45">
              <a:extLst>
                <a:ext uri="{FF2B5EF4-FFF2-40B4-BE49-F238E27FC236}">
                  <a16:creationId xmlns:a16="http://schemas.microsoft.com/office/drawing/2014/main" id="{778BC6A7-AC19-497B-A7C6-E447B2EBD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56" name="Freeform 46">
              <a:extLst>
                <a:ext uri="{FF2B5EF4-FFF2-40B4-BE49-F238E27FC236}">
                  <a16:creationId xmlns:a16="http://schemas.microsoft.com/office/drawing/2014/main" id="{4E79A87B-BF1F-437A-9FED-BE93025E5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57" name="Freeform 47">
              <a:extLst>
                <a:ext uri="{FF2B5EF4-FFF2-40B4-BE49-F238E27FC236}">
                  <a16:creationId xmlns:a16="http://schemas.microsoft.com/office/drawing/2014/main" id="{DFAAF3CC-B4E0-45C8-AC2D-EF0D6D823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58" name="Freeform 48">
              <a:extLst>
                <a:ext uri="{FF2B5EF4-FFF2-40B4-BE49-F238E27FC236}">
                  <a16:creationId xmlns:a16="http://schemas.microsoft.com/office/drawing/2014/main" id="{A5A12C87-1E4A-4664-B2F4-A1C8B656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59" name="Freeform 49">
              <a:extLst>
                <a:ext uri="{FF2B5EF4-FFF2-40B4-BE49-F238E27FC236}">
                  <a16:creationId xmlns:a16="http://schemas.microsoft.com/office/drawing/2014/main" id="{B3AF8230-4630-4505-ADDB-16A9B6B37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60" name="Freeform 50">
              <a:extLst>
                <a:ext uri="{FF2B5EF4-FFF2-40B4-BE49-F238E27FC236}">
                  <a16:creationId xmlns:a16="http://schemas.microsoft.com/office/drawing/2014/main" id="{33F93F6D-724D-42F3-AF1D-3081EAB5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61" name="Freeform 51">
              <a:extLst>
                <a:ext uri="{FF2B5EF4-FFF2-40B4-BE49-F238E27FC236}">
                  <a16:creationId xmlns:a16="http://schemas.microsoft.com/office/drawing/2014/main" id="{F5DD7A8F-FB67-4E79-80DB-0FAF3A098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62" name="Freeform 52">
              <a:extLst>
                <a:ext uri="{FF2B5EF4-FFF2-40B4-BE49-F238E27FC236}">
                  <a16:creationId xmlns:a16="http://schemas.microsoft.com/office/drawing/2014/main" id="{7B140A84-E89E-4A80-9DF8-7BCA45F9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63" name="Freeform 53">
              <a:extLst>
                <a:ext uri="{FF2B5EF4-FFF2-40B4-BE49-F238E27FC236}">
                  <a16:creationId xmlns:a16="http://schemas.microsoft.com/office/drawing/2014/main" id="{279E1D6A-EFE2-44C6-A5BF-DFADF0DC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64" name="Freeform 54">
              <a:extLst>
                <a:ext uri="{FF2B5EF4-FFF2-40B4-BE49-F238E27FC236}">
                  <a16:creationId xmlns:a16="http://schemas.microsoft.com/office/drawing/2014/main" id="{C9FA2204-561F-4ABB-988C-03053820F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65" name="Freeform 55">
              <a:extLst>
                <a:ext uri="{FF2B5EF4-FFF2-40B4-BE49-F238E27FC236}">
                  <a16:creationId xmlns:a16="http://schemas.microsoft.com/office/drawing/2014/main" id="{8BD7D04E-AC0A-424F-BC40-28842DAF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66" name="Freeform 56">
              <a:extLst>
                <a:ext uri="{FF2B5EF4-FFF2-40B4-BE49-F238E27FC236}">
                  <a16:creationId xmlns:a16="http://schemas.microsoft.com/office/drawing/2014/main" id="{32B616A2-FE09-47DD-B58C-12EE58B7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67" name="Freeform 57">
              <a:extLst>
                <a:ext uri="{FF2B5EF4-FFF2-40B4-BE49-F238E27FC236}">
                  <a16:creationId xmlns:a16="http://schemas.microsoft.com/office/drawing/2014/main" id="{08C5EAF5-6064-484E-BA05-80D09D84E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68" name="Freeform 58">
              <a:extLst>
                <a:ext uri="{FF2B5EF4-FFF2-40B4-BE49-F238E27FC236}">
                  <a16:creationId xmlns:a16="http://schemas.microsoft.com/office/drawing/2014/main" id="{F11D90DF-D275-4725-884C-77E5E01D8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9BE10567-6165-46A7-867D-4690A16B4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71" name="Rectangle 70">
              <a:extLst>
                <a:ext uri="{FF2B5EF4-FFF2-40B4-BE49-F238E27FC236}">
                  <a16:creationId xmlns:a16="http://schemas.microsoft.com/office/drawing/2014/main" id="{0F4DB1F4-429C-4C85-85D7-C4D81996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2" name="Picture 2">
              <a:extLst>
                <a:ext uri="{FF2B5EF4-FFF2-40B4-BE49-F238E27FC236}">
                  <a16:creationId xmlns:a16="http://schemas.microsoft.com/office/drawing/2014/main" id="{159C0DA6-71D9-4C96-A774-7FADF5E0A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:p14="http://schemas.microsoft.com/office/powerpoint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4" name="Round Diagonal Corner Rectangle 7">
            <a:extLst>
              <a:ext uri="{FF2B5EF4-FFF2-40B4-BE49-F238E27FC236}">
                <a16:creationId xmlns:a16="http://schemas.microsoft.com/office/drawing/2014/main" id="{4B24F6DB-F114-44A7-BB56-D401884E4E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82333" y="2235200"/>
            <a:ext cx="7027334" cy="2396067"/>
          </a:xfrm>
          <a:prstGeom prst="round2DiagRect">
            <a:avLst>
              <a:gd name="adj1" fmla="val 9246"/>
              <a:gd name="adj2" fmla="val 0"/>
            </a:avLst>
          </a:prstGeom>
          <a:solidFill>
            <a:srgbClr val="000000">
              <a:alpha val="80000"/>
            </a:srgbClr>
          </a:solidFill>
          <a:ln w="19050" cap="sq">
            <a:solidFill>
              <a:schemeClr val="tx2"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4DB50ECD-225E-4F81-AF7B-706DD05F3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900097"/>
            <a:ext cx="10982062" cy="1211524"/>
            <a:chOff x="605895" y="2900097"/>
            <a:chExt cx="10982062" cy="1211524"/>
          </a:xfrm>
          <a:effectLst/>
        </p:grpSpPr>
        <p:sp>
          <p:nvSpPr>
            <p:cNvPr id="77" name="Freeform 32">
              <a:extLst>
                <a:ext uri="{FF2B5EF4-FFF2-40B4-BE49-F238E27FC236}">
                  <a16:creationId xmlns:a16="http://schemas.microsoft.com/office/drawing/2014/main" id="{CBC3B006-1357-4969-BC3D-CDD91E492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9653587" y="33797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nb-NO"/>
            </a:p>
          </p:txBody>
        </p:sp>
        <p:sp>
          <p:nvSpPr>
            <p:cNvPr id="78" name="Freeform 33">
              <a:extLst>
                <a:ext uri="{FF2B5EF4-FFF2-40B4-BE49-F238E27FC236}">
                  <a16:creationId xmlns:a16="http://schemas.microsoft.com/office/drawing/2014/main" id="{0D6E4F1D-B331-41B5-90EF-2236C1EE15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078244" y="33107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nb-NO"/>
            </a:p>
          </p:txBody>
        </p:sp>
        <p:sp>
          <p:nvSpPr>
            <p:cNvPr id="79" name="Freeform 34">
              <a:extLst>
                <a:ext uri="{FF2B5EF4-FFF2-40B4-BE49-F238E27FC236}">
                  <a16:creationId xmlns:a16="http://schemas.microsoft.com/office/drawing/2014/main" id="{54A60014-21DF-44E5-9137-433571885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1146631" y="35742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nb-NO"/>
            </a:p>
          </p:txBody>
        </p:sp>
        <p:sp>
          <p:nvSpPr>
            <p:cNvPr id="80" name="Freeform 37">
              <a:extLst>
                <a:ext uri="{FF2B5EF4-FFF2-40B4-BE49-F238E27FC236}">
                  <a16:creationId xmlns:a16="http://schemas.microsoft.com/office/drawing/2014/main" id="{40B768C0-B003-45F4-9A06-EA3509A90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230644" y="30345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nb-NO"/>
            </a:p>
          </p:txBody>
        </p:sp>
        <p:sp>
          <p:nvSpPr>
            <p:cNvPr id="81" name="Freeform 35">
              <a:extLst>
                <a:ext uri="{FF2B5EF4-FFF2-40B4-BE49-F238E27FC236}">
                  <a16:creationId xmlns:a16="http://schemas.microsoft.com/office/drawing/2014/main" id="{5E479182-2054-4AD9-823D-81CFAD7F2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034587" y="25627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nb-NO"/>
            </a:p>
          </p:txBody>
        </p:sp>
        <p:sp>
          <p:nvSpPr>
            <p:cNvPr id="82" name="Freeform 36">
              <a:extLst>
                <a:ext uri="{FF2B5EF4-FFF2-40B4-BE49-F238E27FC236}">
                  <a16:creationId xmlns:a16="http://schemas.microsoft.com/office/drawing/2014/main" id="{A7D912CF-756A-41F1-8BF1-5BA7D1BD05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47375" y="32326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nb-NO"/>
            </a:p>
          </p:txBody>
        </p:sp>
        <p:sp>
          <p:nvSpPr>
            <p:cNvPr id="83" name="Freeform 38">
              <a:extLst>
                <a:ext uri="{FF2B5EF4-FFF2-40B4-BE49-F238E27FC236}">
                  <a16:creationId xmlns:a16="http://schemas.microsoft.com/office/drawing/2014/main" id="{734B6F35-2160-44B1-AB00-F628C84B14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9044" y="30953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nb-NO"/>
            </a:p>
          </p:txBody>
        </p:sp>
        <p:sp>
          <p:nvSpPr>
            <p:cNvPr id="84" name="Freeform 39">
              <a:extLst>
                <a:ext uri="{FF2B5EF4-FFF2-40B4-BE49-F238E27FC236}">
                  <a16:creationId xmlns:a16="http://schemas.microsoft.com/office/drawing/2014/main" id="{D8657E76-4F63-44FE-86C5-54CA174FC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53675" y="21531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nb-NO"/>
            </a:p>
          </p:txBody>
        </p:sp>
        <p:sp>
          <p:nvSpPr>
            <p:cNvPr id="85" name="Freeform 40">
              <a:extLst>
                <a:ext uri="{FF2B5EF4-FFF2-40B4-BE49-F238E27FC236}">
                  <a16:creationId xmlns:a16="http://schemas.microsoft.com/office/drawing/2014/main" id="{482CEB8C-90E5-4152-8B52-A2881B98A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48850" y="33088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nb-NO"/>
            </a:p>
          </p:txBody>
        </p:sp>
        <p:sp>
          <p:nvSpPr>
            <p:cNvPr id="86" name="Rectangle 41">
              <a:extLst>
                <a:ext uri="{FF2B5EF4-FFF2-40B4-BE49-F238E27FC236}">
                  <a16:creationId xmlns:a16="http://schemas.microsoft.com/office/drawing/2014/main" id="{85010FC2-BC4C-4692-876D-7FE363BF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21056" y="32842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nb-NO"/>
            </a:p>
          </p:txBody>
        </p:sp>
        <p:sp>
          <p:nvSpPr>
            <p:cNvPr id="87" name="Freeform 32">
              <a:extLst>
                <a:ext uri="{FF2B5EF4-FFF2-40B4-BE49-F238E27FC236}">
                  <a16:creationId xmlns:a16="http://schemas.microsoft.com/office/drawing/2014/main" id="{714C1223-2B78-4715-9ACB-079A60D16D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2122751" y="35321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nb-NO"/>
            </a:p>
          </p:txBody>
        </p:sp>
        <p:sp>
          <p:nvSpPr>
            <p:cNvPr id="88" name="Freeform 33">
              <a:extLst>
                <a:ext uri="{FF2B5EF4-FFF2-40B4-BE49-F238E27FC236}">
                  <a16:creationId xmlns:a16="http://schemas.microsoft.com/office/drawing/2014/main" id="{1D9109D3-C92A-410B-9B43-5F02B2D84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958445" y="34631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nb-NO"/>
            </a:p>
          </p:txBody>
        </p:sp>
        <p:sp>
          <p:nvSpPr>
            <p:cNvPr id="89" name="Freeform 34">
              <a:extLst>
                <a:ext uri="{FF2B5EF4-FFF2-40B4-BE49-F238E27FC236}">
                  <a16:creationId xmlns:a16="http://schemas.microsoft.com/office/drawing/2014/main" id="{EF5B327A-A1AE-42F3-815E-84F4AA2948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858308" y="37266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nb-NO"/>
            </a:p>
          </p:txBody>
        </p:sp>
        <p:sp>
          <p:nvSpPr>
            <p:cNvPr id="90" name="Freeform 37">
              <a:extLst>
                <a:ext uri="{FF2B5EF4-FFF2-40B4-BE49-F238E27FC236}">
                  <a16:creationId xmlns:a16="http://schemas.microsoft.com/office/drawing/2014/main" id="{77738BDE-751F-4D4C-B4C4-C9DF3EA29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658407" y="31869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nb-NO"/>
            </a:p>
          </p:txBody>
        </p:sp>
        <p:sp>
          <p:nvSpPr>
            <p:cNvPr id="91" name="Freeform 35">
              <a:extLst>
                <a:ext uri="{FF2B5EF4-FFF2-40B4-BE49-F238E27FC236}">
                  <a16:creationId xmlns:a16="http://schemas.microsoft.com/office/drawing/2014/main" id="{9C8C4AD6-72BF-490C-963C-97C7FD7E7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860814" y="27151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nb-NO"/>
            </a:p>
          </p:txBody>
        </p:sp>
        <p:sp>
          <p:nvSpPr>
            <p:cNvPr id="92" name="Freeform 36">
              <a:extLst>
                <a:ext uri="{FF2B5EF4-FFF2-40B4-BE49-F238E27FC236}">
                  <a16:creationId xmlns:a16="http://schemas.microsoft.com/office/drawing/2014/main" id="{94990E31-5AA8-4502-A963-CE1B539DA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289314" y="33850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nb-NO"/>
            </a:p>
          </p:txBody>
        </p:sp>
        <p:sp>
          <p:nvSpPr>
            <p:cNvPr id="93" name="Freeform 38">
              <a:extLst>
                <a:ext uri="{FF2B5EF4-FFF2-40B4-BE49-F238E27FC236}">
                  <a16:creationId xmlns:a16="http://schemas.microsoft.com/office/drawing/2014/main" id="{9E703E9D-ED76-449C-A8C0-7A1E24B8B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605895" y="32477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nb-NO"/>
            </a:p>
          </p:txBody>
        </p:sp>
        <p:sp>
          <p:nvSpPr>
            <p:cNvPr id="94" name="Freeform 39">
              <a:extLst>
                <a:ext uri="{FF2B5EF4-FFF2-40B4-BE49-F238E27FC236}">
                  <a16:creationId xmlns:a16="http://schemas.microsoft.com/office/drawing/2014/main" id="{C70A75E8-C815-4CCF-ABEE-83F19BFE0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532202" y="23055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nb-NO"/>
            </a:p>
          </p:txBody>
        </p:sp>
        <p:sp>
          <p:nvSpPr>
            <p:cNvPr id="95" name="Freeform 40">
              <a:extLst>
                <a:ext uri="{FF2B5EF4-FFF2-40B4-BE49-F238E27FC236}">
                  <a16:creationId xmlns:a16="http://schemas.microsoft.com/office/drawing/2014/main" id="{E15638E1-6A92-4D31-A034-853A65A75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154501" y="34612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nb-NO"/>
            </a:p>
          </p:txBody>
        </p:sp>
        <p:sp>
          <p:nvSpPr>
            <p:cNvPr id="96" name="Rectangle 41">
              <a:extLst>
                <a:ext uri="{FF2B5EF4-FFF2-40B4-BE49-F238E27FC236}">
                  <a16:creationId xmlns:a16="http://schemas.microsoft.com/office/drawing/2014/main" id="{EA3E8D58-D52B-4300-8A50-5696430D1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448983" y="34366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nb-NO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9D907557-A001-439D-A916-2BCFD6774B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000" y="2328334"/>
            <a:ext cx="6858000" cy="136789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400">
                <a:solidFill>
                  <a:srgbClr val="FFFFFF"/>
                </a:solidFill>
              </a:rPr>
              <a:t>Understanding Wide area networks</a:t>
            </a:r>
          </a:p>
        </p:txBody>
      </p:sp>
    </p:spTree>
    <p:extLst>
      <p:ext uri="{BB962C8B-B14F-4D97-AF65-F5344CB8AC3E}">
        <p14:creationId xmlns:p14="http://schemas.microsoft.com/office/powerpoint/2010/main" val="3031122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CCB83-89EE-4DC5-B13A-9056784DF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Circuit </a:t>
            </a:r>
            <a:r>
              <a:rPr lang="nb-NO" dirty="0" err="1"/>
              <a:t>switching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3438B-C4C4-48DF-9879-B13E9E07C9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752530"/>
            <a:ext cx="9905999" cy="3541714"/>
          </a:xfrm>
        </p:spPr>
        <p:txBody>
          <a:bodyPr/>
          <a:lstStyle/>
          <a:p>
            <a:r>
              <a:rPr lang="nb-NO" dirty="0"/>
              <a:t>Gammelt</a:t>
            </a:r>
          </a:p>
          <a:p>
            <a:r>
              <a:rPr lang="nb-NO" dirty="0"/>
              <a:t>Danne fysiske koblinger, litt som et gammelt telebord</a:t>
            </a:r>
          </a:p>
          <a:p>
            <a:r>
              <a:rPr lang="nb-NO" dirty="0"/>
              <a:t>Garantert full båndbredde, én bruker én circuit</a:t>
            </a:r>
          </a:p>
          <a:p>
            <a:r>
              <a:rPr lang="nb-NO" dirty="0"/>
              <a:t>Ingen redundans</a:t>
            </a:r>
          </a:p>
          <a:p>
            <a:r>
              <a:rPr lang="nb-NO" dirty="0"/>
              <a:t>Går noe galt = send trafikk på nytt</a:t>
            </a:r>
          </a:p>
        </p:txBody>
      </p:sp>
    </p:spTree>
    <p:extLst>
      <p:ext uri="{BB962C8B-B14F-4D97-AF65-F5344CB8AC3E}">
        <p14:creationId xmlns:p14="http://schemas.microsoft.com/office/powerpoint/2010/main" val="40974483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AEC4D-7041-4FE4-A02D-AC67B4D98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Packet</a:t>
            </a:r>
            <a:r>
              <a:rPr lang="nb-NO" dirty="0"/>
              <a:t> </a:t>
            </a:r>
            <a:r>
              <a:rPr lang="nb-NO" dirty="0" err="1"/>
              <a:t>switching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296DE-E54D-4341-ADCD-CFDB899286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nb-NO" dirty="0" err="1"/>
              <a:t>Vanlig</a:t>
            </a:r>
            <a:r>
              <a:rPr lang="en-US" altLang="nb-NO" dirty="0"/>
              <a:t> WAN </a:t>
            </a:r>
            <a:r>
              <a:rPr lang="en-US" altLang="nb-NO" dirty="0" err="1"/>
              <a:t>teknologi</a:t>
            </a:r>
            <a:r>
              <a:rPr lang="en-US" altLang="nb-NO" dirty="0"/>
              <a:t>. </a:t>
            </a:r>
            <a:r>
              <a:rPr lang="en-US" altLang="nb-NO" dirty="0" err="1"/>
              <a:t>Deler</a:t>
            </a:r>
            <a:r>
              <a:rPr lang="en-US" altLang="nb-NO" dirty="0"/>
              <a:t> </a:t>
            </a:r>
            <a:r>
              <a:rPr lang="en-US" altLang="nb-NO" dirty="0" err="1"/>
              <a:t>opp</a:t>
            </a:r>
            <a:r>
              <a:rPr lang="en-US" altLang="nb-NO" dirty="0"/>
              <a:t> </a:t>
            </a:r>
            <a:r>
              <a:rPr lang="en-US" altLang="nb-NO" dirty="0" err="1"/>
              <a:t>trafikk</a:t>
            </a:r>
            <a:r>
              <a:rPr lang="en-US" altLang="nb-NO" dirty="0"/>
              <a:t> </a:t>
            </a:r>
            <a:r>
              <a:rPr lang="en-US" altLang="nb-NO" dirty="0" err="1"/>
              <a:t>i</a:t>
            </a:r>
            <a:r>
              <a:rPr lang="en-US" altLang="nb-NO" dirty="0"/>
              <a:t> </a:t>
            </a:r>
            <a:r>
              <a:rPr lang="en-US" altLang="nb-NO" dirty="0" err="1"/>
              <a:t>pakker</a:t>
            </a:r>
            <a:r>
              <a:rPr lang="en-US" altLang="nb-NO" dirty="0"/>
              <a:t> og sender over </a:t>
            </a:r>
            <a:r>
              <a:rPr lang="en-US" altLang="nb-NO" dirty="0" err="1"/>
              <a:t>forskjellige</a:t>
            </a:r>
            <a:r>
              <a:rPr lang="en-US" altLang="nb-NO" dirty="0"/>
              <a:t> hops. </a:t>
            </a:r>
          </a:p>
          <a:p>
            <a:r>
              <a:rPr lang="en-US" altLang="nb-NO" dirty="0"/>
              <a:t>Packet switching services </a:t>
            </a:r>
            <a:r>
              <a:rPr lang="en-US" altLang="nb-NO" dirty="0" err="1"/>
              <a:t>inkluderer</a:t>
            </a:r>
            <a:r>
              <a:rPr lang="en-US" altLang="nb-NO" dirty="0"/>
              <a:t> </a:t>
            </a:r>
            <a:r>
              <a:rPr lang="en-US" altLang="nb-NO" dirty="0" err="1"/>
              <a:t>både</a:t>
            </a:r>
            <a:r>
              <a:rPr lang="en-US" altLang="nb-NO" dirty="0"/>
              <a:t> X.25 og Frame Relay. </a:t>
            </a:r>
            <a:r>
              <a:rPr lang="en-US" altLang="nb-NO" dirty="0" err="1"/>
              <a:t>Før</a:t>
            </a:r>
            <a:r>
              <a:rPr lang="en-US" altLang="nb-NO" dirty="0"/>
              <a:t> packet switching </a:t>
            </a:r>
            <a:r>
              <a:rPr lang="en-US" altLang="nb-NO" dirty="0" err="1"/>
              <a:t>fantes</a:t>
            </a:r>
            <a:r>
              <a:rPr lang="en-US" altLang="nb-NO" dirty="0"/>
              <a:t> det direct dial-up og </a:t>
            </a:r>
            <a:r>
              <a:rPr lang="en-US" altLang="nb-NO" dirty="0" err="1"/>
              <a:t>andre</a:t>
            </a:r>
            <a:r>
              <a:rPr lang="en-US" altLang="nb-NO" dirty="0"/>
              <a:t> former for </a:t>
            </a:r>
            <a:r>
              <a:rPr lang="en-US" altLang="nb-NO" dirty="0" err="1"/>
              <a:t>kommunikasjon</a:t>
            </a:r>
            <a:r>
              <a:rPr lang="en-US" altLang="nb-NO" dirty="0"/>
              <a:t>.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7995871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7F5EA-652D-443A-89BC-7D28E7B8D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x.25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38DD0-60F8-41F2-964E-9656FE7048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nb-NO" dirty="0"/>
              <a:t>X.25 communications protocol var </a:t>
            </a:r>
            <a:r>
              <a:rPr lang="en-US" altLang="nb-NO" dirty="0" err="1"/>
              <a:t>en</a:t>
            </a:r>
            <a:r>
              <a:rPr lang="en-US" altLang="nb-NO" dirty="0"/>
              <a:t> av de </a:t>
            </a:r>
            <a:r>
              <a:rPr lang="en-US" altLang="nb-NO" dirty="0" err="1"/>
              <a:t>første</a:t>
            </a:r>
            <a:r>
              <a:rPr lang="en-US" altLang="nb-NO" dirty="0"/>
              <a:t> </a:t>
            </a:r>
            <a:r>
              <a:rPr lang="en-US" altLang="nb-NO" dirty="0" err="1"/>
              <a:t>typene</a:t>
            </a:r>
            <a:r>
              <a:rPr lang="en-US" altLang="nb-NO" dirty="0"/>
              <a:t> packet switching, og den </a:t>
            </a:r>
            <a:r>
              <a:rPr lang="en-US" altLang="nb-NO" dirty="0" err="1"/>
              <a:t>brukes</a:t>
            </a:r>
            <a:r>
              <a:rPr lang="en-US" altLang="nb-NO" dirty="0"/>
              <a:t> </a:t>
            </a:r>
            <a:r>
              <a:rPr lang="en-US" altLang="nb-NO" dirty="0" err="1"/>
              <a:t>til</a:t>
            </a:r>
            <a:r>
              <a:rPr lang="en-US" altLang="nb-NO" dirty="0"/>
              <a:t> </a:t>
            </a:r>
            <a:r>
              <a:rPr lang="en-US" altLang="nb-NO" dirty="0" err="1"/>
              <a:t>dels</a:t>
            </a:r>
            <a:r>
              <a:rPr lang="en-US" altLang="nb-NO" dirty="0"/>
              <a:t> </a:t>
            </a:r>
            <a:r>
              <a:rPr lang="en-US" altLang="nb-NO" dirty="0" err="1"/>
              <a:t>i</a:t>
            </a:r>
            <a:r>
              <a:rPr lang="en-US" altLang="nb-NO" dirty="0"/>
              <a:t> den </a:t>
            </a:r>
            <a:r>
              <a:rPr lang="en-US" altLang="nb-NO" dirty="0" err="1"/>
              <a:t>dag</a:t>
            </a:r>
            <a:r>
              <a:rPr lang="en-US" altLang="nb-NO" dirty="0"/>
              <a:t> </a:t>
            </a:r>
            <a:r>
              <a:rPr lang="en-US" altLang="nb-NO" dirty="0" err="1"/>
              <a:t>i</a:t>
            </a:r>
            <a:r>
              <a:rPr lang="en-US" altLang="nb-NO" dirty="0"/>
              <a:t> </a:t>
            </a:r>
            <a:r>
              <a:rPr lang="en-US" altLang="nb-NO" dirty="0" err="1"/>
              <a:t>dag</a:t>
            </a:r>
            <a:r>
              <a:rPr lang="en-US" altLang="nb-NO" dirty="0"/>
              <a:t>.</a:t>
            </a:r>
          </a:p>
          <a:p>
            <a:r>
              <a:rPr lang="en-US" altLang="nb-NO" dirty="0"/>
              <a:t>Packet switching </a:t>
            </a:r>
            <a:r>
              <a:rPr lang="en-US" altLang="nb-NO" dirty="0" err="1"/>
              <a:t>ble</a:t>
            </a:r>
            <a:r>
              <a:rPr lang="en-US" altLang="nb-NO" dirty="0"/>
              <a:t> </a:t>
            </a:r>
            <a:r>
              <a:rPr lang="en-US" altLang="nb-NO" dirty="0" err="1"/>
              <a:t>laget</a:t>
            </a:r>
            <a:r>
              <a:rPr lang="en-US" altLang="nb-NO" dirty="0"/>
              <a:t> for å </a:t>
            </a:r>
            <a:r>
              <a:rPr lang="en-US" altLang="nb-NO" dirty="0" err="1"/>
              <a:t>bryte</a:t>
            </a:r>
            <a:r>
              <a:rPr lang="en-US" altLang="nb-NO" dirty="0"/>
              <a:t> </a:t>
            </a:r>
            <a:r>
              <a:rPr lang="en-US" altLang="nb-NO" dirty="0" err="1"/>
              <a:t>ned</a:t>
            </a:r>
            <a:r>
              <a:rPr lang="en-US" altLang="nb-NO" dirty="0"/>
              <a:t> </a:t>
            </a:r>
            <a:r>
              <a:rPr lang="en-US" altLang="nb-NO" dirty="0" err="1"/>
              <a:t>trafikk</a:t>
            </a:r>
            <a:r>
              <a:rPr lang="en-US" altLang="nb-NO" dirty="0"/>
              <a:t> </a:t>
            </a:r>
            <a:r>
              <a:rPr lang="en-US" altLang="nb-NO" dirty="0" err="1"/>
              <a:t>i</a:t>
            </a:r>
            <a:r>
              <a:rPr lang="en-US" altLang="nb-NO" dirty="0"/>
              <a:t> </a:t>
            </a:r>
            <a:r>
              <a:rPr lang="en-US" altLang="nb-NO" dirty="0" err="1"/>
              <a:t>mindre</a:t>
            </a:r>
            <a:r>
              <a:rPr lang="en-US" altLang="nb-NO" dirty="0"/>
              <a:t> </a:t>
            </a:r>
            <a:r>
              <a:rPr lang="en-US" altLang="nb-NO" dirty="0" err="1"/>
              <a:t>pakker</a:t>
            </a:r>
            <a:r>
              <a:rPr lang="en-US" altLang="nb-NO" dirty="0"/>
              <a:t>, og </a:t>
            </a:r>
            <a:r>
              <a:rPr lang="en-US" altLang="nb-NO" dirty="0" err="1"/>
              <a:t>sende</a:t>
            </a:r>
            <a:r>
              <a:rPr lang="en-US" altLang="nb-NO" dirty="0"/>
              <a:t> det over </a:t>
            </a:r>
            <a:r>
              <a:rPr lang="en-US" altLang="nb-NO" dirty="0" err="1"/>
              <a:t>forskjellige</a:t>
            </a:r>
            <a:r>
              <a:rPr lang="en-US" altLang="nb-NO" dirty="0"/>
              <a:t> </a:t>
            </a:r>
            <a:r>
              <a:rPr lang="en-US" altLang="nb-NO" dirty="0" err="1"/>
              <a:t>ledige</a:t>
            </a:r>
            <a:r>
              <a:rPr lang="en-US" altLang="nb-NO" dirty="0"/>
              <a:t> </a:t>
            </a:r>
            <a:r>
              <a:rPr lang="en-US" altLang="nb-NO" dirty="0" err="1"/>
              <a:t>noder</a:t>
            </a:r>
            <a:r>
              <a:rPr lang="en-US" altLang="nb-NO" dirty="0"/>
              <a:t>. </a:t>
            </a:r>
          </a:p>
          <a:p>
            <a:r>
              <a:rPr lang="nb-NO" dirty="0"/>
              <a:t>Har en maximum transfer rate på 64Kbps</a:t>
            </a:r>
          </a:p>
        </p:txBody>
      </p:sp>
    </p:spTree>
    <p:extLst>
      <p:ext uri="{BB962C8B-B14F-4D97-AF65-F5344CB8AC3E}">
        <p14:creationId xmlns:p14="http://schemas.microsoft.com/office/powerpoint/2010/main" val="966513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6367CCC-3342-43D7-8685-D8A6338D3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Enheter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7EC4F31-7F68-446A-BE86-6E3222F402E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b-NO" dirty="0"/>
              <a:t>Telefoner</a:t>
            </a:r>
          </a:p>
          <a:p>
            <a:r>
              <a:rPr lang="nb-NO" dirty="0"/>
              <a:t>Laptops</a:t>
            </a:r>
          </a:p>
          <a:p>
            <a:r>
              <a:rPr lang="nb-NO" dirty="0"/>
              <a:t>PCs</a:t>
            </a:r>
          </a:p>
          <a:p>
            <a:r>
              <a:rPr lang="nb-NO" dirty="0"/>
              <a:t>Servere</a:t>
            </a:r>
          </a:p>
          <a:p>
            <a:r>
              <a:rPr lang="nb-NO" dirty="0"/>
              <a:t>Konsoller</a:t>
            </a:r>
          </a:p>
          <a:p>
            <a:r>
              <a:rPr lang="nb-NO" dirty="0"/>
              <a:t>Tablets</a:t>
            </a:r>
          </a:p>
          <a:p>
            <a:r>
              <a:rPr lang="nb-NO" dirty="0"/>
              <a:t>Etc.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EBFCD6C-EAFF-453C-B945-3BAC8B99EF1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nb-NO" dirty="0"/>
              <a:t>Disse har minimum to ting til felles:</a:t>
            </a:r>
          </a:p>
          <a:p>
            <a:pPr marL="0" indent="0">
              <a:buNone/>
            </a:pPr>
            <a:endParaRPr lang="nb-NO" dirty="0"/>
          </a:p>
          <a:p>
            <a:r>
              <a:rPr lang="nb-NO" dirty="0"/>
              <a:t>Network </a:t>
            </a:r>
            <a:r>
              <a:rPr lang="nb-NO" dirty="0" err="1"/>
              <a:t>interface</a:t>
            </a:r>
            <a:r>
              <a:rPr lang="nb-NO" dirty="0"/>
              <a:t> </a:t>
            </a:r>
            <a:r>
              <a:rPr lang="nb-NO" dirty="0" err="1"/>
              <a:t>card</a:t>
            </a:r>
            <a:r>
              <a:rPr lang="nb-NO" dirty="0"/>
              <a:t> (NIC)</a:t>
            </a:r>
          </a:p>
          <a:p>
            <a:r>
              <a:rPr lang="nb-NO" dirty="0"/>
              <a:t>Network operating system (NOS)</a:t>
            </a:r>
          </a:p>
          <a:p>
            <a:pPr marL="0" indent="0">
              <a:buNone/>
            </a:pP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191676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CD71F-8B8F-46CD-A3A7-60D1B73A1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9957" y="618518"/>
            <a:ext cx="4747088" cy="1478570"/>
          </a:xfrm>
        </p:spPr>
        <p:txBody>
          <a:bodyPr>
            <a:normAutofit/>
          </a:bodyPr>
          <a:lstStyle/>
          <a:p>
            <a:r>
              <a:rPr lang="nb-NO" dirty="0"/>
              <a:t>x.25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5AC00-D6CD-42E5-B2E4-E7F925CA81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9957" y="2249487"/>
            <a:ext cx="4747087" cy="354171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nb-NO" sz="2000" dirty="0"/>
              <a:t>Data </a:t>
            </a:r>
            <a:r>
              <a:rPr lang="en-US" altLang="nb-NO" sz="2000" dirty="0" err="1"/>
              <a:t>blir</a:t>
            </a:r>
            <a:r>
              <a:rPr lang="en-US" altLang="nb-NO" sz="2000" dirty="0"/>
              <a:t> </a:t>
            </a:r>
            <a:r>
              <a:rPr lang="en-US" altLang="nb-NO" sz="2000" dirty="0" err="1"/>
              <a:t>sendt</a:t>
            </a:r>
            <a:r>
              <a:rPr lang="en-US" altLang="nb-NO" sz="2000" dirty="0"/>
              <a:t> </a:t>
            </a:r>
            <a:r>
              <a:rPr lang="en-US" altLang="nb-NO" sz="2000" dirty="0" err="1"/>
              <a:t>til</a:t>
            </a:r>
            <a:r>
              <a:rPr lang="en-US" altLang="nb-NO" sz="2000" dirty="0"/>
              <a:t> </a:t>
            </a:r>
            <a:r>
              <a:rPr lang="en-US" altLang="nb-NO" sz="2000" dirty="0" err="1"/>
              <a:t>en</a:t>
            </a:r>
            <a:r>
              <a:rPr lang="en-US" altLang="nb-NO" sz="2000" dirty="0"/>
              <a:t> router (</a:t>
            </a:r>
            <a:r>
              <a:rPr lang="en-US" altLang="nb-NO" sz="2000" dirty="0" err="1"/>
              <a:t>kjent</a:t>
            </a:r>
            <a:r>
              <a:rPr lang="en-US" altLang="nb-NO" sz="2000" dirty="0"/>
              <a:t> </a:t>
            </a:r>
            <a:r>
              <a:rPr lang="en-US" altLang="nb-NO" sz="2000" dirty="0" err="1"/>
              <a:t>som</a:t>
            </a:r>
            <a:r>
              <a:rPr lang="en-US" altLang="nb-NO" sz="2000" dirty="0"/>
              <a:t> </a:t>
            </a:r>
            <a:r>
              <a:rPr lang="en-US" altLang="nb-NO" sz="2000" dirty="0" err="1"/>
              <a:t>en</a:t>
            </a:r>
            <a:r>
              <a:rPr lang="en-US" altLang="nb-NO" sz="2000" dirty="0"/>
              <a:t> PAD), </a:t>
            </a:r>
            <a:r>
              <a:rPr lang="en-US" altLang="nb-NO" sz="2000" dirty="0" err="1"/>
              <a:t>som</a:t>
            </a:r>
            <a:r>
              <a:rPr lang="en-US" altLang="nb-NO" sz="2000" dirty="0"/>
              <a:t> </a:t>
            </a:r>
            <a:r>
              <a:rPr lang="en-US" altLang="nb-NO" sz="2000" dirty="0" err="1"/>
              <a:t>så</a:t>
            </a:r>
            <a:r>
              <a:rPr lang="en-US" altLang="nb-NO" sz="2000" dirty="0"/>
              <a:t> </a:t>
            </a:r>
            <a:r>
              <a:rPr lang="en-US" altLang="nb-NO" sz="2000" dirty="0" err="1"/>
              <a:t>deler</a:t>
            </a:r>
            <a:r>
              <a:rPr lang="en-US" altLang="nb-NO" sz="2000" dirty="0"/>
              <a:t> </a:t>
            </a:r>
            <a:r>
              <a:rPr lang="en-US" altLang="nb-NO" sz="2000" dirty="0" err="1"/>
              <a:t>opp</a:t>
            </a:r>
            <a:r>
              <a:rPr lang="en-US" altLang="nb-NO" sz="2000" dirty="0"/>
              <a:t> </a:t>
            </a:r>
            <a:r>
              <a:rPr lang="en-US" altLang="nb-NO" sz="2000" dirty="0" err="1"/>
              <a:t>sendingen</a:t>
            </a:r>
            <a:r>
              <a:rPr lang="en-US" altLang="nb-NO" sz="2000" dirty="0"/>
              <a:t> </a:t>
            </a:r>
            <a:r>
              <a:rPr lang="en-US" altLang="nb-NO" sz="2000" dirty="0" err="1"/>
              <a:t>i</a:t>
            </a:r>
            <a:r>
              <a:rPr lang="en-US" altLang="nb-NO" sz="2000" dirty="0"/>
              <a:t> </a:t>
            </a:r>
            <a:r>
              <a:rPr lang="en-US" altLang="nb-NO" sz="2000" dirty="0" err="1"/>
              <a:t>flere</a:t>
            </a:r>
            <a:r>
              <a:rPr lang="en-US" altLang="nb-NO" sz="2000" dirty="0"/>
              <a:t> </a:t>
            </a:r>
            <a:r>
              <a:rPr lang="en-US" altLang="nb-NO" sz="2000" dirty="0" err="1"/>
              <a:t>mindre</a:t>
            </a:r>
            <a:r>
              <a:rPr lang="en-US" altLang="nb-NO" sz="2000" dirty="0"/>
              <a:t> </a:t>
            </a:r>
            <a:r>
              <a:rPr lang="en-US" altLang="nb-NO" sz="2000" dirty="0" err="1"/>
              <a:t>pakker</a:t>
            </a:r>
            <a:r>
              <a:rPr lang="en-US" altLang="nb-NO" sz="2000" dirty="0"/>
              <a:t>. </a:t>
            </a:r>
          </a:p>
          <a:p>
            <a:pPr>
              <a:lnSpc>
                <a:spcPct val="110000"/>
              </a:lnSpc>
            </a:pPr>
            <a:r>
              <a:rPr lang="en-US" altLang="nb-NO" sz="2000" dirty="0"/>
              <a:t>PAD sender </a:t>
            </a:r>
            <a:r>
              <a:rPr lang="en-US" altLang="nb-NO" sz="2000" dirty="0" err="1"/>
              <a:t>så</a:t>
            </a:r>
            <a:r>
              <a:rPr lang="en-US" altLang="nb-NO" sz="2000" dirty="0"/>
              <a:t> </a:t>
            </a:r>
            <a:r>
              <a:rPr lang="en-US" altLang="nb-NO" sz="2000" dirty="0" err="1"/>
              <a:t>pakkene</a:t>
            </a:r>
            <a:r>
              <a:rPr lang="en-US" altLang="nb-NO" sz="2000" dirty="0"/>
              <a:t> </a:t>
            </a:r>
            <a:r>
              <a:rPr lang="en-US" altLang="nb-NO" sz="2000" dirty="0" err="1"/>
              <a:t>til</a:t>
            </a:r>
            <a:r>
              <a:rPr lang="en-US" altLang="nb-NO" sz="2000" dirty="0"/>
              <a:t> </a:t>
            </a:r>
            <a:r>
              <a:rPr lang="en-US" altLang="nb-NO" sz="2000" dirty="0" err="1"/>
              <a:t>en</a:t>
            </a:r>
            <a:r>
              <a:rPr lang="en-US" altLang="nb-NO" sz="2000" dirty="0"/>
              <a:t> </a:t>
            </a:r>
            <a:r>
              <a:rPr lang="en-US" altLang="nb-NO" sz="2000" b="1" i="1" dirty="0"/>
              <a:t>CSU/DSU</a:t>
            </a:r>
            <a:r>
              <a:rPr lang="en-US" altLang="nb-NO" sz="2000" dirty="0"/>
              <a:t> (DCE, Data Circuit-Terminating Equipment). CSU/DSU er </a:t>
            </a:r>
            <a:r>
              <a:rPr lang="en-US" altLang="nb-NO" sz="2000" dirty="0" err="1"/>
              <a:t>nesten</a:t>
            </a:r>
            <a:r>
              <a:rPr lang="en-US" altLang="nb-NO" sz="2000" dirty="0"/>
              <a:t> </a:t>
            </a:r>
            <a:r>
              <a:rPr lang="en-US" altLang="nb-NO" sz="2000" dirty="0" err="1"/>
              <a:t>som</a:t>
            </a:r>
            <a:r>
              <a:rPr lang="en-US" altLang="nb-NO" sz="2000" dirty="0"/>
              <a:t> et MODEM for hele </a:t>
            </a:r>
            <a:r>
              <a:rPr lang="en-US" altLang="nb-NO" sz="2000" dirty="0" err="1"/>
              <a:t>LANet</a:t>
            </a:r>
            <a:r>
              <a:rPr lang="en-US" altLang="nb-NO" sz="2000" dirty="0"/>
              <a:t>. </a:t>
            </a:r>
          </a:p>
          <a:p>
            <a:pPr>
              <a:lnSpc>
                <a:spcPct val="110000"/>
              </a:lnSpc>
            </a:pPr>
            <a:endParaRPr lang="nb-NO" sz="2000" dirty="0"/>
          </a:p>
        </p:txBody>
      </p:sp>
      <p:pic>
        <p:nvPicPr>
          <p:cNvPr id="5" name="Picture 4" descr="07fig03">
            <a:extLst>
              <a:ext uri="{FF2B5EF4-FFF2-40B4-BE49-F238E27FC236}">
                <a16:creationId xmlns:a16="http://schemas.microsoft.com/office/drawing/2014/main" id="{5C821120-767A-4E4F-82ED-AE9F0950E9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18988" y="3019624"/>
            <a:ext cx="4635583" cy="822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01098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2F0AE9AB-C0B0-4B93-81B1-8CC09F020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7397" y="1113282"/>
            <a:ext cx="3489569" cy="23966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/>
              <a:t>x.25</a:t>
            </a:r>
          </a:p>
        </p:txBody>
      </p:sp>
      <p:pic>
        <p:nvPicPr>
          <p:cNvPr id="7" name="Picture 4" descr="07fig04">
            <a:extLst>
              <a:ext uri="{FF2B5EF4-FFF2-40B4-BE49-F238E27FC236}">
                <a16:creationId xmlns:a16="http://schemas.microsoft.com/office/drawing/2014/main" id="{5BAFE5AF-4DF4-4B7E-8097-0EC9A54E15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23281" y="1136606"/>
            <a:ext cx="5703796" cy="4577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19715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2D190AC-9388-4DC2-B690-C88564671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b-NO" sz="3600" b="1" i="1" dirty="0"/>
              <a:t>packet switching exchange</a:t>
            </a:r>
            <a:endParaRPr lang="nb-NO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601166-3A04-4A4F-9D27-B2569DF84E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nb-NO" sz="2400" i="1" dirty="0" err="1"/>
              <a:t>PSEene</a:t>
            </a:r>
            <a:r>
              <a:rPr lang="en-US" altLang="nb-NO" sz="2400" b="1" i="1" dirty="0"/>
              <a:t> </a:t>
            </a:r>
            <a:r>
              <a:rPr lang="en-US" altLang="nb-NO" dirty="0"/>
              <a:t>ligger </a:t>
            </a:r>
            <a:r>
              <a:rPr lang="en-US" altLang="nb-NO" dirty="0" err="1"/>
              <a:t>på</a:t>
            </a:r>
            <a:r>
              <a:rPr lang="en-US" altLang="nb-NO" dirty="0"/>
              <a:t> </a:t>
            </a:r>
            <a:r>
              <a:rPr lang="en-US" altLang="nb-NO" dirty="0" err="1"/>
              <a:t>sentrale</a:t>
            </a:r>
            <a:r>
              <a:rPr lang="en-US" altLang="nb-NO" dirty="0"/>
              <a:t> </a:t>
            </a:r>
            <a:r>
              <a:rPr lang="en-US" altLang="nb-NO" dirty="0" err="1"/>
              <a:t>kontorer</a:t>
            </a:r>
            <a:r>
              <a:rPr lang="en-US" altLang="nb-NO" dirty="0"/>
              <a:t> hos </a:t>
            </a:r>
            <a:r>
              <a:rPr lang="en-US" altLang="nb-NO" dirty="0" err="1"/>
              <a:t>ISPene</a:t>
            </a:r>
            <a:r>
              <a:rPr lang="en-US" altLang="nb-NO" i="1" dirty="0"/>
              <a:t>.</a:t>
            </a:r>
            <a:r>
              <a:rPr lang="en-US" altLang="nb-NO" sz="2400" dirty="0"/>
              <a:t> De </a:t>
            </a:r>
            <a:r>
              <a:rPr lang="en-US" altLang="nb-NO" sz="2400" dirty="0" err="1"/>
              <a:t>kan</a:t>
            </a:r>
            <a:r>
              <a:rPr lang="en-US" altLang="nb-NO" sz="2400" dirty="0"/>
              <a:t> sees </a:t>
            </a:r>
            <a:r>
              <a:rPr lang="en-US" altLang="nb-NO" sz="2400" dirty="0" err="1"/>
              <a:t>på</a:t>
            </a:r>
            <a:r>
              <a:rPr lang="en-US" altLang="nb-NO" sz="2400" dirty="0"/>
              <a:t> </a:t>
            </a:r>
            <a:r>
              <a:rPr lang="en-US" altLang="nb-NO" sz="2400" dirty="0" err="1"/>
              <a:t>som</a:t>
            </a:r>
            <a:r>
              <a:rPr lang="en-US" altLang="nb-NO" sz="2400" dirty="0"/>
              <a:t> </a:t>
            </a:r>
            <a:r>
              <a:rPr lang="en-US" altLang="nb-NO" sz="2400" dirty="0" err="1"/>
              <a:t>digre</a:t>
            </a:r>
            <a:r>
              <a:rPr lang="en-US" altLang="nb-NO" sz="2400" dirty="0"/>
              <a:t> “switch” </a:t>
            </a:r>
            <a:r>
              <a:rPr lang="en-US" altLang="nb-NO" sz="2400" dirty="0" err="1"/>
              <a:t>maskiner</a:t>
            </a:r>
            <a:r>
              <a:rPr lang="en-US" altLang="nb-NO" sz="2400" dirty="0"/>
              <a:t> </a:t>
            </a:r>
            <a:r>
              <a:rPr lang="en-US" altLang="nb-NO" sz="2400" dirty="0" err="1"/>
              <a:t>som</a:t>
            </a:r>
            <a:r>
              <a:rPr lang="en-US" altLang="nb-NO" sz="2400" dirty="0"/>
              <a:t> </a:t>
            </a:r>
            <a:r>
              <a:rPr lang="en-US" altLang="nb-NO" sz="2400" dirty="0" err="1"/>
              <a:t>kan</a:t>
            </a:r>
            <a:r>
              <a:rPr lang="en-US" altLang="nb-NO" sz="2400" dirty="0"/>
              <a:t> </a:t>
            </a:r>
            <a:r>
              <a:rPr lang="en-US" altLang="nb-NO" sz="2400" dirty="0" err="1"/>
              <a:t>håndtere</a:t>
            </a:r>
            <a:r>
              <a:rPr lang="en-US" altLang="nb-NO" sz="2400" dirty="0"/>
              <a:t> </a:t>
            </a:r>
            <a:r>
              <a:rPr lang="en-US" altLang="nb-NO" sz="2400" dirty="0" err="1"/>
              <a:t>veldig</a:t>
            </a:r>
            <a:r>
              <a:rPr lang="en-US" altLang="nb-NO" sz="2400" dirty="0"/>
              <a:t> store </a:t>
            </a:r>
            <a:r>
              <a:rPr lang="en-US" altLang="nb-NO" sz="2400" dirty="0" err="1"/>
              <a:t>mengder</a:t>
            </a:r>
            <a:r>
              <a:rPr lang="en-US" altLang="nb-NO" sz="2400" dirty="0"/>
              <a:t> </a:t>
            </a:r>
            <a:r>
              <a:rPr lang="en-US" altLang="nb-NO" sz="2400" dirty="0" err="1"/>
              <a:t>pakker</a:t>
            </a:r>
            <a:r>
              <a:rPr lang="en-US" altLang="nb-NO" dirty="0"/>
              <a:t>, og </a:t>
            </a:r>
            <a:r>
              <a:rPr lang="en-US" altLang="nb-NO" dirty="0" err="1"/>
              <a:t>velger</a:t>
            </a:r>
            <a:r>
              <a:rPr lang="en-US" altLang="nb-NO" dirty="0"/>
              <a:t> </a:t>
            </a:r>
            <a:r>
              <a:rPr lang="en-US" altLang="nb-NO" dirty="0" err="1"/>
              <a:t>vilke</a:t>
            </a:r>
            <a:r>
              <a:rPr lang="en-US" altLang="nb-NO" dirty="0"/>
              <a:t> </a:t>
            </a:r>
            <a:r>
              <a:rPr lang="en-US" altLang="nb-NO" dirty="0" err="1"/>
              <a:t>kretser</a:t>
            </a:r>
            <a:r>
              <a:rPr lang="en-US" altLang="nb-NO" dirty="0"/>
              <a:t> </a:t>
            </a:r>
            <a:r>
              <a:rPr lang="en-US" altLang="nb-NO" dirty="0" err="1"/>
              <a:t>hver</a:t>
            </a:r>
            <a:r>
              <a:rPr lang="en-US" altLang="nb-NO" dirty="0"/>
              <a:t> </a:t>
            </a:r>
            <a:r>
              <a:rPr lang="en-US" altLang="nb-NO" dirty="0" err="1"/>
              <a:t>pakke</a:t>
            </a:r>
            <a:r>
              <a:rPr lang="en-US" altLang="nb-NO" dirty="0"/>
              <a:t> </a:t>
            </a:r>
            <a:r>
              <a:rPr lang="en-US" altLang="nb-NO" dirty="0" err="1"/>
              <a:t>skal</a:t>
            </a:r>
            <a:r>
              <a:rPr lang="en-US" altLang="nb-NO" dirty="0"/>
              <a:t> </a:t>
            </a:r>
            <a:r>
              <a:rPr lang="en-US" altLang="nb-NO" dirty="0" err="1"/>
              <a:t>sendes</a:t>
            </a:r>
            <a:r>
              <a:rPr lang="en-US" altLang="nb-NO" dirty="0"/>
              <a:t> </a:t>
            </a:r>
            <a:r>
              <a:rPr lang="en-US" altLang="nb-NO" dirty="0" err="1"/>
              <a:t>på</a:t>
            </a:r>
            <a:r>
              <a:rPr lang="en-US" altLang="nb-NO" sz="2400" dirty="0"/>
              <a:t>. </a:t>
            </a:r>
          </a:p>
          <a:p>
            <a:pPr lvl="1"/>
            <a:r>
              <a:rPr lang="nb-NO" dirty="0"/>
              <a:t>Disse kretsene kalles «circuit sets»</a:t>
            </a:r>
            <a:endParaRPr lang="en-US" altLang="nb-NO" dirty="0"/>
          </a:p>
          <a:p>
            <a:r>
              <a:rPr lang="en-US" altLang="nb-NO" sz="2400" dirty="0" err="1"/>
              <a:t>Sjansene</a:t>
            </a:r>
            <a:r>
              <a:rPr lang="en-US" altLang="nb-NO" sz="2400" dirty="0"/>
              <a:t> for at </a:t>
            </a:r>
            <a:r>
              <a:rPr lang="en-US" altLang="nb-NO" dirty="0"/>
              <a:t>alle </a:t>
            </a:r>
            <a:r>
              <a:rPr lang="en-US" altLang="nb-NO" dirty="0" err="1"/>
              <a:t>pakkene</a:t>
            </a:r>
            <a:r>
              <a:rPr lang="en-US" altLang="nb-NO" dirty="0"/>
              <a:t> </a:t>
            </a:r>
            <a:r>
              <a:rPr lang="en-US" altLang="nb-NO" dirty="0" err="1"/>
              <a:t>i</a:t>
            </a:r>
            <a:r>
              <a:rPr lang="en-US" altLang="nb-NO" dirty="0"/>
              <a:t> </a:t>
            </a:r>
            <a:r>
              <a:rPr lang="en-US" altLang="nb-NO" dirty="0" err="1"/>
              <a:t>en</a:t>
            </a:r>
            <a:r>
              <a:rPr lang="en-US" altLang="nb-NO" dirty="0"/>
              <a:t> </a:t>
            </a:r>
            <a:r>
              <a:rPr lang="en-US" altLang="nb-NO" dirty="0" err="1"/>
              <a:t>komplett</a:t>
            </a:r>
            <a:r>
              <a:rPr lang="en-US" altLang="nb-NO" dirty="0"/>
              <a:t> sending </a:t>
            </a:r>
            <a:r>
              <a:rPr lang="en-US" altLang="nb-NO" dirty="0" err="1"/>
              <a:t>går</a:t>
            </a:r>
            <a:r>
              <a:rPr lang="en-US" altLang="nb-NO" dirty="0"/>
              <a:t> same </a:t>
            </a:r>
            <a:r>
              <a:rPr lang="en-US" altLang="nb-NO" dirty="0" err="1"/>
              <a:t>krets</a:t>
            </a:r>
            <a:r>
              <a:rPr lang="en-US" altLang="nb-NO" dirty="0"/>
              <a:t> er </a:t>
            </a:r>
            <a:r>
              <a:rPr lang="en-US" altLang="nb-NO" dirty="0" err="1"/>
              <a:t>særdeles</a:t>
            </a:r>
            <a:r>
              <a:rPr lang="en-US" altLang="nb-NO" dirty="0"/>
              <a:t> </a:t>
            </a:r>
            <a:r>
              <a:rPr lang="en-US" altLang="nb-NO" dirty="0" err="1"/>
              <a:t>liten</a:t>
            </a:r>
            <a:r>
              <a:rPr lang="en-US" altLang="nb-NO" dirty="0"/>
              <a:t>, </a:t>
            </a:r>
            <a:r>
              <a:rPr lang="en-US" altLang="nb-NO" dirty="0" err="1"/>
              <a:t>fordi</a:t>
            </a:r>
            <a:r>
              <a:rPr lang="en-US" altLang="nb-NO" dirty="0"/>
              <a:t> det </a:t>
            </a:r>
            <a:r>
              <a:rPr lang="en-US" altLang="nb-NO" dirty="0" err="1"/>
              <a:t>blir</a:t>
            </a:r>
            <a:r>
              <a:rPr lang="en-US" altLang="nb-NO" dirty="0"/>
              <a:t> mange </a:t>
            </a:r>
            <a:r>
              <a:rPr lang="en-US" altLang="nb-NO" dirty="0" err="1"/>
              <a:t>brukere</a:t>
            </a:r>
            <a:r>
              <a:rPr lang="en-US" altLang="nb-NO" dirty="0"/>
              <a:t> og </a:t>
            </a:r>
            <a:r>
              <a:rPr lang="en-US" altLang="nb-NO" dirty="0" err="1"/>
              <a:t>forskjellige</a:t>
            </a:r>
            <a:r>
              <a:rPr lang="en-US" altLang="nb-NO" dirty="0"/>
              <a:t> </a:t>
            </a:r>
            <a:r>
              <a:rPr lang="en-US" altLang="nb-NO" dirty="0" err="1"/>
              <a:t>firma</a:t>
            </a:r>
            <a:r>
              <a:rPr lang="en-US" altLang="nb-NO" dirty="0"/>
              <a:t> </a:t>
            </a:r>
            <a:r>
              <a:rPr lang="en-US" altLang="nb-NO" dirty="0" err="1"/>
              <a:t>på</a:t>
            </a:r>
            <a:r>
              <a:rPr lang="en-US" altLang="nb-NO" dirty="0"/>
              <a:t> same </a:t>
            </a:r>
            <a:r>
              <a:rPr lang="en-US" altLang="nb-NO" dirty="0" err="1"/>
              <a:t>båndbredde</a:t>
            </a:r>
            <a:r>
              <a:rPr lang="en-US" altLang="nb-NO" dirty="0"/>
              <a:t>.</a:t>
            </a:r>
            <a:r>
              <a:rPr lang="en-US" altLang="nb-NO" sz="2400" dirty="0"/>
              <a:t> </a:t>
            </a:r>
          </a:p>
          <a:p>
            <a:r>
              <a:rPr lang="en-US" altLang="nb-NO" sz="2400" dirty="0" err="1"/>
              <a:t>Fordi</a:t>
            </a:r>
            <a:r>
              <a:rPr lang="en-US" altLang="nb-NO" sz="2400" dirty="0"/>
              <a:t> mange </a:t>
            </a:r>
            <a:r>
              <a:rPr lang="en-US" altLang="nb-NO" sz="2400" dirty="0" err="1"/>
              <a:t>forskjellige</a:t>
            </a:r>
            <a:r>
              <a:rPr lang="en-US" altLang="nb-NO" sz="2400" dirty="0"/>
              <a:t> </a:t>
            </a:r>
            <a:r>
              <a:rPr lang="en-US" altLang="nb-NO" sz="2400" dirty="0" err="1"/>
              <a:t>kretser</a:t>
            </a:r>
            <a:r>
              <a:rPr lang="en-US" altLang="nb-NO" sz="2400" dirty="0"/>
              <a:t> </a:t>
            </a:r>
            <a:r>
              <a:rPr lang="en-US" altLang="nb-NO" sz="2400" dirty="0" err="1"/>
              <a:t>blir</a:t>
            </a:r>
            <a:r>
              <a:rPr lang="en-US" altLang="nb-NO" sz="2400" dirty="0"/>
              <a:t> </a:t>
            </a:r>
            <a:r>
              <a:rPr lang="en-US" altLang="nb-NO" sz="2400" dirty="0" err="1"/>
              <a:t>brukt</a:t>
            </a:r>
            <a:r>
              <a:rPr lang="en-US" altLang="nb-NO" sz="2400" dirty="0"/>
              <a:t> I et “circuit set”,</a:t>
            </a:r>
            <a:r>
              <a:rPr lang="en-US" altLang="nb-NO" dirty="0"/>
              <a:t> </a:t>
            </a:r>
            <a:r>
              <a:rPr lang="en-US" altLang="nb-NO" dirty="0" err="1"/>
              <a:t>blir</a:t>
            </a:r>
            <a:r>
              <a:rPr lang="en-US" altLang="nb-NO" dirty="0"/>
              <a:t> hele </a:t>
            </a:r>
            <a:r>
              <a:rPr lang="en-US" altLang="nb-NO" dirty="0" err="1"/>
              <a:t>settet</a:t>
            </a:r>
            <a:r>
              <a:rPr lang="en-US" altLang="nb-NO" dirty="0"/>
              <a:t> </a:t>
            </a:r>
            <a:r>
              <a:rPr lang="en-US" altLang="nb-NO" dirty="0" err="1"/>
              <a:t>kalt</a:t>
            </a:r>
            <a:r>
              <a:rPr lang="en-US" altLang="nb-NO" dirty="0"/>
              <a:t> for </a:t>
            </a:r>
            <a:r>
              <a:rPr lang="en-US" altLang="nb-NO" dirty="0" err="1"/>
              <a:t>en</a:t>
            </a:r>
            <a:r>
              <a:rPr lang="en-US" altLang="nb-NO" dirty="0"/>
              <a:t> “Virtual Circuit”</a:t>
            </a:r>
            <a:r>
              <a:rPr lang="en-US" altLang="nb-NO" sz="2400" dirty="0"/>
              <a:t>.</a:t>
            </a:r>
          </a:p>
          <a:p>
            <a:endParaRPr lang="en-US" altLang="nb-NO" sz="2400" dirty="0"/>
          </a:p>
        </p:txBody>
      </p:sp>
    </p:spTree>
    <p:extLst>
      <p:ext uri="{BB962C8B-B14F-4D97-AF65-F5344CB8AC3E}">
        <p14:creationId xmlns:p14="http://schemas.microsoft.com/office/powerpoint/2010/main" val="21319201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CA169-8C73-4989-8B06-18ED221B2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Hops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2F7FD-642F-4EC3-9001-6CCD0C215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nb-NO" dirty="0" err="1"/>
              <a:t>Pakkene</a:t>
            </a:r>
            <a:r>
              <a:rPr lang="en-US" altLang="nb-NO" dirty="0"/>
              <a:t> </a:t>
            </a:r>
            <a:r>
              <a:rPr lang="en-US" altLang="nb-NO" dirty="0" err="1"/>
              <a:t>kan</a:t>
            </a:r>
            <a:r>
              <a:rPr lang="en-US" altLang="nb-NO" dirty="0"/>
              <a:t> </a:t>
            </a:r>
            <a:r>
              <a:rPr lang="en-US" altLang="nb-NO" dirty="0" err="1"/>
              <a:t>sendes</a:t>
            </a:r>
            <a:r>
              <a:rPr lang="en-US" altLang="nb-NO" dirty="0"/>
              <a:t> via mange </a:t>
            </a:r>
            <a:r>
              <a:rPr lang="en-US" altLang="nb-NO" dirty="0" err="1"/>
              <a:t>PSEer</a:t>
            </a:r>
            <a:r>
              <a:rPr lang="en-US" altLang="nb-NO" dirty="0"/>
              <a:t> </a:t>
            </a:r>
            <a:r>
              <a:rPr lang="en-US" altLang="nb-NO" dirty="0" err="1"/>
              <a:t>før</a:t>
            </a:r>
            <a:r>
              <a:rPr lang="en-US" altLang="nb-NO" dirty="0"/>
              <a:t> de </a:t>
            </a:r>
            <a:r>
              <a:rPr lang="en-US" altLang="nb-NO" dirty="0" err="1"/>
              <a:t>når</a:t>
            </a:r>
            <a:r>
              <a:rPr lang="en-US" altLang="nb-NO" dirty="0"/>
              <a:t> </a:t>
            </a:r>
            <a:r>
              <a:rPr lang="en-US" altLang="nb-NO" dirty="0" err="1"/>
              <a:t>målet</a:t>
            </a:r>
            <a:r>
              <a:rPr lang="en-US" altLang="nb-NO" dirty="0"/>
              <a:t>. </a:t>
            </a:r>
          </a:p>
          <a:p>
            <a:r>
              <a:rPr lang="en-US" altLang="nb-NO" dirty="0"/>
              <a:t>Disse PSEs </a:t>
            </a:r>
            <a:r>
              <a:rPr lang="en-US" altLang="nb-NO" dirty="0" err="1"/>
              <a:t>virker</a:t>
            </a:r>
            <a:r>
              <a:rPr lang="en-US" altLang="nb-NO" dirty="0"/>
              <a:t> </a:t>
            </a:r>
            <a:r>
              <a:rPr lang="en-US" altLang="nb-NO" dirty="0" err="1"/>
              <a:t>også</a:t>
            </a:r>
            <a:r>
              <a:rPr lang="en-US" altLang="nb-NO" dirty="0"/>
              <a:t> </a:t>
            </a:r>
            <a:r>
              <a:rPr lang="en-US" altLang="nb-NO" dirty="0" err="1"/>
              <a:t>som</a:t>
            </a:r>
            <a:r>
              <a:rPr lang="en-US" altLang="nb-NO" dirty="0"/>
              <a:t> PADs, og de </a:t>
            </a:r>
            <a:r>
              <a:rPr lang="en-US" altLang="nb-NO" dirty="0" err="1"/>
              <a:t>kan</a:t>
            </a:r>
            <a:r>
              <a:rPr lang="en-US" altLang="nb-NO" dirty="0"/>
              <a:t> </a:t>
            </a:r>
            <a:r>
              <a:rPr lang="en-US" altLang="nb-NO" dirty="0" err="1"/>
              <a:t>sette</a:t>
            </a:r>
            <a:r>
              <a:rPr lang="en-US" altLang="nb-NO" dirty="0"/>
              <a:t> </a:t>
            </a:r>
            <a:r>
              <a:rPr lang="en-US" altLang="nb-NO" dirty="0" err="1"/>
              <a:t>sammen</a:t>
            </a:r>
            <a:r>
              <a:rPr lang="en-US" altLang="nb-NO" dirty="0"/>
              <a:t> og dele </a:t>
            </a:r>
            <a:r>
              <a:rPr lang="en-US" altLang="nb-NO" dirty="0" err="1"/>
              <a:t>opp</a:t>
            </a:r>
            <a:r>
              <a:rPr lang="en-US" altLang="nb-NO" dirty="0"/>
              <a:t> </a:t>
            </a:r>
            <a:r>
              <a:rPr lang="en-US" altLang="nb-NO" dirty="0" err="1"/>
              <a:t>pakker</a:t>
            </a:r>
            <a:r>
              <a:rPr lang="en-US" altLang="nb-NO" dirty="0"/>
              <a:t> </a:t>
            </a:r>
            <a:r>
              <a:rPr lang="en-US" altLang="nb-NO" dirty="0" err="1"/>
              <a:t>etter</a:t>
            </a:r>
            <a:r>
              <a:rPr lang="en-US" altLang="nb-NO" dirty="0"/>
              <a:t> </a:t>
            </a:r>
            <a:r>
              <a:rPr lang="en-US" altLang="nb-NO" dirty="0" err="1"/>
              <a:t>behov</a:t>
            </a:r>
            <a:r>
              <a:rPr lang="en-US" altLang="nb-NO" dirty="0"/>
              <a:t>. </a:t>
            </a:r>
            <a:r>
              <a:rPr lang="en-US" altLang="nb-NO" dirty="0" err="1"/>
              <a:t>PSEene</a:t>
            </a:r>
            <a:r>
              <a:rPr lang="en-US" altLang="nb-NO" dirty="0"/>
              <a:t> </a:t>
            </a:r>
            <a:r>
              <a:rPr lang="en-US" altLang="nb-NO" dirty="0" err="1"/>
              <a:t>leser</a:t>
            </a:r>
            <a:r>
              <a:rPr lang="en-US" altLang="nb-NO" dirty="0"/>
              <a:t> </a:t>
            </a:r>
            <a:r>
              <a:rPr lang="en-US" altLang="nb-NO" dirty="0" err="1"/>
              <a:t>informasjon</a:t>
            </a:r>
            <a:r>
              <a:rPr lang="en-US" altLang="nb-NO" dirty="0"/>
              <a:t> om </a:t>
            </a:r>
            <a:r>
              <a:rPr lang="en-US" altLang="nb-NO" dirty="0" err="1"/>
              <a:t>hvor</a:t>
            </a:r>
            <a:r>
              <a:rPr lang="en-US" altLang="nb-NO" dirty="0"/>
              <a:t> </a:t>
            </a:r>
            <a:r>
              <a:rPr lang="en-US" altLang="nb-NO" dirty="0" err="1"/>
              <a:t>pakken</a:t>
            </a:r>
            <a:r>
              <a:rPr lang="en-US" altLang="nb-NO" dirty="0"/>
              <a:t> </a:t>
            </a:r>
            <a:r>
              <a:rPr lang="en-US" altLang="nb-NO" dirty="0" err="1"/>
              <a:t>skal</a:t>
            </a:r>
            <a:r>
              <a:rPr lang="en-US" altLang="nb-NO" dirty="0"/>
              <a:t> og sender </a:t>
            </a:r>
            <a:r>
              <a:rPr lang="en-US" altLang="nb-NO" dirty="0" err="1"/>
              <a:t>videre</a:t>
            </a:r>
            <a:r>
              <a:rPr lang="en-US" altLang="nb-NO" dirty="0"/>
              <a:t> </a:t>
            </a:r>
            <a:r>
              <a:rPr lang="en-US" altLang="nb-NO" dirty="0" err="1"/>
              <a:t>på</a:t>
            </a:r>
            <a:r>
              <a:rPr lang="en-US" altLang="nb-NO" dirty="0"/>
              <a:t> best circuit. </a:t>
            </a:r>
          </a:p>
          <a:p>
            <a:r>
              <a:rPr lang="en-US" altLang="nb-NO" dirty="0"/>
              <a:t>Alle </a:t>
            </a:r>
            <a:r>
              <a:rPr lang="en-US" altLang="nb-NO" dirty="0" err="1"/>
              <a:t>disse</a:t>
            </a:r>
            <a:r>
              <a:rPr lang="en-US" altLang="nb-NO" dirty="0"/>
              <a:t> </a:t>
            </a:r>
            <a:r>
              <a:rPr lang="en-US" altLang="nb-NO" dirty="0" err="1"/>
              <a:t>stoppene</a:t>
            </a:r>
            <a:r>
              <a:rPr lang="en-US" altLang="nb-NO" dirty="0"/>
              <a:t> hos </a:t>
            </a:r>
            <a:r>
              <a:rPr lang="en-US" altLang="nb-NO" dirty="0" err="1"/>
              <a:t>en</a:t>
            </a:r>
            <a:r>
              <a:rPr lang="en-US" altLang="nb-NO" dirty="0"/>
              <a:t> PSE </a:t>
            </a:r>
            <a:r>
              <a:rPr lang="en-US" altLang="nb-NO" dirty="0" err="1"/>
              <a:t>kalles</a:t>
            </a:r>
            <a:r>
              <a:rPr lang="en-US" altLang="nb-NO" dirty="0"/>
              <a:t> </a:t>
            </a:r>
            <a:r>
              <a:rPr lang="en-US" altLang="nb-NO" b="1" i="1" dirty="0"/>
              <a:t>hops </a:t>
            </a:r>
            <a:r>
              <a:rPr lang="en-US" altLang="nb-NO" i="1" dirty="0"/>
              <a:t>(traceroute hint hint…)</a:t>
            </a:r>
            <a:r>
              <a:rPr lang="en-US" altLang="nb-NO" dirty="0"/>
              <a:t>. </a:t>
            </a:r>
          </a:p>
          <a:p>
            <a:r>
              <a:rPr lang="en-US" altLang="nb-NO" dirty="0" err="1"/>
              <a:t>Når</a:t>
            </a:r>
            <a:r>
              <a:rPr lang="en-US" altLang="nb-NO" dirty="0"/>
              <a:t> </a:t>
            </a:r>
            <a:r>
              <a:rPr lang="en-US" altLang="nb-NO" dirty="0" err="1"/>
              <a:t>pakkene</a:t>
            </a:r>
            <a:r>
              <a:rPr lang="en-US" altLang="nb-NO" dirty="0"/>
              <a:t> </a:t>
            </a:r>
            <a:r>
              <a:rPr lang="en-US" altLang="nb-NO" dirty="0" err="1"/>
              <a:t>kommer</a:t>
            </a:r>
            <a:r>
              <a:rPr lang="en-US" altLang="nb-NO" dirty="0"/>
              <a:t> </a:t>
            </a:r>
            <a:r>
              <a:rPr lang="en-US" altLang="nb-NO" dirty="0" err="1"/>
              <a:t>til</a:t>
            </a:r>
            <a:r>
              <a:rPr lang="en-US" altLang="nb-NO" dirty="0"/>
              <a:t> </a:t>
            </a:r>
            <a:r>
              <a:rPr lang="en-US" altLang="nb-NO" dirty="0" err="1"/>
              <a:t>sluttkontoret</a:t>
            </a:r>
            <a:r>
              <a:rPr lang="en-US" altLang="nb-NO" dirty="0"/>
              <a:t> </a:t>
            </a:r>
            <a:r>
              <a:rPr lang="en-US" altLang="nb-NO" dirty="0" err="1"/>
              <a:t>vil</a:t>
            </a:r>
            <a:r>
              <a:rPr lang="en-US" altLang="nb-NO" dirty="0"/>
              <a:t> </a:t>
            </a:r>
            <a:r>
              <a:rPr lang="en-US" altLang="nb-NO" dirty="0" err="1"/>
              <a:t>PADen</a:t>
            </a:r>
            <a:r>
              <a:rPr lang="en-US" altLang="nb-NO" dirty="0"/>
              <a:t>(</a:t>
            </a:r>
            <a:r>
              <a:rPr lang="en-US" altLang="nb-NO" dirty="0" err="1"/>
              <a:t>en</a:t>
            </a:r>
            <a:r>
              <a:rPr lang="en-US" altLang="nb-NO" dirty="0"/>
              <a:t> router) der </a:t>
            </a:r>
            <a:r>
              <a:rPr lang="en-US" altLang="nb-NO" dirty="0" err="1"/>
              <a:t>sette</a:t>
            </a:r>
            <a:r>
              <a:rPr lang="en-US" altLang="nb-NO" dirty="0"/>
              <a:t> </a:t>
            </a:r>
            <a:r>
              <a:rPr lang="en-US" altLang="nb-NO" dirty="0" err="1"/>
              <a:t>sammen</a:t>
            </a:r>
            <a:r>
              <a:rPr lang="en-US" altLang="nb-NO" dirty="0"/>
              <a:t> alle </a:t>
            </a:r>
            <a:r>
              <a:rPr lang="en-US" altLang="nb-NO" dirty="0" err="1"/>
              <a:t>pakkene</a:t>
            </a:r>
            <a:r>
              <a:rPr lang="en-US" altLang="nb-NO" dirty="0"/>
              <a:t> for å </a:t>
            </a:r>
            <a:r>
              <a:rPr lang="en-US" altLang="nb-NO" dirty="0" err="1"/>
              <a:t>fullføre</a:t>
            </a:r>
            <a:r>
              <a:rPr lang="en-US" altLang="nb-NO" dirty="0"/>
              <a:t> </a:t>
            </a:r>
            <a:r>
              <a:rPr lang="en-US" altLang="nb-NO" dirty="0" err="1"/>
              <a:t>kommunikasjonen</a:t>
            </a:r>
            <a:r>
              <a:rPr lang="en-US" altLang="nb-NO" dirty="0"/>
              <a:t>.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5948197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53A42-292A-4481-A699-D34B1C191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x.25 fordeler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4427D6-C50A-4C6C-B7CD-36E321565C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nb-NO" sz="2600" dirty="0" err="1"/>
              <a:t>Hvis</a:t>
            </a:r>
            <a:r>
              <a:rPr lang="en-US" altLang="nb-NO" sz="2600" dirty="0"/>
              <a:t> </a:t>
            </a:r>
            <a:r>
              <a:rPr lang="en-US" altLang="nb-NO" sz="2600" dirty="0" err="1"/>
              <a:t>noe</a:t>
            </a:r>
            <a:r>
              <a:rPr lang="en-US" altLang="nb-NO" sz="2600" dirty="0"/>
              <a:t> data </a:t>
            </a:r>
            <a:r>
              <a:rPr lang="en-US" altLang="nb-NO" sz="2600" dirty="0" err="1"/>
              <a:t>failer</a:t>
            </a:r>
            <a:r>
              <a:rPr lang="en-US" altLang="nb-NO" sz="2600" dirty="0"/>
              <a:t>, </a:t>
            </a:r>
            <a:r>
              <a:rPr lang="en-US" altLang="nb-NO" sz="2600" dirty="0" err="1"/>
              <a:t>så</a:t>
            </a:r>
            <a:r>
              <a:rPr lang="en-US" altLang="nb-NO" sz="2600" dirty="0"/>
              <a:t> sender X.25 </a:t>
            </a:r>
            <a:r>
              <a:rPr lang="en-US" altLang="nb-NO" sz="2600" dirty="0" err="1"/>
              <a:t>automatisk</a:t>
            </a:r>
            <a:r>
              <a:rPr lang="en-US" altLang="nb-NO" sz="2600" dirty="0"/>
              <a:t> den </a:t>
            </a:r>
            <a:r>
              <a:rPr lang="en-US" altLang="nb-NO" sz="2600" dirty="0" err="1"/>
              <a:t>mistede</a:t>
            </a:r>
            <a:r>
              <a:rPr lang="en-US" altLang="nb-NO" sz="2600" dirty="0"/>
              <a:t>/</a:t>
            </a:r>
            <a:r>
              <a:rPr lang="en-US" altLang="nb-NO" sz="2600" dirty="0" err="1"/>
              <a:t>korrupte</a:t>
            </a:r>
            <a:r>
              <a:rPr lang="en-US" altLang="nb-NO" sz="2600" dirty="0"/>
              <a:t> </a:t>
            </a:r>
            <a:r>
              <a:rPr lang="en-US" altLang="nb-NO" sz="2600" dirty="0" err="1"/>
              <a:t>delen</a:t>
            </a:r>
            <a:r>
              <a:rPr lang="en-US" altLang="nb-NO" sz="2600" dirty="0"/>
              <a:t>. </a:t>
            </a:r>
          </a:p>
          <a:p>
            <a:r>
              <a:rPr lang="en-US" altLang="nb-NO" sz="2600" dirty="0"/>
              <a:t>X.25 </a:t>
            </a:r>
            <a:r>
              <a:rPr lang="en-US" altLang="nb-NO" sz="2600" dirty="0" err="1"/>
              <a:t>gir</a:t>
            </a:r>
            <a:r>
              <a:rPr lang="en-US" altLang="nb-NO" sz="2600" dirty="0"/>
              <a:t> delt tilgang </a:t>
            </a:r>
            <a:r>
              <a:rPr lang="en-US" altLang="nb-NO" sz="2600" dirty="0" err="1"/>
              <a:t>til</a:t>
            </a:r>
            <a:r>
              <a:rPr lang="en-US" altLang="nb-NO" sz="2600" dirty="0"/>
              <a:t> alle </a:t>
            </a:r>
            <a:r>
              <a:rPr lang="en-US" altLang="nb-NO" sz="2600" dirty="0" err="1"/>
              <a:t>brukere</a:t>
            </a:r>
            <a:r>
              <a:rPr lang="en-US" altLang="nb-NO" sz="2600" dirty="0"/>
              <a:t> </a:t>
            </a:r>
            <a:r>
              <a:rPr lang="en-US" altLang="nb-NO" sz="2600" dirty="0" err="1"/>
              <a:t>på</a:t>
            </a:r>
            <a:r>
              <a:rPr lang="en-US" altLang="nb-NO" sz="2600" dirty="0"/>
              <a:t> et LAN. </a:t>
            </a:r>
          </a:p>
          <a:p>
            <a:r>
              <a:rPr lang="en-US" altLang="nb-NO" sz="2600" dirty="0"/>
              <a:t>X.25 har full error og flow control.</a:t>
            </a:r>
          </a:p>
          <a:p>
            <a:r>
              <a:rPr lang="en-US" altLang="nb-NO" sz="2600" dirty="0"/>
              <a:t>Den er </a:t>
            </a:r>
            <a:r>
              <a:rPr lang="en-US" altLang="nb-NO" sz="2600" dirty="0" err="1"/>
              <a:t>også</a:t>
            </a:r>
            <a:r>
              <a:rPr lang="en-US" altLang="nb-NO" sz="2600" dirty="0"/>
              <a:t> </a:t>
            </a:r>
            <a:r>
              <a:rPr lang="en-US" altLang="nb-NO" sz="2600" dirty="0" err="1"/>
              <a:t>motstandsdyktig</a:t>
            </a:r>
            <a:r>
              <a:rPr lang="en-US" altLang="nb-NO" sz="2600" dirty="0"/>
              <a:t> mot </a:t>
            </a:r>
            <a:r>
              <a:rPr lang="en-US" altLang="nb-NO" sz="2600" dirty="0" err="1"/>
              <a:t>midlertidig</a:t>
            </a:r>
            <a:r>
              <a:rPr lang="en-US" altLang="nb-NO" sz="2600" dirty="0"/>
              <a:t> link failure. </a:t>
            </a:r>
          </a:p>
          <a:p>
            <a:pPr lvl="1"/>
            <a:r>
              <a:rPr lang="en-US" altLang="nb-NO" sz="2600" dirty="0"/>
              <a:t>X.25 er </a:t>
            </a:r>
            <a:r>
              <a:rPr lang="en-US" altLang="nb-NO" sz="2600" dirty="0" err="1"/>
              <a:t>ikke</a:t>
            </a:r>
            <a:r>
              <a:rPr lang="en-US" altLang="nb-NO" sz="2600" dirty="0"/>
              <a:t> full fault tolerant, men er ca 70% </a:t>
            </a:r>
            <a:r>
              <a:rPr lang="en-US" altLang="nb-NO" sz="2600" dirty="0" err="1"/>
              <a:t>effektiv</a:t>
            </a:r>
            <a:r>
              <a:rPr lang="en-US" altLang="nb-NO" sz="2600" dirty="0"/>
              <a:t>.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8584750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D4C85-C0ED-43A4-9E98-2FE09C99E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x.25 </a:t>
            </a:r>
            <a:r>
              <a:rPr lang="nb-NO" dirty="0" err="1"/>
              <a:t>summary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EF822D-D313-4FB7-A80F-157AE65589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Pakker blir delt opp</a:t>
            </a:r>
          </a:p>
          <a:p>
            <a:r>
              <a:rPr lang="nb-NO" dirty="0"/>
              <a:t>Redundant.</a:t>
            </a:r>
          </a:p>
          <a:p>
            <a:r>
              <a:rPr lang="nb-NO" dirty="0"/>
              <a:t>Lav hastighet, 64Kbps</a:t>
            </a:r>
          </a:p>
          <a:p>
            <a:r>
              <a:rPr lang="nb-NO" dirty="0"/>
              <a:t>Delt infrastructure med andre brukere</a:t>
            </a:r>
          </a:p>
        </p:txBody>
      </p:sp>
    </p:spTree>
    <p:extLst>
      <p:ext uri="{BB962C8B-B14F-4D97-AF65-F5344CB8AC3E}">
        <p14:creationId xmlns:p14="http://schemas.microsoft.com/office/powerpoint/2010/main" val="106259805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A4AA1-95D1-4F65-8E73-39A8DB5F0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Frame</a:t>
            </a:r>
            <a:r>
              <a:rPr lang="nb-NO" dirty="0"/>
              <a:t> </a:t>
            </a:r>
            <a:r>
              <a:rPr lang="nb-NO" dirty="0" err="1"/>
              <a:t>relay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B080D-8039-4828-A4EA-D9436ADD71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nb-NO" dirty="0"/>
              <a:t>Frame Relay er </a:t>
            </a:r>
            <a:r>
              <a:rPr lang="en-US" altLang="nb-NO" dirty="0" err="1"/>
              <a:t>videreutviklingen</a:t>
            </a:r>
            <a:r>
              <a:rPr lang="en-US" altLang="nb-NO" dirty="0"/>
              <a:t> av X.25 packet switching. </a:t>
            </a:r>
          </a:p>
          <a:p>
            <a:r>
              <a:rPr lang="en-US" altLang="nb-NO" dirty="0" err="1"/>
              <a:t>Nyere</a:t>
            </a:r>
            <a:r>
              <a:rPr lang="en-US" altLang="nb-NO" dirty="0"/>
              <a:t> form for Packet Switching </a:t>
            </a:r>
            <a:r>
              <a:rPr lang="en-US" altLang="nb-NO" dirty="0" err="1"/>
              <a:t>som</a:t>
            </a:r>
            <a:r>
              <a:rPr lang="en-US" altLang="nb-NO" dirty="0"/>
              <a:t> </a:t>
            </a:r>
            <a:r>
              <a:rPr lang="en-US" altLang="nb-NO" dirty="0" err="1"/>
              <a:t>ble</a:t>
            </a:r>
            <a:r>
              <a:rPr lang="en-US" altLang="nb-NO" dirty="0"/>
              <a:t> </a:t>
            </a:r>
            <a:r>
              <a:rPr lang="en-US" altLang="nb-NO" dirty="0" err="1"/>
              <a:t>designet</a:t>
            </a:r>
            <a:r>
              <a:rPr lang="en-US" altLang="nb-NO" dirty="0"/>
              <a:t> for </a:t>
            </a:r>
            <a:r>
              <a:rPr lang="en-US" altLang="nb-NO" dirty="0" err="1"/>
              <a:t>raskere</a:t>
            </a:r>
            <a:r>
              <a:rPr lang="en-US" altLang="nb-NO" dirty="0"/>
              <a:t> </a:t>
            </a:r>
            <a:r>
              <a:rPr lang="en-US" altLang="nb-NO" dirty="0" err="1"/>
              <a:t>hastigheter</a:t>
            </a:r>
            <a:r>
              <a:rPr lang="en-US" altLang="nb-NO" dirty="0"/>
              <a:t>. </a:t>
            </a:r>
          </a:p>
          <a:p>
            <a:pPr lvl="1"/>
            <a:r>
              <a:rPr lang="en-US" altLang="nb-NO" dirty="0" err="1"/>
              <a:t>Mindre</a:t>
            </a:r>
            <a:r>
              <a:rPr lang="en-US" altLang="nb-NO" dirty="0"/>
              <a:t> </a:t>
            </a:r>
            <a:r>
              <a:rPr lang="en-US" altLang="nb-NO" dirty="0" err="1"/>
              <a:t>redundans</a:t>
            </a:r>
            <a:r>
              <a:rPr lang="en-US" altLang="nb-NO" dirty="0"/>
              <a:t>…</a:t>
            </a:r>
          </a:p>
          <a:p>
            <a:r>
              <a:rPr lang="en-US" altLang="nb-NO" dirty="0"/>
              <a:t>Bruker </a:t>
            </a:r>
            <a:r>
              <a:rPr lang="en-US" altLang="nb-NO" dirty="0" err="1"/>
              <a:t>også</a:t>
            </a:r>
            <a:r>
              <a:rPr lang="en-US" altLang="nb-NO" dirty="0"/>
              <a:t> </a:t>
            </a:r>
            <a:r>
              <a:rPr lang="en-US" altLang="nb-NO" dirty="0" err="1"/>
              <a:t>en</a:t>
            </a:r>
            <a:r>
              <a:rPr lang="en-US" altLang="nb-NO" dirty="0"/>
              <a:t> form for Virtual Circuit, men er </a:t>
            </a:r>
            <a:r>
              <a:rPr lang="en-US" altLang="nb-NO" dirty="0" err="1"/>
              <a:t>litt</a:t>
            </a:r>
            <a:r>
              <a:rPr lang="en-US" altLang="nb-NO" dirty="0"/>
              <a:t> </a:t>
            </a:r>
            <a:r>
              <a:rPr lang="en-US" altLang="nb-NO" dirty="0" err="1"/>
              <a:t>mer</a:t>
            </a:r>
            <a:r>
              <a:rPr lang="en-US" altLang="nb-NO" dirty="0"/>
              <a:t> </a:t>
            </a:r>
            <a:r>
              <a:rPr lang="en-US" altLang="nb-NO" dirty="0" err="1"/>
              <a:t>avansert</a:t>
            </a:r>
            <a:r>
              <a:rPr lang="en-US" altLang="nb-NO" dirty="0"/>
              <a:t>. </a:t>
            </a:r>
            <a:r>
              <a:rPr lang="en-US" altLang="nb-NO" dirty="0" err="1"/>
              <a:t>Kalles</a:t>
            </a:r>
            <a:r>
              <a:rPr lang="en-US" altLang="nb-NO" dirty="0"/>
              <a:t> et “Virtual Network” hos </a:t>
            </a:r>
            <a:r>
              <a:rPr lang="en-US" altLang="nb-NO" dirty="0" err="1"/>
              <a:t>ISPen</a:t>
            </a:r>
            <a:r>
              <a:rPr lang="en-US" altLang="nb-NO" dirty="0"/>
              <a:t>.</a:t>
            </a:r>
            <a:r>
              <a:rPr lang="en-US" altLang="ja-JP" dirty="0"/>
              <a:t> Linker er </a:t>
            </a:r>
            <a:r>
              <a:rPr lang="en-US" altLang="ja-JP" dirty="0" err="1"/>
              <a:t>permanente</a:t>
            </a:r>
            <a:r>
              <a:rPr lang="en-US" altLang="ja-JP" dirty="0"/>
              <a:t>, Permanent Virtual Circuit”, og </a:t>
            </a:r>
            <a:r>
              <a:rPr lang="en-US" altLang="ja-JP" dirty="0" err="1"/>
              <a:t>ikke</a:t>
            </a:r>
            <a:r>
              <a:rPr lang="en-US" altLang="ja-JP" dirty="0"/>
              <a:t> </a:t>
            </a:r>
            <a:r>
              <a:rPr lang="en-US" altLang="ja-JP" dirty="0" err="1"/>
              <a:t>ringt</a:t>
            </a:r>
            <a:r>
              <a:rPr lang="en-US" altLang="ja-JP" dirty="0"/>
              <a:t> </a:t>
            </a:r>
            <a:r>
              <a:rPr lang="en-US" altLang="ja-JP" dirty="0" err="1"/>
              <a:t>opp</a:t>
            </a:r>
            <a:r>
              <a:rPr lang="en-US" altLang="ja-JP" dirty="0"/>
              <a:t> </a:t>
            </a:r>
            <a:r>
              <a:rPr lang="en-US" altLang="ja-JP" dirty="0" err="1"/>
              <a:t>som</a:t>
            </a:r>
            <a:r>
              <a:rPr lang="en-US" altLang="ja-JP" dirty="0"/>
              <a:t> X.25</a:t>
            </a:r>
          </a:p>
          <a:p>
            <a:r>
              <a:rPr lang="en-US" altLang="nb-NO" dirty="0" err="1"/>
              <a:t>Som</a:t>
            </a:r>
            <a:r>
              <a:rPr lang="en-US" altLang="nb-NO" dirty="0"/>
              <a:t> X.25 </a:t>
            </a:r>
            <a:r>
              <a:rPr lang="en-US" altLang="nb-NO" dirty="0" err="1"/>
              <a:t>så</a:t>
            </a:r>
            <a:r>
              <a:rPr lang="en-US" altLang="nb-NO" dirty="0"/>
              <a:t> er det mange </a:t>
            </a:r>
            <a:r>
              <a:rPr lang="en-US" altLang="nb-NO" dirty="0" err="1"/>
              <a:t>brukere</a:t>
            </a:r>
            <a:r>
              <a:rPr lang="en-US" altLang="nb-NO" dirty="0"/>
              <a:t> </a:t>
            </a:r>
            <a:r>
              <a:rPr lang="en-US" altLang="nb-NO" dirty="0" err="1"/>
              <a:t>på</a:t>
            </a:r>
            <a:r>
              <a:rPr lang="en-US" altLang="nb-NO" dirty="0"/>
              <a:t> de </a:t>
            </a:r>
            <a:r>
              <a:rPr lang="en-US" altLang="nb-NO" dirty="0" err="1"/>
              <a:t>samme</a:t>
            </a:r>
            <a:r>
              <a:rPr lang="en-US" altLang="nb-NO" dirty="0"/>
              <a:t> </a:t>
            </a:r>
            <a:r>
              <a:rPr lang="en-US" altLang="nb-NO" dirty="0" err="1"/>
              <a:t>fysiske</a:t>
            </a:r>
            <a:r>
              <a:rPr lang="en-US" altLang="nb-NO" dirty="0"/>
              <a:t> media (shared circuits). 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6483203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8EC7F-7A7D-40BB-8776-E66F4F147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Frame relay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BEA0D2-57C5-4FA8-8D6E-D8B7DAD423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Frame Relay bruker en FRAD istedenfor PAD, og ISPen bruker et nettverk av «Frame Relay Switches»</a:t>
            </a:r>
          </a:p>
          <a:p>
            <a:r>
              <a:rPr lang="nb-NO" dirty="0"/>
              <a:t>Error checking gjennomføres ikke i skyen, men overlates til endepunktet.</a:t>
            </a:r>
          </a:p>
        </p:txBody>
      </p:sp>
    </p:spTree>
    <p:extLst>
      <p:ext uri="{BB962C8B-B14F-4D97-AF65-F5344CB8AC3E}">
        <p14:creationId xmlns:p14="http://schemas.microsoft.com/office/powerpoint/2010/main" val="170830532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7BC60-51D7-4D17-9DC1-9CBEF92D6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Leased</a:t>
            </a:r>
            <a:r>
              <a:rPr lang="nb-NO" dirty="0"/>
              <a:t> 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1F139-F9B9-4363-A06F-9F83CCEF7E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Dedikert link mellom deg og en annen lokasjon.</a:t>
            </a:r>
          </a:p>
          <a:p>
            <a:r>
              <a:rPr lang="nb-NO" dirty="0"/>
              <a:t>Kun for den som bestiller/betaler.</a:t>
            </a:r>
          </a:p>
          <a:p>
            <a:r>
              <a:rPr lang="nb-NO" dirty="0"/>
              <a:t>Garantert kvalitet og full båndbredde</a:t>
            </a:r>
          </a:p>
          <a:p>
            <a:r>
              <a:rPr lang="nb-NO" dirty="0"/>
              <a:t>Full-</a:t>
            </a:r>
            <a:r>
              <a:rPr lang="nb-NO" dirty="0" err="1"/>
              <a:t>duplex</a:t>
            </a:r>
            <a:endParaRPr lang="nb-NO" dirty="0"/>
          </a:p>
          <a:p>
            <a:endParaRPr lang="nb-NO" dirty="0"/>
          </a:p>
          <a:p>
            <a:r>
              <a:rPr lang="nb-NO" dirty="0"/>
              <a:t>Men... Dyrt!</a:t>
            </a:r>
          </a:p>
        </p:txBody>
      </p:sp>
    </p:spTree>
    <p:extLst>
      <p:ext uri="{BB962C8B-B14F-4D97-AF65-F5344CB8AC3E}">
        <p14:creationId xmlns:p14="http://schemas.microsoft.com/office/powerpoint/2010/main" val="192237085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AE1CC-3FD5-4154-A29A-28F0D1A43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Dial-up</a:t>
            </a:r>
            <a:r>
              <a:rPr lang="nb-NO" dirty="0"/>
              <a:t>. </a:t>
            </a:r>
            <a:r>
              <a:rPr lang="nb-NO" dirty="0" err="1"/>
              <a:t>Really</a:t>
            </a:r>
            <a:r>
              <a:rPr lang="nb-NO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083C1-BEE9-40C3-A076-9E8799AE84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Har kallenavnet POTS/PSTN (Plain Old Telephone system/Public Switched Telephone Network</a:t>
            </a:r>
          </a:p>
          <a:p>
            <a:r>
              <a:rPr lang="nb-NO" dirty="0"/>
              <a:t>Brukes visst fortsatt... Somewhere?</a:t>
            </a:r>
          </a:p>
          <a:p>
            <a:r>
              <a:rPr lang="nb-NO" dirty="0"/>
              <a:t>54 Kbps data overføringshastighet.</a:t>
            </a:r>
          </a:p>
          <a:p>
            <a:r>
              <a:rPr lang="nb-NO" dirty="0"/>
              <a:t>Bruker modem for å kommunisere Ethernet trafikk over telefonlinjer.</a:t>
            </a:r>
          </a:p>
          <a:p>
            <a:pPr marL="0" indent="0">
              <a:buNone/>
            </a:pP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878853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9B8D75E-1D67-43A3-8E29-C29F4030D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9957" y="618518"/>
            <a:ext cx="4747088" cy="14785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/>
              <a:t>Internet?</a:t>
            </a:r>
          </a:p>
        </p:txBody>
      </p:sp>
      <p:pic>
        <p:nvPicPr>
          <p:cNvPr id="9" name="Content Placeholder 8" descr="Diagram&#10;&#10;Description automatically generated">
            <a:extLst>
              <a:ext uri="{FF2B5EF4-FFF2-40B4-BE49-F238E27FC236}">
                <a16:creationId xmlns:a16="http://schemas.microsoft.com/office/drawing/2014/main" id="{FDB2652F-6F8F-4C08-9B6D-47DDDA57C2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40134" y="1147145"/>
            <a:ext cx="4593291" cy="4567773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D0C0A26-7C1C-4297-8C6C-A77E517E50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69957" y="2249487"/>
            <a:ext cx="4747087" cy="3541714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/>
              <a:t>Internet/internet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/>
              <a:t>intranet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/>
              <a:t>extranet</a:t>
            </a:r>
          </a:p>
        </p:txBody>
      </p:sp>
    </p:spTree>
    <p:extLst>
      <p:ext uri="{BB962C8B-B14F-4D97-AF65-F5344CB8AC3E}">
        <p14:creationId xmlns:p14="http://schemas.microsoft.com/office/powerpoint/2010/main" val="307028694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03946-230A-46B5-BA29-47BFA848D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ISDN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0439B-1ECE-4B4C-A720-1F813F3588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nb-NO" b="1" i="1" dirty="0"/>
              <a:t>Integrated Services Digital Network</a:t>
            </a:r>
            <a:r>
              <a:rPr lang="en-US" altLang="nb-NO" dirty="0"/>
              <a:t> (ISDN) er </a:t>
            </a:r>
            <a:r>
              <a:rPr lang="en-US" altLang="nb-NO" dirty="0" err="1"/>
              <a:t>en</a:t>
            </a:r>
            <a:r>
              <a:rPr lang="en-US" altLang="nb-NO" dirty="0"/>
              <a:t> digital </a:t>
            </a:r>
            <a:r>
              <a:rPr lang="en-US" altLang="nb-NO" dirty="0" err="1"/>
              <a:t>teknology</a:t>
            </a:r>
            <a:r>
              <a:rPr lang="en-US" altLang="nb-NO" dirty="0"/>
              <a:t> </a:t>
            </a:r>
            <a:r>
              <a:rPr lang="en-US" altLang="nb-NO" dirty="0" err="1"/>
              <a:t>som</a:t>
            </a:r>
            <a:r>
              <a:rPr lang="en-US" altLang="nb-NO" dirty="0"/>
              <a:t> </a:t>
            </a:r>
            <a:r>
              <a:rPr lang="en-US" altLang="nb-NO" dirty="0" err="1"/>
              <a:t>ble</a:t>
            </a:r>
            <a:r>
              <a:rPr lang="en-US" altLang="nb-NO" dirty="0"/>
              <a:t> </a:t>
            </a:r>
            <a:r>
              <a:rPr lang="en-US" altLang="nb-NO" dirty="0" err="1"/>
              <a:t>utviklet</a:t>
            </a:r>
            <a:r>
              <a:rPr lang="en-US" altLang="nb-NO" dirty="0"/>
              <a:t> for å </a:t>
            </a:r>
            <a:r>
              <a:rPr lang="en-US" altLang="nb-NO" dirty="0" err="1"/>
              <a:t>overkomme</a:t>
            </a:r>
            <a:r>
              <a:rPr lang="en-US" altLang="nb-NO" dirty="0"/>
              <a:t> </a:t>
            </a:r>
            <a:r>
              <a:rPr lang="en-US" altLang="nb-NO" dirty="0" err="1"/>
              <a:t>begrensninger</a:t>
            </a:r>
            <a:r>
              <a:rPr lang="en-US" altLang="nb-NO" dirty="0"/>
              <a:t> med dial up. </a:t>
            </a:r>
          </a:p>
          <a:p>
            <a:r>
              <a:rPr lang="en-US" altLang="nb-NO" dirty="0" err="1"/>
              <a:t>Brukere</a:t>
            </a:r>
            <a:r>
              <a:rPr lang="en-US" altLang="nb-NO" dirty="0"/>
              <a:t> med ISDN </a:t>
            </a:r>
            <a:r>
              <a:rPr lang="en-US" altLang="nb-NO" dirty="0" err="1"/>
              <a:t>kunne</a:t>
            </a:r>
            <a:r>
              <a:rPr lang="en-US" altLang="nb-NO" dirty="0"/>
              <a:t> </a:t>
            </a:r>
            <a:r>
              <a:rPr lang="en-US" altLang="nb-NO" dirty="0" err="1"/>
              <a:t>sende</a:t>
            </a:r>
            <a:r>
              <a:rPr lang="en-US" altLang="nb-NO" dirty="0"/>
              <a:t> data, fax og snake </a:t>
            </a:r>
            <a:r>
              <a:rPr lang="en-US" altLang="nb-NO" dirty="0" err="1"/>
              <a:t>på</a:t>
            </a:r>
            <a:r>
              <a:rPr lang="en-US" altLang="nb-NO" dirty="0"/>
              <a:t> </a:t>
            </a:r>
            <a:r>
              <a:rPr lang="en-US" altLang="nb-NO" dirty="0" err="1"/>
              <a:t>telefonen</a:t>
            </a:r>
            <a:r>
              <a:rPr lang="en-US" altLang="nb-NO" dirty="0"/>
              <a:t> </a:t>
            </a:r>
            <a:r>
              <a:rPr lang="en-US" altLang="nb-NO" dirty="0" err="1"/>
              <a:t>samtidig</a:t>
            </a:r>
            <a:r>
              <a:rPr lang="en-US" altLang="nb-NO" dirty="0"/>
              <a:t> ved </a:t>
            </a:r>
            <a:r>
              <a:rPr lang="en-US" altLang="nb-NO" dirty="0" err="1"/>
              <a:t>hjelp</a:t>
            </a:r>
            <a:r>
              <a:rPr lang="en-US" altLang="nb-NO" dirty="0"/>
              <a:t> av separate </a:t>
            </a:r>
            <a:r>
              <a:rPr lang="en-US" altLang="nb-NO" dirty="0" err="1"/>
              <a:t>kanaler</a:t>
            </a:r>
            <a:r>
              <a:rPr lang="en-US" altLang="nb-NO" dirty="0"/>
              <a:t>/</a:t>
            </a:r>
            <a:r>
              <a:rPr lang="en-US" altLang="nb-NO" dirty="0" err="1"/>
              <a:t>linjer</a:t>
            </a:r>
            <a:r>
              <a:rPr lang="en-US" altLang="nb-NO" dirty="0"/>
              <a:t>.</a:t>
            </a:r>
          </a:p>
          <a:p>
            <a:r>
              <a:rPr lang="en-US" altLang="nb-NO" dirty="0" err="1"/>
              <a:t>Svimlende</a:t>
            </a:r>
            <a:r>
              <a:rPr lang="en-US" altLang="nb-NO" dirty="0"/>
              <a:t> </a:t>
            </a:r>
            <a:r>
              <a:rPr lang="en-US" altLang="nb-NO" dirty="0" err="1"/>
              <a:t>hastigheter</a:t>
            </a:r>
            <a:r>
              <a:rPr lang="en-US" altLang="nb-NO" dirty="0"/>
              <a:t>, </a:t>
            </a:r>
            <a:r>
              <a:rPr lang="en-US" altLang="nb-NO" dirty="0" err="1"/>
              <a:t>opp</a:t>
            </a:r>
            <a:r>
              <a:rPr lang="en-US" altLang="nb-NO" dirty="0"/>
              <a:t> </a:t>
            </a:r>
            <a:r>
              <a:rPr lang="en-US" altLang="nb-NO" dirty="0" err="1"/>
              <a:t>til</a:t>
            </a:r>
            <a:r>
              <a:rPr lang="en-US" altLang="nb-NO" dirty="0"/>
              <a:t> 128Kbps</a:t>
            </a:r>
          </a:p>
          <a:p>
            <a:r>
              <a:rPr lang="en-US" altLang="nb-NO" dirty="0"/>
              <a:t>ISDN </a:t>
            </a:r>
            <a:r>
              <a:rPr lang="en-US" altLang="nb-NO" dirty="0" err="1"/>
              <a:t>bruker</a:t>
            </a:r>
            <a:r>
              <a:rPr lang="en-US" altLang="nb-NO" dirty="0"/>
              <a:t> </a:t>
            </a:r>
            <a:r>
              <a:rPr lang="en-US" altLang="nb-NO" dirty="0" err="1"/>
              <a:t>også</a:t>
            </a:r>
            <a:r>
              <a:rPr lang="en-US" altLang="nb-NO" dirty="0"/>
              <a:t> modem, men </a:t>
            </a:r>
            <a:r>
              <a:rPr lang="en-US" altLang="nb-NO" dirty="0" err="1"/>
              <a:t>signalet</a:t>
            </a:r>
            <a:r>
              <a:rPr lang="en-US" altLang="nb-NO" dirty="0"/>
              <a:t> er </a:t>
            </a:r>
            <a:r>
              <a:rPr lang="en-US" altLang="nb-NO" dirty="0" err="1"/>
              <a:t>allerede</a:t>
            </a:r>
            <a:r>
              <a:rPr lang="en-US" altLang="nb-NO" dirty="0"/>
              <a:t> digital.</a:t>
            </a:r>
          </a:p>
          <a:p>
            <a:endParaRPr lang="en-US" altLang="nb-NO" dirty="0"/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19195223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56178-604F-45F5-B4F9-F51D2D407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ATM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DCDAC-1F07-4D03-B5E7-C4E2539603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nb-NO" sz="2500" b="1" dirty="0"/>
              <a:t>Asynchronous Transfer Mode </a:t>
            </a:r>
            <a:r>
              <a:rPr lang="en-US" altLang="nb-NO" sz="2500" dirty="0"/>
              <a:t>er </a:t>
            </a:r>
            <a:r>
              <a:rPr lang="en-US" altLang="nb-NO" sz="2500" dirty="0" err="1"/>
              <a:t>en</a:t>
            </a:r>
            <a:r>
              <a:rPr lang="en-US" altLang="nb-NO" sz="2500" dirty="0"/>
              <a:t> cell-based switching </a:t>
            </a:r>
            <a:r>
              <a:rPr lang="en-US" altLang="nb-NO" sz="2500" dirty="0" err="1"/>
              <a:t>teknologi</a:t>
            </a:r>
            <a:r>
              <a:rPr lang="en-US" altLang="nb-NO" sz="2500" dirty="0"/>
              <a:t>, I </a:t>
            </a:r>
            <a:r>
              <a:rPr lang="en-US" altLang="nb-NO" sz="2500" dirty="0" err="1"/>
              <a:t>motsetning</a:t>
            </a:r>
            <a:r>
              <a:rPr lang="en-US" altLang="nb-NO" sz="2500" dirty="0"/>
              <a:t> </a:t>
            </a:r>
            <a:r>
              <a:rPr lang="en-US" altLang="nb-NO" sz="2500" dirty="0" err="1"/>
              <a:t>til</a:t>
            </a:r>
            <a:r>
              <a:rPr lang="en-US" altLang="nb-NO" sz="2500" dirty="0"/>
              <a:t> packet switching </a:t>
            </a:r>
            <a:r>
              <a:rPr lang="en-US" altLang="nb-NO" sz="2500" dirty="0" err="1"/>
              <a:t>teknologi</a:t>
            </a:r>
            <a:r>
              <a:rPr lang="en-US" altLang="nb-NO" sz="2500" dirty="0"/>
              <a:t>. </a:t>
            </a:r>
          </a:p>
          <a:p>
            <a:endParaRPr lang="en-US" altLang="nb-NO" sz="2500" dirty="0"/>
          </a:p>
          <a:p>
            <a:r>
              <a:rPr lang="en-US" altLang="nb-NO" sz="2500" dirty="0" err="1"/>
              <a:t>Deler</a:t>
            </a:r>
            <a:r>
              <a:rPr lang="en-US" altLang="nb-NO" sz="2500" dirty="0"/>
              <a:t> frames </a:t>
            </a:r>
            <a:r>
              <a:rPr lang="en-US" altLang="nb-NO" sz="2500" dirty="0" err="1"/>
              <a:t>opp</a:t>
            </a:r>
            <a:r>
              <a:rPr lang="en-US" altLang="nb-NO" sz="2500" dirty="0"/>
              <a:t> </a:t>
            </a:r>
            <a:r>
              <a:rPr lang="en-US" altLang="nb-NO" sz="2500" dirty="0" err="1"/>
              <a:t>i</a:t>
            </a:r>
            <a:r>
              <a:rPr lang="en-US" altLang="nb-NO" sz="2500" dirty="0"/>
              <a:t> fast </a:t>
            </a:r>
            <a:r>
              <a:rPr lang="en-US" altLang="nb-NO" sz="2500" dirty="0" err="1"/>
              <a:t>størrelse</a:t>
            </a:r>
            <a:r>
              <a:rPr lang="en-US" altLang="nb-NO" sz="2500" dirty="0"/>
              <a:t> </a:t>
            </a:r>
            <a:r>
              <a:rPr lang="en-US" altLang="nb-NO" sz="2500" dirty="0" err="1"/>
              <a:t>celler</a:t>
            </a:r>
            <a:r>
              <a:rPr lang="en-US" altLang="nb-NO" sz="2500" dirty="0"/>
              <a:t>.</a:t>
            </a:r>
          </a:p>
          <a:p>
            <a:endParaRPr lang="en-US" altLang="nb-NO" sz="2500" dirty="0"/>
          </a:p>
          <a:p>
            <a:r>
              <a:rPr lang="nb-NO" sz="2500" dirty="0"/>
              <a:t>Brukes kun på telefonbaserte carrier standards, som PSTN og ISDN.</a:t>
            </a:r>
          </a:p>
          <a:p>
            <a:endParaRPr lang="nb-NO" sz="2500" dirty="0"/>
          </a:p>
          <a:p>
            <a:r>
              <a:rPr lang="nb-NO" sz="2500" dirty="0"/>
              <a:t>Venter på en ferdig kobling mellom endepunkter før noe data blir sendt. «Connection Oriented»</a:t>
            </a:r>
          </a:p>
        </p:txBody>
      </p:sp>
    </p:spTree>
    <p:extLst>
      <p:ext uri="{BB962C8B-B14F-4D97-AF65-F5344CB8AC3E}">
        <p14:creationId xmlns:p14="http://schemas.microsoft.com/office/powerpoint/2010/main" val="215963162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DE7F3-FED8-4054-A564-2BA291986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DSL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77B228-3C95-4698-B69B-0ECD411A5A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nb-NO" sz="2700" b="1" i="1" dirty="0"/>
              <a:t>Digital subscriber line (DSL)</a:t>
            </a:r>
            <a:r>
              <a:rPr lang="en-US" altLang="nb-NO" sz="2700" dirty="0"/>
              <a:t> er </a:t>
            </a:r>
            <a:r>
              <a:rPr lang="en-US" altLang="nb-NO" sz="2700" dirty="0" err="1"/>
              <a:t>en</a:t>
            </a:r>
            <a:r>
              <a:rPr lang="en-US" altLang="nb-NO" sz="2700" dirty="0"/>
              <a:t> </a:t>
            </a:r>
            <a:r>
              <a:rPr lang="en-US" altLang="nb-NO" sz="2700" dirty="0" err="1"/>
              <a:t>familie</a:t>
            </a:r>
            <a:r>
              <a:rPr lang="en-US" altLang="nb-NO" sz="2700" dirty="0"/>
              <a:t> </a:t>
            </a:r>
            <a:r>
              <a:rPr lang="en-US" altLang="nb-NO" sz="2700" dirty="0" err="1"/>
              <a:t>teknologier</a:t>
            </a:r>
            <a:r>
              <a:rPr lang="en-US" altLang="nb-NO" sz="2700" dirty="0"/>
              <a:t> </a:t>
            </a:r>
            <a:r>
              <a:rPr lang="en-US" altLang="nb-NO" sz="2700" dirty="0" err="1"/>
              <a:t>som</a:t>
            </a:r>
            <a:r>
              <a:rPr lang="en-US" altLang="nb-NO" sz="2700" dirty="0"/>
              <a:t> sender </a:t>
            </a:r>
            <a:r>
              <a:rPr lang="en-US" altLang="nb-NO" sz="2700" dirty="0" err="1"/>
              <a:t>datatrafikk</a:t>
            </a:r>
            <a:r>
              <a:rPr lang="en-US" altLang="nb-NO" sz="2700" dirty="0"/>
              <a:t> over </a:t>
            </a:r>
            <a:r>
              <a:rPr lang="en-US" altLang="nb-NO" sz="2700" dirty="0" err="1"/>
              <a:t>telefonnettet</a:t>
            </a:r>
            <a:r>
              <a:rPr lang="en-US" altLang="nb-NO" sz="2700" dirty="0"/>
              <a:t>. </a:t>
            </a:r>
          </a:p>
          <a:p>
            <a:endParaRPr lang="en-US" altLang="nb-NO" sz="2700" dirty="0"/>
          </a:p>
          <a:p>
            <a:pPr lvl="1"/>
            <a:r>
              <a:rPr lang="en-US" altLang="nb-NO" sz="2500" b="1" dirty="0"/>
              <a:t>ADSL</a:t>
            </a:r>
            <a:r>
              <a:rPr lang="en-US" altLang="nb-NO" sz="2500" dirty="0"/>
              <a:t> (asymmetrical digital subscriber lines) </a:t>
            </a:r>
            <a:r>
              <a:rPr lang="en-US" altLang="nb-NO" sz="2500" dirty="0" err="1"/>
              <a:t>kjører</a:t>
            </a:r>
            <a:r>
              <a:rPr lang="en-US" altLang="nb-NO" sz="2500" dirty="0"/>
              <a:t> </a:t>
            </a:r>
            <a:r>
              <a:rPr lang="en-US" altLang="nb-NO" sz="2500" dirty="0" err="1"/>
              <a:t>på</a:t>
            </a:r>
            <a:r>
              <a:rPr lang="en-US" altLang="nb-NO" sz="2500" dirty="0"/>
              <a:t> </a:t>
            </a:r>
            <a:r>
              <a:rPr lang="en-US" altLang="nb-NO" sz="2500" dirty="0" err="1"/>
              <a:t>telefonkabelen</a:t>
            </a:r>
            <a:r>
              <a:rPr lang="en-US" altLang="nb-NO" sz="2500" dirty="0"/>
              <a:t> </a:t>
            </a:r>
            <a:r>
              <a:rPr lang="en-US" altLang="nb-NO" sz="2500" dirty="0" err="1"/>
              <a:t>hjemme</a:t>
            </a:r>
            <a:r>
              <a:rPr lang="en-US" altLang="nb-NO" sz="2500" dirty="0"/>
              <a:t>. Kan </a:t>
            </a:r>
            <a:r>
              <a:rPr lang="en-US" altLang="nb-NO" sz="2500" dirty="0" err="1"/>
              <a:t>bruke</a:t>
            </a:r>
            <a:r>
              <a:rPr lang="en-US" altLang="nb-NO" sz="2500" dirty="0"/>
              <a:t> data og </a:t>
            </a:r>
            <a:r>
              <a:rPr lang="en-US" altLang="nb-NO" sz="2500" dirty="0" err="1"/>
              <a:t>telefoni</a:t>
            </a:r>
            <a:r>
              <a:rPr lang="en-US" altLang="nb-NO" sz="2500" dirty="0"/>
              <a:t> </a:t>
            </a:r>
            <a:r>
              <a:rPr lang="en-US" altLang="nb-NO" sz="2500" dirty="0" err="1"/>
              <a:t>samtidig</a:t>
            </a:r>
            <a:r>
              <a:rPr lang="en-US" altLang="nb-NO" sz="2500" dirty="0"/>
              <a:t>. </a:t>
            </a:r>
            <a:r>
              <a:rPr lang="en-US" altLang="nb-NO" sz="2500" dirty="0" err="1"/>
              <a:t>Asymmetrisk</a:t>
            </a:r>
            <a:r>
              <a:rPr lang="en-US" altLang="nb-NO" sz="2500" dirty="0"/>
              <a:t>, </a:t>
            </a:r>
            <a:r>
              <a:rPr lang="en-US" altLang="nb-NO" sz="2500" dirty="0" err="1"/>
              <a:t>raskere</a:t>
            </a:r>
            <a:r>
              <a:rPr lang="en-US" altLang="nb-NO" sz="2500" dirty="0"/>
              <a:t> </a:t>
            </a:r>
            <a:r>
              <a:rPr lang="en-US" altLang="nb-NO" sz="2500" dirty="0" err="1"/>
              <a:t>nedlasting</a:t>
            </a:r>
            <a:r>
              <a:rPr lang="en-US" altLang="nb-NO" sz="2500" dirty="0"/>
              <a:t> </a:t>
            </a:r>
            <a:r>
              <a:rPr lang="en-US" altLang="nb-NO" sz="2500" dirty="0" err="1"/>
              <a:t>enn</a:t>
            </a:r>
            <a:r>
              <a:rPr lang="en-US" altLang="nb-NO" sz="2500" dirty="0"/>
              <a:t> opp.</a:t>
            </a:r>
          </a:p>
          <a:p>
            <a:pPr lvl="1"/>
            <a:endParaRPr lang="en-US" altLang="nb-NO" sz="2500" dirty="0"/>
          </a:p>
          <a:p>
            <a:pPr lvl="1"/>
            <a:r>
              <a:rPr lang="en-US" altLang="nb-NO" sz="2500" b="1" dirty="0"/>
              <a:t>SDSL</a:t>
            </a:r>
            <a:r>
              <a:rPr lang="en-US" altLang="nb-NO" sz="2500" dirty="0"/>
              <a:t> (symmetrical digital subscriber line) </a:t>
            </a:r>
            <a:r>
              <a:rPr lang="en-US" altLang="nb-NO" sz="2500" dirty="0" err="1"/>
              <a:t>gir</a:t>
            </a:r>
            <a:r>
              <a:rPr lang="en-US" altLang="nb-NO" sz="2500" dirty="0"/>
              <a:t> </a:t>
            </a:r>
            <a:r>
              <a:rPr lang="en-US" altLang="nb-NO" sz="2500" dirty="0" err="1"/>
              <a:t>en</a:t>
            </a:r>
            <a:r>
              <a:rPr lang="en-US" altLang="nb-NO" sz="2500" dirty="0"/>
              <a:t> </a:t>
            </a:r>
            <a:r>
              <a:rPr lang="en-US" altLang="nb-NO" sz="2500" dirty="0" err="1"/>
              <a:t>egen</a:t>
            </a:r>
            <a:r>
              <a:rPr lang="en-US" altLang="nb-NO" sz="2500" dirty="0"/>
              <a:t> </a:t>
            </a:r>
            <a:r>
              <a:rPr lang="en-US" altLang="nb-NO" sz="2500" dirty="0" err="1"/>
              <a:t>dedikert</a:t>
            </a:r>
            <a:r>
              <a:rPr lang="en-US" altLang="nb-NO" sz="2500" dirty="0"/>
              <a:t> </a:t>
            </a:r>
            <a:r>
              <a:rPr lang="en-US" altLang="nb-NO" sz="2500" dirty="0" err="1"/>
              <a:t>linje</a:t>
            </a:r>
            <a:r>
              <a:rPr lang="en-US" altLang="nb-NO" sz="2500" dirty="0"/>
              <a:t>. </a:t>
            </a:r>
            <a:r>
              <a:rPr lang="en-US" altLang="nb-NO" sz="2500" dirty="0" err="1"/>
              <a:t>Vanligere</a:t>
            </a:r>
            <a:r>
              <a:rPr lang="en-US" altLang="nb-NO" sz="2500" dirty="0"/>
              <a:t> hos </a:t>
            </a:r>
            <a:r>
              <a:rPr lang="en-US" altLang="nb-NO" sz="2500" dirty="0" err="1"/>
              <a:t>bedrifter</a:t>
            </a:r>
            <a:r>
              <a:rPr lang="en-US" altLang="nb-NO" sz="2500" dirty="0"/>
              <a:t>. </a:t>
            </a:r>
            <a:r>
              <a:rPr lang="en-US" altLang="nb-NO" sz="2500" dirty="0" err="1"/>
              <a:t>Symmetrisk</a:t>
            </a:r>
            <a:r>
              <a:rPr lang="en-US" altLang="nb-NO" sz="2500" dirty="0"/>
              <a:t>, </a:t>
            </a:r>
            <a:r>
              <a:rPr lang="en-US" altLang="nb-NO" sz="2500" dirty="0" err="1"/>
              <a:t>så</a:t>
            </a:r>
            <a:r>
              <a:rPr lang="en-US" altLang="nb-NO" sz="2500" dirty="0"/>
              <a:t> </a:t>
            </a:r>
            <a:r>
              <a:rPr lang="en-US" altLang="nb-NO" sz="2500" dirty="0" err="1"/>
              <a:t>opp</a:t>
            </a:r>
            <a:r>
              <a:rPr lang="en-US" altLang="nb-NO" sz="2500" dirty="0"/>
              <a:t> og </a:t>
            </a:r>
            <a:r>
              <a:rPr lang="en-US" altLang="nb-NO" sz="2500" dirty="0" err="1"/>
              <a:t>nedlastingshastighet</a:t>
            </a:r>
            <a:r>
              <a:rPr lang="en-US" altLang="nb-NO" sz="2500" dirty="0"/>
              <a:t> er den </a:t>
            </a:r>
            <a:r>
              <a:rPr lang="en-US" altLang="nb-NO" sz="2500" dirty="0" err="1"/>
              <a:t>samme</a:t>
            </a:r>
            <a:r>
              <a:rPr lang="en-US" altLang="nb-NO" sz="2500" dirty="0"/>
              <a:t>. 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18379026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332CC-7889-403E-A422-3DCA83224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Synchronous</a:t>
            </a:r>
            <a:r>
              <a:rPr lang="nb-NO" dirty="0"/>
              <a:t> </a:t>
            </a:r>
            <a:r>
              <a:rPr lang="nb-NO" dirty="0" err="1"/>
              <a:t>optical</a:t>
            </a:r>
            <a:r>
              <a:rPr lang="nb-NO" dirty="0"/>
              <a:t> </a:t>
            </a:r>
            <a:r>
              <a:rPr lang="nb-NO" dirty="0" err="1"/>
              <a:t>network</a:t>
            </a:r>
            <a:endParaRPr lang="nb-NO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5EC90E-6647-4279-B3A7-4AC863F5C98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nb-NO" dirty="0"/>
              <a:t>Sender </a:t>
            </a:r>
            <a:r>
              <a:rPr lang="en-US" altLang="nb-NO" dirty="0" err="1"/>
              <a:t>flere</a:t>
            </a:r>
            <a:r>
              <a:rPr lang="en-US" altLang="nb-NO" dirty="0"/>
              <a:t> </a:t>
            </a:r>
            <a:r>
              <a:rPr lang="en-US" altLang="nb-NO" dirty="0" err="1"/>
              <a:t>digitale</a:t>
            </a:r>
            <a:r>
              <a:rPr lang="en-US" altLang="nb-NO" dirty="0"/>
              <a:t> bitstreams over </a:t>
            </a:r>
            <a:r>
              <a:rPr lang="en-US" altLang="nb-NO" dirty="0" err="1"/>
              <a:t>optiske</a:t>
            </a:r>
            <a:r>
              <a:rPr lang="en-US" altLang="nb-NO" dirty="0"/>
              <a:t> fiber. </a:t>
            </a:r>
            <a:r>
              <a:rPr lang="en-US" altLang="nb-NO" dirty="0" err="1"/>
              <a:t>Ble</a:t>
            </a:r>
            <a:r>
              <a:rPr lang="en-US" altLang="nb-NO" dirty="0"/>
              <a:t> </a:t>
            </a:r>
            <a:r>
              <a:rPr lang="en-US" altLang="nb-NO" dirty="0" err="1"/>
              <a:t>utviklet</a:t>
            </a:r>
            <a:r>
              <a:rPr lang="en-US" altLang="nb-NO" dirty="0"/>
              <a:t> for </a:t>
            </a:r>
            <a:r>
              <a:rPr lang="en-US" altLang="nb-NO" dirty="0" err="1"/>
              <a:t>telefonitjeneste</a:t>
            </a:r>
            <a:r>
              <a:rPr lang="en-US" altLang="nb-NO" dirty="0"/>
              <a:t>.</a:t>
            </a:r>
          </a:p>
          <a:p>
            <a:r>
              <a:rPr lang="nb-NO" dirty="0"/>
              <a:t>Raskere hastigheter.</a:t>
            </a:r>
          </a:p>
          <a:p>
            <a:r>
              <a:rPr lang="nb-NO" dirty="0"/>
              <a:t>Kalles Synchronous Digital Hierarchy utenfor USA.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BFFD217-D5AB-46DF-9686-AA0C5D6B20F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nb-NO" dirty="0"/>
              <a:t>OC-1		51.84 Mbps</a:t>
            </a:r>
          </a:p>
          <a:p>
            <a:r>
              <a:rPr lang="en-US" altLang="nb-NO" dirty="0"/>
              <a:t>OC-3		155.52 Mbps</a:t>
            </a:r>
          </a:p>
          <a:p>
            <a:r>
              <a:rPr lang="en-US" altLang="nb-NO" dirty="0"/>
              <a:t>OC-12		622.08 Mbps</a:t>
            </a:r>
          </a:p>
          <a:p>
            <a:r>
              <a:rPr lang="en-US" altLang="nb-NO" dirty="0"/>
              <a:t>OC-24		1.244 Gbps</a:t>
            </a:r>
          </a:p>
          <a:p>
            <a:r>
              <a:rPr lang="en-US" altLang="nb-NO" dirty="0"/>
              <a:t>OC-48		2.488 Gbps</a:t>
            </a:r>
          </a:p>
          <a:p>
            <a:r>
              <a:rPr lang="en-US" altLang="nb-NO" dirty="0"/>
              <a:t>OC-192		9.953 Gbps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80745297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676D976-2488-40A8-A7C5-9A7196790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Andre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D08C7C2-8290-4DF2-B014-49F9966ADA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Broadband cable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85B7020-A9EE-4FB5-9E90-2540E840C43C}"/>
              </a:ext>
            </a:extLst>
          </p:cNvPr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r>
              <a:rPr lang="en-US" altLang="nb-NO" b="1" i="1" dirty="0"/>
              <a:t>Broadband cable, “</a:t>
            </a:r>
            <a:r>
              <a:rPr lang="en-US" altLang="nb-NO" b="1" i="1" dirty="0" err="1"/>
              <a:t>bredbånd</a:t>
            </a:r>
            <a:r>
              <a:rPr lang="en-US" altLang="nb-NO" b="1" i="1" dirty="0"/>
              <a:t>”.</a:t>
            </a:r>
          </a:p>
          <a:p>
            <a:r>
              <a:rPr lang="en-US" altLang="nb-NO" dirty="0"/>
              <a:t>Sender </a:t>
            </a:r>
            <a:r>
              <a:rPr lang="en-US" altLang="nb-NO" dirty="0" err="1"/>
              <a:t>signalene</a:t>
            </a:r>
            <a:r>
              <a:rPr lang="en-US" altLang="nb-NO" dirty="0"/>
              <a:t> over </a:t>
            </a:r>
            <a:r>
              <a:rPr lang="en-US" altLang="nb-NO" dirty="0" err="1"/>
              <a:t>kabelTV</a:t>
            </a:r>
            <a:r>
              <a:rPr lang="en-US" altLang="nb-NO" dirty="0"/>
              <a:t> </a:t>
            </a:r>
            <a:r>
              <a:rPr lang="en-US" altLang="nb-NO" dirty="0" err="1"/>
              <a:t>kabler</a:t>
            </a:r>
            <a:r>
              <a:rPr lang="en-US" altLang="nb-NO" dirty="0"/>
              <a:t>. </a:t>
            </a:r>
            <a:r>
              <a:rPr lang="en-US" altLang="nb-NO" dirty="0" err="1"/>
              <a:t>Som</a:t>
            </a:r>
            <a:r>
              <a:rPr lang="en-US" altLang="nb-NO" dirty="0"/>
              <a:t> regel RG-8 </a:t>
            </a:r>
            <a:r>
              <a:rPr lang="en-US" altLang="nb-NO" dirty="0" err="1"/>
              <a:t>kobberkabel</a:t>
            </a:r>
            <a:r>
              <a:rPr lang="en-US" altLang="nb-NO" dirty="0"/>
              <a:t>.</a:t>
            </a:r>
          </a:p>
          <a:p>
            <a:r>
              <a:rPr lang="en-US" altLang="nb-NO" dirty="0" err="1"/>
              <a:t>Høyere</a:t>
            </a:r>
            <a:r>
              <a:rPr lang="en-US" altLang="nb-NO" dirty="0"/>
              <a:t> </a:t>
            </a:r>
            <a:r>
              <a:rPr lang="en-US" altLang="nb-NO" dirty="0" err="1"/>
              <a:t>hastighet</a:t>
            </a:r>
            <a:r>
              <a:rPr lang="en-US" altLang="nb-NO" dirty="0"/>
              <a:t> </a:t>
            </a:r>
            <a:r>
              <a:rPr lang="en-US" altLang="nb-NO" dirty="0" err="1"/>
              <a:t>enn</a:t>
            </a:r>
            <a:r>
              <a:rPr lang="en-US" altLang="nb-NO" dirty="0"/>
              <a:t> DSL</a:t>
            </a:r>
            <a:endParaRPr lang="nb-NO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D5E2ECF-5C50-4833-9C69-54FF898879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nb-NO" dirty="0" err="1"/>
              <a:t>Satellite</a:t>
            </a:r>
            <a:endParaRPr lang="nb-NO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C15D9E4-4BCA-4470-A378-402810685E91}"/>
              </a:ext>
            </a:extLst>
          </p:cNvPr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r>
              <a:rPr lang="nb-NO" dirty="0"/>
              <a:t>Bruker satelitter.</a:t>
            </a:r>
          </a:p>
          <a:p>
            <a:r>
              <a:rPr lang="nb-NO" dirty="0"/>
              <a:t>Høye hastigheter men også høy latency.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E9B9C1A-3079-4B05-A6B0-7B17E1F1609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b-NO" dirty="0"/>
              <a:t>Cellular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041E9C2-1A63-4E19-9AF3-2D60DF889575}"/>
              </a:ext>
            </a:extLst>
          </p:cNvPr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r>
              <a:rPr lang="nb-NO" dirty="0"/>
              <a:t>3G, 4G, 5G</a:t>
            </a:r>
          </a:p>
          <a:p>
            <a:r>
              <a:rPr lang="nb-NO"/>
              <a:t>Disse har dere gjerne kjennskap til, og ligger i lomma.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875441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C2C0B81-C374-4DEF-AEE3-2553FAE31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b-NO" dirty="0"/>
              <a:t>Security</a:t>
            </a:r>
          </a:p>
        </p:txBody>
      </p:sp>
      <p:pic>
        <p:nvPicPr>
          <p:cNvPr id="8" name="Content Placeholder 7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273EA60B-2537-458E-83B6-5C30C99329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33272" y="2249488"/>
            <a:ext cx="4722282" cy="3541712"/>
          </a:xfrm>
        </p:spPr>
      </p:pic>
    </p:spTree>
    <p:extLst>
      <p:ext uri="{BB962C8B-B14F-4D97-AF65-F5344CB8AC3E}">
        <p14:creationId xmlns:p14="http://schemas.microsoft.com/office/powerpoint/2010/main" val="3343773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B35F9-1160-4A8E-9AC8-727C3E1AA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Firewall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C3A6AD-8482-4E25-98C9-C8302A098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Allow/Deny</a:t>
            </a:r>
          </a:p>
          <a:p>
            <a:r>
              <a:rPr lang="en-US" dirty="0"/>
              <a:t>Bruker access control lists (ACL)</a:t>
            </a:r>
          </a:p>
          <a:p>
            <a:pPr lvl="1"/>
            <a:r>
              <a:rPr lang="en-US" dirty="0"/>
              <a:t>ACLs </a:t>
            </a:r>
            <a:r>
              <a:rPr lang="en-US" dirty="0" err="1"/>
              <a:t>inneholder</a:t>
            </a:r>
            <a:r>
              <a:rPr lang="en-US" dirty="0"/>
              <a:t> </a:t>
            </a:r>
            <a:r>
              <a:rPr lang="en-US" dirty="0" err="1"/>
              <a:t>én</a:t>
            </a:r>
            <a:r>
              <a:rPr lang="en-US" dirty="0"/>
              <a:t> </a:t>
            </a:r>
            <a:r>
              <a:rPr lang="en-US" dirty="0" err="1"/>
              <a:t>eller</a:t>
            </a:r>
            <a:r>
              <a:rPr lang="en-US" dirty="0"/>
              <a:t> </a:t>
            </a:r>
            <a:r>
              <a:rPr lang="en-US" dirty="0" err="1"/>
              <a:t>flere</a:t>
            </a:r>
            <a:r>
              <a:rPr lang="en-US" dirty="0"/>
              <a:t> access control entries (ACE)</a:t>
            </a:r>
          </a:p>
          <a:p>
            <a:pPr lvl="1"/>
            <a:r>
              <a:rPr lang="en-US" dirty="0"/>
              <a:t>Default implicit deny </a:t>
            </a:r>
            <a:r>
              <a:rPr lang="en-US" dirty="0" err="1"/>
              <a:t>nederst</a:t>
            </a:r>
            <a:endParaRPr lang="en-US" dirty="0"/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r>
              <a:rPr lang="nb-NO" dirty="0"/>
              <a:t>De fleste firewaller leser gjennom ACL fra topp til bunn, linje etter linje til den finner en regel den kan bruke, for så å bruke den regelen.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21B2BD-B027-4847-A10C-B6DFF83C3E0B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7316788" y="2249488"/>
            <a:ext cx="4875212" cy="3541712"/>
          </a:xfrm>
        </p:spPr>
        <p:txBody>
          <a:bodyPr/>
          <a:lstStyle/>
          <a:p>
            <a:pPr marL="0" indent="0">
              <a:buNone/>
            </a:pPr>
            <a:endParaRPr lang="nb-NO" dirty="0"/>
          </a:p>
          <a:p>
            <a:pPr marL="457200" indent="-457200">
              <a:buFont typeface="+mj-lt"/>
              <a:buAutoNum type="arabicPeriod"/>
            </a:pPr>
            <a:endParaRPr lang="nb-NO" dirty="0"/>
          </a:p>
          <a:p>
            <a:pPr marL="457200" indent="-457200">
              <a:buFont typeface="+mj-lt"/>
              <a:buAutoNum type="arabicPeriod"/>
            </a:pPr>
            <a:endParaRPr lang="nb-NO" dirty="0"/>
          </a:p>
          <a:p>
            <a:pPr marL="0" indent="0">
              <a:buNone/>
            </a:pP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955973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BC167-B0E8-4D6F-B076-7076B8640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Eksempler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CE587-D4D5-4037-A696-81F6106EBDD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b-NO" dirty="0" err="1"/>
              <a:t>Allow</a:t>
            </a:r>
            <a:r>
              <a:rPr lang="nb-NO" dirty="0"/>
              <a:t> </a:t>
            </a:r>
            <a:r>
              <a:rPr lang="nb-NO" dirty="0" err="1"/>
              <a:t>inbound</a:t>
            </a:r>
            <a:r>
              <a:rPr lang="nb-NO" dirty="0"/>
              <a:t> </a:t>
            </a:r>
            <a:r>
              <a:rPr lang="nb-NO" dirty="0" err="1"/>
              <a:t>traffic</a:t>
            </a:r>
            <a:r>
              <a:rPr lang="nb-NO" dirty="0"/>
              <a:t> from DS</a:t>
            </a:r>
          </a:p>
          <a:p>
            <a:pPr marL="0" indent="0">
              <a:buNone/>
            </a:pPr>
            <a:r>
              <a:rPr lang="nb-NO" dirty="0"/>
              <a:t>Deny inbound traffic from Fredrik</a:t>
            </a:r>
          </a:p>
          <a:p>
            <a:pPr marL="0" indent="0">
              <a:buNone/>
            </a:pPr>
            <a:r>
              <a:rPr lang="nb-NO" dirty="0" err="1"/>
              <a:t>Implicit</a:t>
            </a:r>
            <a:r>
              <a:rPr lang="nb-NO" dirty="0"/>
              <a:t> </a:t>
            </a:r>
            <a:r>
              <a:rPr lang="nb-NO" dirty="0" err="1"/>
              <a:t>deny</a:t>
            </a:r>
            <a:r>
              <a:rPr lang="nb-NO" dirty="0"/>
              <a:t> (</a:t>
            </a:r>
            <a:r>
              <a:rPr lang="nb-NO" dirty="0" err="1"/>
              <a:t>Deny</a:t>
            </a:r>
            <a:r>
              <a:rPr lang="nb-NO" dirty="0"/>
              <a:t> </a:t>
            </a:r>
            <a:r>
              <a:rPr lang="nb-NO" dirty="0" err="1"/>
              <a:t>any</a:t>
            </a:r>
            <a:r>
              <a:rPr lang="nb-NO" dirty="0"/>
              <a:t> &gt; </a:t>
            </a:r>
            <a:r>
              <a:rPr lang="nb-NO" dirty="0" err="1"/>
              <a:t>any</a:t>
            </a:r>
            <a:r>
              <a:rPr lang="nb-NO" dirty="0"/>
              <a:t>)</a:t>
            </a:r>
          </a:p>
          <a:p>
            <a:pPr marL="0" indent="0">
              <a:buNone/>
            </a:pPr>
            <a:endParaRPr lang="nb-NO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8EF36C6-532E-4BD1-AAD5-7496B38610D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nb-NO" dirty="0"/>
              <a:t>Deny inbound traffic from Fredrik</a:t>
            </a:r>
          </a:p>
          <a:p>
            <a:pPr marL="0" indent="0">
              <a:buNone/>
            </a:pPr>
            <a:r>
              <a:rPr lang="nb-NO" dirty="0" err="1"/>
              <a:t>Allow</a:t>
            </a:r>
            <a:r>
              <a:rPr lang="nb-NO" dirty="0"/>
              <a:t> </a:t>
            </a:r>
            <a:r>
              <a:rPr lang="nb-NO" dirty="0" err="1"/>
              <a:t>inbound</a:t>
            </a:r>
            <a:r>
              <a:rPr lang="nb-NO" dirty="0"/>
              <a:t> </a:t>
            </a:r>
            <a:r>
              <a:rPr lang="nb-NO" dirty="0" err="1"/>
              <a:t>traffic</a:t>
            </a:r>
            <a:r>
              <a:rPr lang="nb-NO" dirty="0"/>
              <a:t> from DS</a:t>
            </a:r>
          </a:p>
          <a:p>
            <a:pPr marL="0" indent="0">
              <a:buNone/>
            </a:pPr>
            <a:r>
              <a:rPr lang="nb-NO" dirty="0" err="1"/>
              <a:t>Implicit</a:t>
            </a:r>
            <a:r>
              <a:rPr lang="nb-NO" dirty="0"/>
              <a:t> </a:t>
            </a:r>
            <a:r>
              <a:rPr lang="nb-NO" dirty="0" err="1"/>
              <a:t>deny</a:t>
            </a:r>
            <a:endParaRPr lang="nb-NO" dirty="0"/>
          </a:p>
          <a:p>
            <a:endParaRPr lang="nb-NO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17A9202-702A-422C-BC3D-7A091A6ED203}"/>
              </a:ext>
            </a:extLst>
          </p:cNvPr>
          <p:cNvCxnSpPr>
            <a:cxnSpLocks/>
          </p:cNvCxnSpPr>
          <p:nvPr/>
        </p:nvCxnSpPr>
        <p:spPr>
          <a:xfrm>
            <a:off x="5715000" y="1292087"/>
            <a:ext cx="0" cy="4499113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4865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55134C0-65B2-4F3D-B7DA-237421FB81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0493" y="367556"/>
            <a:ext cx="9231013" cy="2743583"/>
          </a:xfrm>
          <a:prstGeom prst="rect">
            <a:avLst/>
          </a:prstGeom>
        </p:spPr>
      </p:pic>
      <p:pic>
        <p:nvPicPr>
          <p:cNvPr id="8" name="Picture 7" descr="Text, letter&#10;&#10;Description automatically generated">
            <a:extLst>
              <a:ext uri="{FF2B5EF4-FFF2-40B4-BE49-F238E27FC236}">
                <a16:creationId xmlns:a16="http://schemas.microsoft.com/office/drawing/2014/main" id="{E559FACD-0C33-4C0F-B419-7DAC24CF4F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0493" y="3429000"/>
            <a:ext cx="4953000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8705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E7D6C-AD9D-48EC-B4A4-84769F450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9957" y="618518"/>
            <a:ext cx="4747088" cy="14785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/>
              <a:t>DMZ</a:t>
            </a:r>
          </a:p>
        </p:txBody>
      </p:sp>
      <p:pic>
        <p:nvPicPr>
          <p:cNvPr id="6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DDFCDC02-0625-45C6-B3D1-D2DDC80C4F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8988" y="1959234"/>
            <a:ext cx="4635583" cy="2943595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F470EA-1C44-4112-B649-EAE47ADCF3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69957" y="2249487"/>
            <a:ext cx="4747087" cy="3541714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dirty="0"/>
              <a:t>AKA </a:t>
            </a:r>
            <a:r>
              <a:rPr lang="en-US" dirty="0" err="1"/>
              <a:t>perimiter</a:t>
            </a:r>
            <a:r>
              <a:rPr lang="en-US" dirty="0"/>
              <a:t> network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dirty="0" err="1"/>
              <a:t>Brukes</a:t>
            </a:r>
            <a:r>
              <a:rPr lang="en-US" dirty="0"/>
              <a:t> for å </a:t>
            </a:r>
            <a:r>
              <a:rPr lang="en-US" dirty="0" err="1"/>
              <a:t>gi</a:t>
            </a:r>
            <a:r>
              <a:rPr lang="en-US" dirty="0"/>
              <a:t> tilgang </a:t>
            </a:r>
            <a:r>
              <a:rPr lang="en-US" dirty="0" err="1"/>
              <a:t>til</a:t>
            </a:r>
            <a:r>
              <a:rPr lang="en-US" dirty="0"/>
              <a:t> </a:t>
            </a:r>
            <a:r>
              <a:rPr lang="en-US" dirty="0" err="1"/>
              <a:t>ressurser</a:t>
            </a:r>
            <a:r>
              <a:rPr lang="en-US" dirty="0"/>
              <a:t> </a:t>
            </a:r>
            <a:r>
              <a:rPr lang="en-US" dirty="0" err="1"/>
              <a:t>fra</a:t>
            </a:r>
            <a:r>
              <a:rPr lang="en-US" dirty="0"/>
              <a:t> “</a:t>
            </a:r>
            <a:r>
              <a:rPr lang="en-US" dirty="0" err="1"/>
              <a:t>utsiden</a:t>
            </a:r>
            <a:r>
              <a:rPr lang="en-US" dirty="0"/>
              <a:t>”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dirty="0" err="1"/>
              <a:t>Brukes</a:t>
            </a:r>
            <a:r>
              <a:rPr lang="en-US" dirty="0"/>
              <a:t> </a:t>
            </a:r>
            <a:r>
              <a:rPr lang="en-US" dirty="0" err="1"/>
              <a:t>hovedsakelig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 </a:t>
            </a:r>
            <a:r>
              <a:rPr lang="en-US" dirty="0" err="1"/>
              <a:t>webservere</a:t>
            </a:r>
            <a:r>
              <a:rPr lang="en-US" dirty="0"/>
              <a:t> og DNS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1504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Krets">
  <a:themeElements>
    <a:clrScheme name="Krets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Krets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rets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Networking Fundamentals ppt1ENG</Template>
  <TotalTime>1340</TotalTime>
  <Words>1526</Words>
  <Application>Microsoft Office PowerPoint</Application>
  <PresentationFormat>Widescreen</PresentationFormat>
  <Paragraphs>232</Paragraphs>
  <Slides>44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8" baseType="lpstr">
      <vt:lpstr>Arial</vt:lpstr>
      <vt:lpstr>Calibri</vt:lpstr>
      <vt:lpstr>Tw Cen MT</vt:lpstr>
      <vt:lpstr>Krets</vt:lpstr>
      <vt:lpstr>Networking Fundamentals</vt:lpstr>
      <vt:lpstr>Kapittel 1  Hva er et nettverk?</vt:lpstr>
      <vt:lpstr>Enheter</vt:lpstr>
      <vt:lpstr>Internet?</vt:lpstr>
      <vt:lpstr>Security</vt:lpstr>
      <vt:lpstr>Firewall</vt:lpstr>
      <vt:lpstr>Eksempler</vt:lpstr>
      <vt:lpstr>PowerPoint Presentation</vt:lpstr>
      <vt:lpstr>DMZ</vt:lpstr>
      <vt:lpstr>VPN</vt:lpstr>
      <vt:lpstr>To hovedtyper vpn</vt:lpstr>
      <vt:lpstr>Microsoft Security zones</vt:lpstr>
      <vt:lpstr>Microsoft Security zones </vt:lpstr>
      <vt:lpstr>Understanding Local area networks</vt:lpstr>
      <vt:lpstr>Hva er et lan?</vt:lpstr>
      <vt:lpstr>Local Addressing</vt:lpstr>
      <vt:lpstr>Hostnames</vt:lpstr>
      <vt:lpstr>IP addresseR</vt:lpstr>
      <vt:lpstr>Private ip addresser</vt:lpstr>
      <vt:lpstr>PowerPoint Presentation</vt:lpstr>
      <vt:lpstr>PowerPoint Presentation</vt:lpstr>
      <vt:lpstr>PowerPoint Presentation</vt:lpstr>
      <vt:lpstr>Mac addresser</vt:lpstr>
      <vt:lpstr>Litt mer om MAC </vt:lpstr>
      <vt:lpstr>Peer-to-peer vs client-server</vt:lpstr>
      <vt:lpstr>Understanding Wide area networks</vt:lpstr>
      <vt:lpstr>Circuit switching</vt:lpstr>
      <vt:lpstr>Packet switching</vt:lpstr>
      <vt:lpstr>x.25</vt:lpstr>
      <vt:lpstr>x.25</vt:lpstr>
      <vt:lpstr>x.25</vt:lpstr>
      <vt:lpstr>packet switching exchange</vt:lpstr>
      <vt:lpstr>Hops</vt:lpstr>
      <vt:lpstr>x.25 fordeler</vt:lpstr>
      <vt:lpstr>x.25 summary</vt:lpstr>
      <vt:lpstr>Frame relay</vt:lpstr>
      <vt:lpstr>Frame relay</vt:lpstr>
      <vt:lpstr>Leased lines</vt:lpstr>
      <vt:lpstr>Dial-up. Really?</vt:lpstr>
      <vt:lpstr>ISDN</vt:lpstr>
      <vt:lpstr>ATM</vt:lpstr>
      <vt:lpstr>DSL</vt:lpstr>
      <vt:lpstr>Synchronous optical network</vt:lpstr>
      <vt:lpstr>Andre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Networking Fundamentals</dc:title>
  <dc:creator>Østli, Kenneth</dc:creator>
  <cp:lastModifiedBy>Karlsen, Vetle Tobias Flesvik</cp:lastModifiedBy>
  <cp:revision>4</cp:revision>
  <dcterms:created xsi:type="dcterms:W3CDTF">2020-10-27T22:32:07Z</dcterms:created>
  <dcterms:modified xsi:type="dcterms:W3CDTF">2023-10-18T08:55:56Z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ec6f3c4-656f-44b6-be73-72350d231806_Enabled">
    <vt:lpwstr>true</vt:lpwstr>
  </property>
  <property fmtid="{D5CDD505-2E9C-101B-9397-08002B2CF9AE}" pid="3" name="MSIP_Label_8ec6f3c4-656f-44b6-be73-72350d231806_SetDate">
    <vt:lpwstr>2021-10-24T19:58:27Z</vt:lpwstr>
  </property>
  <property fmtid="{D5CDD505-2E9C-101B-9397-08002B2CF9AE}" pid="4" name="MSIP_Label_8ec6f3c4-656f-44b6-be73-72350d231806_Method">
    <vt:lpwstr>Privileged</vt:lpwstr>
  </property>
  <property fmtid="{D5CDD505-2E9C-101B-9397-08002B2CF9AE}" pid="5" name="MSIP_Label_8ec6f3c4-656f-44b6-be73-72350d231806_Name">
    <vt:lpwstr>8ec6f3c4-656f-44b6-be73-72350d231806</vt:lpwstr>
  </property>
  <property fmtid="{D5CDD505-2E9C-101B-9397-08002B2CF9AE}" pid="6" name="MSIP_Label_8ec6f3c4-656f-44b6-be73-72350d231806_SiteId">
    <vt:lpwstr>7e1792ae-4f1a-4ff7-b80b-57b69beb7168</vt:lpwstr>
  </property>
  <property fmtid="{D5CDD505-2E9C-101B-9397-08002B2CF9AE}" pid="7" name="MSIP_Label_8ec6f3c4-656f-44b6-be73-72350d231806_ActionId">
    <vt:lpwstr>d5e4a243-3da7-43ba-aea6-04ce3d22a7da</vt:lpwstr>
  </property>
  <property fmtid="{D5CDD505-2E9C-101B-9397-08002B2CF9AE}" pid="8" name="MSIP_Label_8ec6f3c4-656f-44b6-be73-72350d231806_ContentBits">
    <vt:lpwstr>2</vt:lpwstr>
  </property>
</Properties>
</file>