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9" r:id="rId4"/>
    <p:sldId id="282" r:id="rId5"/>
    <p:sldId id="259" r:id="rId6"/>
    <p:sldId id="260" r:id="rId7"/>
    <p:sldId id="283" r:id="rId8"/>
    <p:sldId id="261" r:id="rId9"/>
    <p:sldId id="262" r:id="rId10"/>
    <p:sldId id="266" r:id="rId11"/>
    <p:sldId id="263" r:id="rId12"/>
    <p:sldId id="264" r:id="rId13"/>
    <p:sldId id="265" r:id="rId14"/>
    <p:sldId id="267" r:id="rId15"/>
    <p:sldId id="268" r:id="rId16"/>
    <p:sldId id="269" r:id="rId17"/>
    <p:sldId id="284" r:id="rId18"/>
    <p:sldId id="285" r:id="rId19"/>
    <p:sldId id="273" r:id="rId20"/>
    <p:sldId id="274" r:id="rId21"/>
    <p:sldId id="275" r:id="rId22"/>
    <p:sldId id="276" r:id="rId23"/>
    <p:sldId id="277" r:id="rId24"/>
    <p:sldId id="278" r:id="rId25"/>
    <p:sldId id="270" r:id="rId26"/>
    <p:sldId id="271" r:id="rId27"/>
    <p:sldId id="272" r:id="rId2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257"/>
            <p14:sldId id="279"/>
            <p14:sldId id="282"/>
            <p14:sldId id="259"/>
            <p14:sldId id="260"/>
            <p14:sldId id="283"/>
            <p14:sldId id="261"/>
            <p14:sldId id="262"/>
            <p14:sldId id="266"/>
            <p14:sldId id="263"/>
            <p14:sldId id="264"/>
            <p14:sldId id="265"/>
            <p14:sldId id="267"/>
            <p14:sldId id="268"/>
            <p14:sldId id="269"/>
            <p14:sldId id="284"/>
            <p14:sldId id="285"/>
            <p14:sldId id="273"/>
            <p14:sldId id="274"/>
            <p14:sldId id="275"/>
            <p14:sldId id="276"/>
            <p14:sldId id="277"/>
            <p14:sldId id="278"/>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56EB0-18A3-479E-B5F8-304763F710F4}" v="93" dt="2023-11-28T13:24:53.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0480" autoAdjust="0"/>
  </p:normalViewPr>
  <p:slideViewPr>
    <p:cSldViewPr snapToGrid="0">
      <p:cViewPr varScale="1">
        <p:scale>
          <a:sx n="80" d="100"/>
          <a:sy n="80" d="100"/>
        </p:scale>
        <p:origin x="16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 Gulli" userId="182976d8371da8fa" providerId="LiveId" clId="{90FEF331-D2AF-4224-A808-CBBA7FAD796C}"/>
    <pc:docChg chg="undo custSel addSld modSld modMainMaster modSection">
      <pc:chgData name="Frank Gulli" userId="182976d8371da8fa" providerId="LiveId" clId="{90FEF331-D2AF-4224-A808-CBBA7FAD796C}" dt="2021-12-01T13:48:53.797" v="7133"/>
      <pc:docMkLst>
        <pc:docMk/>
      </pc:docMkLst>
      <pc:sldChg chg="modSp mod">
        <pc:chgData name="Frank Gulli" userId="182976d8371da8fa" providerId="LiveId" clId="{90FEF331-D2AF-4224-A808-CBBA7FAD796C}" dt="2021-11-30T15:08:55.410" v="4131" actId="6549"/>
        <pc:sldMkLst>
          <pc:docMk/>
          <pc:sldMk cId="3102050392" sldId="257"/>
        </pc:sldMkLst>
        <pc:spChg chg="mod">
          <ac:chgData name="Frank Gulli" userId="182976d8371da8fa" providerId="LiveId" clId="{90FEF331-D2AF-4224-A808-CBBA7FAD796C}" dt="2021-11-30T15:08:44.435" v="4110" actId="20577"/>
          <ac:spMkLst>
            <pc:docMk/>
            <pc:sldMk cId="3102050392" sldId="257"/>
            <ac:spMk id="2" creationId="{B81CE64A-D467-4D4E-B6EA-3B036B380F41}"/>
          </ac:spMkLst>
        </pc:spChg>
        <pc:spChg chg="mod">
          <ac:chgData name="Frank Gulli" userId="182976d8371da8fa" providerId="LiveId" clId="{90FEF331-D2AF-4224-A808-CBBA7FAD796C}" dt="2021-11-30T15:08:55.410" v="4131" actId="6549"/>
          <ac:spMkLst>
            <pc:docMk/>
            <pc:sldMk cId="3102050392" sldId="257"/>
            <ac:spMk id="3" creationId="{63D76A0E-5FF1-4526-BFC0-BD2C87B2668C}"/>
          </ac:spMkLst>
        </pc:spChg>
      </pc:sldChg>
      <pc:sldChg chg="modSp mod">
        <pc:chgData name="Frank Gulli" userId="182976d8371da8fa" providerId="LiveId" clId="{90FEF331-D2AF-4224-A808-CBBA7FAD796C}" dt="2021-11-30T15:09:08.064" v="4166" actId="27636"/>
        <pc:sldMkLst>
          <pc:docMk/>
          <pc:sldMk cId="2800382629" sldId="258"/>
        </pc:sldMkLst>
        <pc:spChg chg="mod">
          <ac:chgData name="Frank Gulli" userId="182976d8371da8fa" providerId="LiveId" clId="{90FEF331-D2AF-4224-A808-CBBA7FAD796C}" dt="2021-11-30T15:09:02.651" v="4145" actId="20577"/>
          <ac:spMkLst>
            <pc:docMk/>
            <pc:sldMk cId="2800382629" sldId="258"/>
            <ac:spMk id="2" creationId="{FF51E969-614B-4284-99E7-9ACF6927176E}"/>
          </ac:spMkLst>
        </pc:spChg>
        <pc:spChg chg="mod">
          <ac:chgData name="Frank Gulli" userId="182976d8371da8fa" providerId="LiveId" clId="{90FEF331-D2AF-4224-A808-CBBA7FAD796C}" dt="2021-11-30T15:09:08.064" v="4166" actId="27636"/>
          <ac:spMkLst>
            <pc:docMk/>
            <pc:sldMk cId="2800382629" sldId="258"/>
            <ac:spMk id="3" creationId="{2A40EF45-DF7E-4A01-A09F-A291BF7563A2}"/>
          </ac:spMkLst>
        </pc:spChg>
      </pc:sldChg>
      <pc:sldChg chg="modSp mod">
        <pc:chgData name="Frank Gulli" userId="182976d8371da8fa" providerId="LiveId" clId="{90FEF331-D2AF-4224-A808-CBBA7FAD796C}" dt="2021-11-30T15:09:27.068" v="4211" actId="6549"/>
        <pc:sldMkLst>
          <pc:docMk/>
          <pc:sldMk cId="1234938474" sldId="259"/>
        </pc:sldMkLst>
        <pc:spChg chg="mod">
          <ac:chgData name="Frank Gulli" userId="182976d8371da8fa" providerId="LiveId" clId="{90FEF331-D2AF-4224-A808-CBBA7FAD796C}" dt="2021-11-30T15:09:20.532" v="4186" actId="20577"/>
          <ac:spMkLst>
            <pc:docMk/>
            <pc:sldMk cId="1234938474" sldId="259"/>
            <ac:spMk id="2" creationId="{8B3231FA-4EBC-4B16-914F-03C4CCAF887B}"/>
          </ac:spMkLst>
        </pc:spChg>
        <pc:spChg chg="mod">
          <ac:chgData name="Frank Gulli" userId="182976d8371da8fa" providerId="LiveId" clId="{90FEF331-D2AF-4224-A808-CBBA7FAD796C}" dt="2021-11-30T15:09:27.068" v="4211" actId="6549"/>
          <ac:spMkLst>
            <pc:docMk/>
            <pc:sldMk cId="1234938474" sldId="259"/>
            <ac:spMk id="3" creationId="{5461E420-2C02-48EE-BC9C-72A3ADAF0464}"/>
          </ac:spMkLst>
        </pc:spChg>
      </pc:sldChg>
      <pc:sldChg chg="modSp mod">
        <pc:chgData name="Frank Gulli" userId="182976d8371da8fa" providerId="LiveId" clId="{90FEF331-D2AF-4224-A808-CBBA7FAD796C}" dt="2021-11-30T15:09:52.197" v="4273" actId="20577"/>
        <pc:sldMkLst>
          <pc:docMk/>
          <pc:sldMk cId="1596757098" sldId="260"/>
        </pc:sldMkLst>
        <pc:spChg chg="mod">
          <ac:chgData name="Frank Gulli" userId="182976d8371da8fa" providerId="LiveId" clId="{90FEF331-D2AF-4224-A808-CBBA7FAD796C}" dt="2021-11-30T15:09:43.565" v="4249" actId="20577"/>
          <ac:spMkLst>
            <pc:docMk/>
            <pc:sldMk cId="1596757098" sldId="260"/>
            <ac:spMk id="2" creationId="{520A0CD3-26B6-4D29-86F8-9C094DAB62AD}"/>
          </ac:spMkLst>
        </pc:spChg>
        <pc:spChg chg="mod">
          <ac:chgData name="Frank Gulli" userId="182976d8371da8fa" providerId="LiveId" clId="{90FEF331-D2AF-4224-A808-CBBA7FAD796C}" dt="2021-11-30T15:09:52.197" v="4273" actId="20577"/>
          <ac:spMkLst>
            <pc:docMk/>
            <pc:sldMk cId="1596757098" sldId="260"/>
            <ac:spMk id="3" creationId="{7612863F-A629-4F6F-919D-B414D94DF2F3}"/>
          </ac:spMkLst>
        </pc:spChg>
      </pc:sldChg>
      <pc:sldChg chg="modSp mod">
        <pc:chgData name="Frank Gulli" userId="182976d8371da8fa" providerId="LiveId" clId="{90FEF331-D2AF-4224-A808-CBBA7FAD796C}" dt="2021-11-30T15:10:16.184" v="4316" actId="27636"/>
        <pc:sldMkLst>
          <pc:docMk/>
          <pc:sldMk cId="2812898257" sldId="261"/>
        </pc:sldMkLst>
        <pc:spChg chg="mod">
          <ac:chgData name="Frank Gulli" userId="182976d8371da8fa" providerId="LiveId" clId="{90FEF331-D2AF-4224-A808-CBBA7FAD796C}" dt="2021-11-30T15:10:10.157" v="4291" actId="20577"/>
          <ac:spMkLst>
            <pc:docMk/>
            <pc:sldMk cId="2812898257" sldId="261"/>
            <ac:spMk id="2" creationId="{D2D8C515-AD28-4453-85EB-19BCE30A08E5}"/>
          </ac:spMkLst>
        </pc:spChg>
        <pc:spChg chg="mod">
          <ac:chgData name="Frank Gulli" userId="182976d8371da8fa" providerId="LiveId" clId="{90FEF331-D2AF-4224-A808-CBBA7FAD796C}" dt="2021-11-30T15:10:16.184" v="4316" actId="27636"/>
          <ac:spMkLst>
            <pc:docMk/>
            <pc:sldMk cId="2812898257" sldId="261"/>
            <ac:spMk id="3" creationId="{88EBED14-6796-4B27-9AAD-A8D03FD21C8E}"/>
          </ac:spMkLst>
        </pc:spChg>
      </pc:sldChg>
      <pc:sldChg chg="modSp mod">
        <pc:chgData name="Frank Gulli" userId="182976d8371da8fa" providerId="LiveId" clId="{90FEF331-D2AF-4224-A808-CBBA7FAD796C}" dt="2021-11-30T15:10:30.647" v="4340" actId="20577"/>
        <pc:sldMkLst>
          <pc:docMk/>
          <pc:sldMk cId="2317652642" sldId="262"/>
        </pc:sldMkLst>
        <pc:spChg chg="mod">
          <ac:chgData name="Frank Gulli" userId="182976d8371da8fa" providerId="LiveId" clId="{90FEF331-D2AF-4224-A808-CBBA7FAD796C}" dt="2021-11-30T15:10:30.647" v="4340" actId="20577"/>
          <ac:spMkLst>
            <pc:docMk/>
            <pc:sldMk cId="2317652642" sldId="262"/>
            <ac:spMk id="2" creationId="{7E477513-4B4C-47D8-AC04-3E2E274EAF55}"/>
          </ac:spMkLst>
        </pc:spChg>
      </pc:sldChg>
      <pc:sldChg chg="modSp new mod">
        <pc:chgData name="Frank Gulli" userId="182976d8371da8fa" providerId="LiveId" clId="{90FEF331-D2AF-4224-A808-CBBA7FAD796C}" dt="2021-11-30T15:10:58.650" v="4370" actId="20577"/>
        <pc:sldMkLst>
          <pc:docMk/>
          <pc:sldMk cId="3594890112" sldId="263"/>
        </pc:sldMkLst>
        <pc:spChg chg="mod">
          <ac:chgData name="Frank Gulli" userId="182976d8371da8fa" providerId="LiveId" clId="{90FEF331-D2AF-4224-A808-CBBA7FAD796C}" dt="2021-11-30T15:10:58.650" v="4370" actId="20577"/>
          <ac:spMkLst>
            <pc:docMk/>
            <pc:sldMk cId="3594890112" sldId="263"/>
            <ac:spMk id="2" creationId="{36AEFCFC-8472-4045-A256-003D4F246581}"/>
          </ac:spMkLst>
        </pc:spChg>
        <pc:spChg chg="mod">
          <ac:chgData name="Frank Gulli" userId="182976d8371da8fa" providerId="LiveId" clId="{90FEF331-D2AF-4224-A808-CBBA7FAD796C}" dt="2021-11-30T06:27:06.519" v="1322" actId="20577"/>
          <ac:spMkLst>
            <pc:docMk/>
            <pc:sldMk cId="3594890112" sldId="263"/>
            <ac:spMk id="3" creationId="{C86622B8-B1B9-403F-B7CB-63191C4CD18F}"/>
          </ac:spMkLst>
        </pc:spChg>
      </pc:sldChg>
      <pc:sldChg chg="modSp new mod">
        <pc:chgData name="Frank Gulli" userId="182976d8371da8fa" providerId="LiveId" clId="{90FEF331-D2AF-4224-A808-CBBA7FAD796C}" dt="2021-11-30T15:11:12.830" v="4393" actId="20577"/>
        <pc:sldMkLst>
          <pc:docMk/>
          <pc:sldMk cId="1607174052" sldId="264"/>
        </pc:sldMkLst>
        <pc:spChg chg="mod">
          <ac:chgData name="Frank Gulli" userId="182976d8371da8fa" providerId="LiveId" clId="{90FEF331-D2AF-4224-A808-CBBA7FAD796C}" dt="2021-11-30T15:11:12.830" v="4393" actId="20577"/>
          <ac:spMkLst>
            <pc:docMk/>
            <pc:sldMk cId="1607174052" sldId="264"/>
            <ac:spMk id="2" creationId="{A3E6F3B1-FA26-4B39-AA67-269BC9BA3D1E}"/>
          </ac:spMkLst>
        </pc:spChg>
        <pc:spChg chg="mod">
          <ac:chgData name="Frank Gulli" userId="182976d8371da8fa" providerId="LiveId" clId="{90FEF331-D2AF-4224-A808-CBBA7FAD796C}" dt="2021-11-30T06:30:46.970" v="1790" actId="20577"/>
          <ac:spMkLst>
            <pc:docMk/>
            <pc:sldMk cId="1607174052" sldId="264"/>
            <ac:spMk id="3" creationId="{55AEB872-0E18-4AC6-8091-2CFC36ACBA5D}"/>
          </ac:spMkLst>
        </pc:spChg>
      </pc:sldChg>
      <pc:sldChg chg="modSp new mod">
        <pc:chgData name="Frank Gulli" userId="182976d8371da8fa" providerId="LiveId" clId="{90FEF331-D2AF-4224-A808-CBBA7FAD796C}" dt="2021-11-30T15:11:28.474" v="4431" actId="20577"/>
        <pc:sldMkLst>
          <pc:docMk/>
          <pc:sldMk cId="1508255723" sldId="265"/>
        </pc:sldMkLst>
        <pc:spChg chg="mod">
          <ac:chgData name="Frank Gulli" userId="182976d8371da8fa" providerId="LiveId" clId="{90FEF331-D2AF-4224-A808-CBBA7FAD796C}" dt="2021-11-30T15:11:28.474" v="4431" actId="20577"/>
          <ac:spMkLst>
            <pc:docMk/>
            <pc:sldMk cId="1508255723" sldId="265"/>
            <ac:spMk id="2" creationId="{8B4E35FB-D959-4025-AB69-2F0E04F48764}"/>
          </ac:spMkLst>
        </pc:spChg>
        <pc:spChg chg="mod">
          <ac:chgData name="Frank Gulli" userId="182976d8371da8fa" providerId="LiveId" clId="{90FEF331-D2AF-4224-A808-CBBA7FAD796C}" dt="2021-11-30T06:59:27.715" v="2770" actId="20577"/>
          <ac:spMkLst>
            <pc:docMk/>
            <pc:sldMk cId="1508255723" sldId="265"/>
            <ac:spMk id="3" creationId="{7BC4E9CD-FA0E-43E7-A8F3-E2297198DEF7}"/>
          </ac:spMkLst>
        </pc:spChg>
      </pc:sldChg>
      <pc:sldChg chg="modSp new mod">
        <pc:chgData name="Frank Gulli" userId="182976d8371da8fa" providerId="LiveId" clId="{90FEF331-D2AF-4224-A808-CBBA7FAD796C}" dt="2021-11-30T15:10:47.801" v="4357" actId="20577"/>
        <pc:sldMkLst>
          <pc:docMk/>
          <pc:sldMk cId="1071030589" sldId="266"/>
        </pc:sldMkLst>
        <pc:spChg chg="mod">
          <ac:chgData name="Frank Gulli" userId="182976d8371da8fa" providerId="LiveId" clId="{90FEF331-D2AF-4224-A808-CBBA7FAD796C}" dt="2021-11-30T15:10:47.801" v="4357" actId="20577"/>
          <ac:spMkLst>
            <pc:docMk/>
            <pc:sldMk cId="1071030589" sldId="266"/>
            <ac:spMk id="2" creationId="{83A080C1-84E5-4986-9597-FDD42E5B936A}"/>
          </ac:spMkLst>
        </pc:spChg>
        <pc:spChg chg="mod">
          <ac:chgData name="Frank Gulli" userId="182976d8371da8fa" providerId="LiveId" clId="{90FEF331-D2AF-4224-A808-CBBA7FAD796C}" dt="2021-11-30T06:47:35.466" v="2468" actId="20577"/>
          <ac:spMkLst>
            <pc:docMk/>
            <pc:sldMk cId="1071030589" sldId="266"/>
            <ac:spMk id="3" creationId="{48A52894-53AE-4A8D-A334-55F621EDA3F6}"/>
          </ac:spMkLst>
        </pc:spChg>
      </pc:sldChg>
      <pc:sldChg chg="modSp new mod">
        <pc:chgData name="Frank Gulli" userId="182976d8371da8fa" providerId="LiveId" clId="{90FEF331-D2AF-4224-A808-CBBA7FAD796C}" dt="2021-11-30T15:11:37.331" v="4446" actId="20577"/>
        <pc:sldMkLst>
          <pc:docMk/>
          <pc:sldMk cId="668914441" sldId="267"/>
        </pc:sldMkLst>
        <pc:spChg chg="mod">
          <ac:chgData name="Frank Gulli" userId="182976d8371da8fa" providerId="LiveId" clId="{90FEF331-D2AF-4224-A808-CBBA7FAD796C}" dt="2021-11-30T15:11:37.331" v="4446" actId="20577"/>
          <ac:spMkLst>
            <pc:docMk/>
            <pc:sldMk cId="668914441" sldId="267"/>
            <ac:spMk id="2" creationId="{EA4FCB00-ED2C-45E4-AC9F-EDC6F3915A7C}"/>
          </ac:spMkLst>
        </pc:spChg>
        <pc:spChg chg="mod">
          <ac:chgData name="Frank Gulli" userId="182976d8371da8fa" providerId="LiveId" clId="{90FEF331-D2AF-4224-A808-CBBA7FAD796C}" dt="2021-11-30T10:39:41.052" v="3522" actId="20577"/>
          <ac:spMkLst>
            <pc:docMk/>
            <pc:sldMk cId="668914441" sldId="267"/>
            <ac:spMk id="3" creationId="{7822C41A-1231-44F8-BF99-E1009C7B6D7A}"/>
          </ac:spMkLst>
        </pc:spChg>
      </pc:sldChg>
      <pc:sldChg chg="modSp new mod">
        <pc:chgData name="Frank Gulli" userId="182976d8371da8fa" providerId="LiveId" clId="{90FEF331-D2AF-4224-A808-CBBA7FAD796C}" dt="2021-11-30T15:11:51.556" v="4462" actId="20577"/>
        <pc:sldMkLst>
          <pc:docMk/>
          <pc:sldMk cId="2102256002" sldId="268"/>
        </pc:sldMkLst>
        <pc:spChg chg="mod">
          <ac:chgData name="Frank Gulli" userId="182976d8371da8fa" providerId="LiveId" clId="{90FEF331-D2AF-4224-A808-CBBA7FAD796C}" dt="2021-11-30T15:11:51.556" v="4462" actId="20577"/>
          <ac:spMkLst>
            <pc:docMk/>
            <pc:sldMk cId="2102256002" sldId="268"/>
            <ac:spMk id="2" creationId="{A4AD358E-345B-4742-9786-9ADDD2D4C0EF}"/>
          </ac:spMkLst>
        </pc:spChg>
        <pc:spChg chg="mod">
          <ac:chgData name="Frank Gulli" userId="182976d8371da8fa" providerId="LiveId" clId="{90FEF331-D2AF-4224-A808-CBBA7FAD796C}" dt="2021-11-30T15:03:49.269" v="4071" actId="20577"/>
          <ac:spMkLst>
            <pc:docMk/>
            <pc:sldMk cId="2102256002" sldId="268"/>
            <ac:spMk id="3" creationId="{FAC7F95A-F6BE-4866-8437-51CA9FF0AC46}"/>
          </ac:spMkLst>
        </pc:spChg>
      </pc:sldChg>
      <pc:sldChg chg="modSp new mod">
        <pc:chgData name="Frank Gulli" userId="182976d8371da8fa" providerId="LiveId" clId="{90FEF331-D2AF-4224-A808-CBBA7FAD796C}" dt="2021-11-30T15:21:34.096" v="5258" actId="5793"/>
        <pc:sldMkLst>
          <pc:docMk/>
          <pc:sldMk cId="4203916224" sldId="269"/>
        </pc:sldMkLst>
        <pc:spChg chg="mod">
          <ac:chgData name="Frank Gulli" userId="182976d8371da8fa" providerId="LiveId" clId="{90FEF331-D2AF-4224-A808-CBBA7FAD796C}" dt="2021-11-30T15:12:28.308" v="4488" actId="20577"/>
          <ac:spMkLst>
            <pc:docMk/>
            <pc:sldMk cId="4203916224" sldId="269"/>
            <ac:spMk id="2" creationId="{FB39653B-FEBB-40B0-8510-2689740BDDBB}"/>
          </ac:spMkLst>
        </pc:spChg>
        <pc:spChg chg="mod">
          <ac:chgData name="Frank Gulli" userId="182976d8371da8fa" providerId="LiveId" clId="{90FEF331-D2AF-4224-A808-CBBA7FAD796C}" dt="2021-11-30T15:21:34.096" v="5258" actId="5793"/>
          <ac:spMkLst>
            <pc:docMk/>
            <pc:sldMk cId="4203916224" sldId="269"/>
            <ac:spMk id="3" creationId="{A372BAA3-B4F5-48FF-AA18-E9C76FBCAF26}"/>
          </ac:spMkLst>
        </pc:spChg>
      </pc:sldChg>
      <pc:sldChg chg="modSp new mod">
        <pc:chgData name="Frank Gulli" userId="182976d8371da8fa" providerId="LiveId" clId="{90FEF331-D2AF-4224-A808-CBBA7FAD796C}" dt="2021-11-30T17:23:04.011" v="7099" actId="20577"/>
        <pc:sldMkLst>
          <pc:docMk/>
          <pc:sldMk cId="3852985867" sldId="270"/>
        </pc:sldMkLst>
        <pc:spChg chg="mod">
          <ac:chgData name="Frank Gulli" userId="182976d8371da8fa" providerId="LiveId" clId="{90FEF331-D2AF-4224-A808-CBBA7FAD796C}" dt="2021-11-30T16:21:30.519" v="5276" actId="20577"/>
          <ac:spMkLst>
            <pc:docMk/>
            <pc:sldMk cId="3852985867" sldId="270"/>
            <ac:spMk id="2" creationId="{BF12143A-C21B-4122-B961-9BCA2CAFBDAA}"/>
          </ac:spMkLst>
        </pc:spChg>
        <pc:spChg chg="mod">
          <ac:chgData name="Frank Gulli" userId="182976d8371da8fa" providerId="LiveId" clId="{90FEF331-D2AF-4224-A808-CBBA7FAD796C}" dt="2021-11-30T17:23:04.011" v="7099" actId="20577"/>
          <ac:spMkLst>
            <pc:docMk/>
            <pc:sldMk cId="3852985867" sldId="270"/>
            <ac:spMk id="3" creationId="{28DFD559-B45F-4CF7-9DBF-0C28B6F8F481}"/>
          </ac:spMkLst>
        </pc:spChg>
      </pc:sldChg>
      <pc:sldChg chg="modSp new mod">
        <pc:chgData name="Frank Gulli" userId="182976d8371da8fa" providerId="LiveId" clId="{90FEF331-D2AF-4224-A808-CBBA7FAD796C}" dt="2021-11-30T17:20:33.481" v="6784" actId="20577"/>
        <pc:sldMkLst>
          <pc:docMk/>
          <pc:sldMk cId="2480360488" sldId="271"/>
        </pc:sldMkLst>
        <pc:spChg chg="mod">
          <ac:chgData name="Frank Gulli" userId="182976d8371da8fa" providerId="LiveId" clId="{90FEF331-D2AF-4224-A808-CBBA7FAD796C}" dt="2021-11-30T17:07:00.818" v="5919" actId="20577"/>
          <ac:spMkLst>
            <pc:docMk/>
            <pc:sldMk cId="2480360488" sldId="271"/>
            <ac:spMk id="2" creationId="{4A4E58FD-F0C5-4F1E-B5CE-CFD5C811F3D5}"/>
          </ac:spMkLst>
        </pc:spChg>
        <pc:spChg chg="mod">
          <ac:chgData name="Frank Gulli" userId="182976d8371da8fa" providerId="LiveId" clId="{90FEF331-D2AF-4224-A808-CBBA7FAD796C}" dt="2021-11-30T17:20:33.481" v="6784" actId="20577"/>
          <ac:spMkLst>
            <pc:docMk/>
            <pc:sldMk cId="2480360488" sldId="271"/>
            <ac:spMk id="3" creationId="{C8F82BFD-DF65-4F0F-9C35-CF0878AC24B1}"/>
          </ac:spMkLst>
        </pc:spChg>
      </pc:sldChg>
      <pc:sldChg chg="modSp mod">
        <pc:chgData name="Frank Gulli" userId="182976d8371da8fa" providerId="LiveId" clId="{90FEF331-D2AF-4224-A808-CBBA7FAD796C}" dt="2021-12-01T13:48:19.388" v="7102" actId="20577"/>
        <pc:sldMkLst>
          <pc:docMk/>
          <pc:sldMk cId="1867585173" sldId="278"/>
        </pc:sldMkLst>
        <pc:spChg chg="mod">
          <ac:chgData name="Frank Gulli" userId="182976d8371da8fa" providerId="LiveId" clId="{90FEF331-D2AF-4224-A808-CBBA7FAD796C}" dt="2021-12-01T13:48:19.388" v="7102" actId="20577"/>
          <ac:spMkLst>
            <pc:docMk/>
            <pc:sldMk cId="1867585173" sldId="278"/>
            <ac:spMk id="3" creationId="{9554B154-556D-4D02-9A8E-EE63B2A8EBC8}"/>
          </ac:spMkLst>
        </pc:spChg>
      </pc:sldChg>
      <pc:sldMasterChg chg="addSp modSp mod">
        <pc:chgData name="Frank Gulli" userId="182976d8371da8fa" providerId="LiveId" clId="{90FEF331-D2AF-4224-A808-CBBA7FAD796C}" dt="2021-12-01T13:48:53.797" v="7133"/>
        <pc:sldMasterMkLst>
          <pc:docMk/>
          <pc:sldMasterMk cId="3229735201" sldId="2147483660"/>
        </pc:sldMasterMkLst>
        <pc:spChg chg="add mod ord modVis">
          <ac:chgData name="Frank Gulli" userId="182976d8371da8fa" providerId="LiveId" clId="{90FEF331-D2AF-4224-A808-CBBA7FAD796C}" dt="2021-12-01T13:48:53.797" v="7133"/>
          <ac:spMkLst>
            <pc:docMk/>
            <pc:sldMasterMk cId="3229735201" sldId="2147483660"/>
            <ac:spMk id="6" creationId="{79566A48-75C7-4C40-BAB0-B65C9BC1EEB8}"/>
          </ac:spMkLst>
        </pc:spChg>
      </pc:sldMasterChg>
    </pc:docChg>
  </pc:docChgLst>
  <pc:docChgLst>
    <pc:chgData name="Frank Gulli" userId="182976d8371da8fa" providerId="LiveId" clId="{183F5FC6-9191-482D-A8AB-278A5A540F8D}"/>
    <pc:docChg chg="undo custSel addSld delSld modSld modSection">
      <pc:chgData name="Frank Gulli" userId="182976d8371da8fa" providerId="LiveId" clId="{183F5FC6-9191-482D-A8AB-278A5A540F8D}" dt="2021-11-30T20:52:46.704" v="3338" actId="20577"/>
      <pc:docMkLst>
        <pc:docMk/>
      </pc:docMkLst>
      <pc:sldChg chg="modSp mod">
        <pc:chgData name="Frank Gulli" userId="182976d8371da8fa" providerId="LiveId" clId="{183F5FC6-9191-482D-A8AB-278A5A540F8D}" dt="2021-11-30T19:52:47.607" v="1042" actId="20577"/>
        <pc:sldMkLst>
          <pc:docMk/>
          <pc:sldMk cId="4203916224" sldId="269"/>
        </pc:sldMkLst>
        <pc:spChg chg="mod">
          <ac:chgData name="Frank Gulli" userId="182976d8371da8fa" providerId="LiveId" clId="{183F5FC6-9191-482D-A8AB-278A5A540F8D}" dt="2021-11-30T19:52:47.607" v="1042" actId="20577"/>
          <ac:spMkLst>
            <pc:docMk/>
            <pc:sldMk cId="4203916224" sldId="269"/>
            <ac:spMk id="3" creationId="{A372BAA3-B4F5-48FF-AA18-E9C76FBCAF26}"/>
          </ac:spMkLst>
        </pc:spChg>
      </pc:sldChg>
      <pc:sldChg chg="modSp mod">
        <pc:chgData name="Frank Gulli" userId="182976d8371da8fa" providerId="LiveId" clId="{183F5FC6-9191-482D-A8AB-278A5A540F8D}" dt="2021-11-30T19:12:40.049" v="0" actId="20577"/>
        <pc:sldMkLst>
          <pc:docMk/>
          <pc:sldMk cId="2480360488" sldId="271"/>
        </pc:sldMkLst>
        <pc:spChg chg="mod">
          <ac:chgData name="Frank Gulli" userId="182976d8371da8fa" providerId="LiveId" clId="{183F5FC6-9191-482D-A8AB-278A5A540F8D}" dt="2021-11-30T19:12:40.049" v="0" actId="20577"/>
          <ac:spMkLst>
            <pc:docMk/>
            <pc:sldMk cId="2480360488" sldId="271"/>
            <ac:spMk id="3" creationId="{C8F82BFD-DF65-4F0F-9C35-CF0878AC24B1}"/>
          </ac:spMkLst>
        </pc:spChg>
      </pc:sldChg>
      <pc:sldChg chg="modSp new mod">
        <pc:chgData name="Frank Gulli" userId="182976d8371da8fa" providerId="LiveId" clId="{183F5FC6-9191-482D-A8AB-278A5A540F8D}" dt="2021-11-30T19:45:46.491" v="591" actId="313"/>
        <pc:sldMkLst>
          <pc:docMk/>
          <pc:sldMk cId="923163664" sldId="272"/>
        </pc:sldMkLst>
        <pc:spChg chg="mod">
          <ac:chgData name="Frank Gulli" userId="182976d8371da8fa" providerId="LiveId" clId="{183F5FC6-9191-482D-A8AB-278A5A540F8D}" dt="2021-11-30T19:21:09.484" v="23" actId="20577"/>
          <ac:spMkLst>
            <pc:docMk/>
            <pc:sldMk cId="923163664" sldId="272"/>
            <ac:spMk id="2" creationId="{ECB7C7C2-3268-4F47-A24C-2E267C6D0300}"/>
          </ac:spMkLst>
        </pc:spChg>
        <pc:spChg chg="mod">
          <ac:chgData name="Frank Gulli" userId="182976d8371da8fa" providerId="LiveId" clId="{183F5FC6-9191-482D-A8AB-278A5A540F8D}" dt="2021-11-30T19:45:46.491" v="591" actId="313"/>
          <ac:spMkLst>
            <pc:docMk/>
            <pc:sldMk cId="923163664" sldId="272"/>
            <ac:spMk id="3" creationId="{CAA0D354-0E69-43A5-B9EC-539F1A4C23DC}"/>
          </ac:spMkLst>
        </pc:spChg>
      </pc:sldChg>
      <pc:sldChg chg="modSp new mod">
        <pc:chgData name="Frank Gulli" userId="182976d8371da8fa" providerId="LiveId" clId="{183F5FC6-9191-482D-A8AB-278A5A540F8D}" dt="2021-11-30T19:48:54.552" v="907" actId="20577"/>
        <pc:sldMkLst>
          <pc:docMk/>
          <pc:sldMk cId="9464186" sldId="273"/>
        </pc:sldMkLst>
        <pc:spChg chg="mod">
          <ac:chgData name="Frank Gulli" userId="182976d8371da8fa" providerId="LiveId" clId="{183F5FC6-9191-482D-A8AB-278A5A540F8D}" dt="2021-11-30T19:40:40.226" v="392" actId="20577"/>
          <ac:spMkLst>
            <pc:docMk/>
            <pc:sldMk cId="9464186" sldId="273"/>
            <ac:spMk id="2" creationId="{52F1CF2F-0987-4BDE-A522-8E2D00D51F7A}"/>
          </ac:spMkLst>
        </pc:spChg>
        <pc:spChg chg="mod">
          <ac:chgData name="Frank Gulli" userId="182976d8371da8fa" providerId="LiveId" clId="{183F5FC6-9191-482D-A8AB-278A5A540F8D}" dt="2021-11-30T19:48:54.552" v="907" actId="20577"/>
          <ac:spMkLst>
            <pc:docMk/>
            <pc:sldMk cId="9464186" sldId="273"/>
            <ac:spMk id="3" creationId="{8155F5EB-5121-4636-B23D-638327CD12A3}"/>
          </ac:spMkLst>
        </pc:spChg>
      </pc:sldChg>
      <pc:sldChg chg="addSp delSp modSp new add del mod">
        <pc:chgData name="Frank Gulli" userId="182976d8371da8fa" providerId="LiveId" clId="{183F5FC6-9191-482D-A8AB-278A5A540F8D}" dt="2021-11-30T20:09:47.022" v="1402" actId="20577"/>
        <pc:sldMkLst>
          <pc:docMk/>
          <pc:sldMk cId="156935521" sldId="274"/>
        </pc:sldMkLst>
        <pc:spChg chg="mod">
          <ac:chgData name="Frank Gulli" userId="182976d8371da8fa" providerId="LiveId" clId="{183F5FC6-9191-482D-A8AB-278A5A540F8D}" dt="2021-11-30T20:00:40.513" v="1065" actId="20577"/>
          <ac:spMkLst>
            <pc:docMk/>
            <pc:sldMk cId="156935521" sldId="274"/>
            <ac:spMk id="2" creationId="{5EB492B9-C459-4B1D-8BDA-61B652CCC357}"/>
          </ac:spMkLst>
        </pc:spChg>
        <pc:spChg chg="mod">
          <ac:chgData name="Frank Gulli" userId="182976d8371da8fa" providerId="LiveId" clId="{183F5FC6-9191-482D-A8AB-278A5A540F8D}" dt="2021-11-30T20:09:47.022" v="1402" actId="20577"/>
          <ac:spMkLst>
            <pc:docMk/>
            <pc:sldMk cId="156935521" sldId="274"/>
            <ac:spMk id="3" creationId="{E871BEC3-E9D7-4434-BB5B-34730BD9DF40}"/>
          </ac:spMkLst>
        </pc:spChg>
        <pc:picChg chg="add del mod">
          <ac:chgData name="Frank Gulli" userId="182976d8371da8fa" providerId="LiveId" clId="{183F5FC6-9191-482D-A8AB-278A5A540F8D}" dt="2021-11-30T20:07:32.366" v="1279" actId="478"/>
          <ac:picMkLst>
            <pc:docMk/>
            <pc:sldMk cId="156935521" sldId="274"/>
            <ac:picMk id="5" creationId="{06A7F45B-C236-46CC-AF4B-ADC815C591C3}"/>
          </ac:picMkLst>
        </pc:picChg>
        <pc:picChg chg="add mod">
          <ac:chgData name="Frank Gulli" userId="182976d8371da8fa" providerId="LiveId" clId="{183F5FC6-9191-482D-A8AB-278A5A540F8D}" dt="2021-11-30T20:09:23.584" v="1284" actId="1076"/>
          <ac:picMkLst>
            <pc:docMk/>
            <pc:sldMk cId="156935521" sldId="274"/>
            <ac:picMk id="7" creationId="{7CC78892-A7FF-449C-81E1-B2655E6D7403}"/>
          </ac:picMkLst>
        </pc:picChg>
      </pc:sldChg>
      <pc:sldChg chg="addSp modSp new mod">
        <pc:chgData name="Frank Gulli" userId="182976d8371da8fa" providerId="LiveId" clId="{183F5FC6-9191-482D-A8AB-278A5A540F8D}" dt="2021-11-30T20:13:33.366" v="1676" actId="1076"/>
        <pc:sldMkLst>
          <pc:docMk/>
          <pc:sldMk cId="3556261881" sldId="275"/>
        </pc:sldMkLst>
        <pc:spChg chg="mod">
          <ac:chgData name="Frank Gulli" userId="182976d8371da8fa" providerId="LiveId" clId="{183F5FC6-9191-482D-A8AB-278A5A540F8D}" dt="2021-11-30T20:10:17.592" v="1424" actId="20577"/>
          <ac:spMkLst>
            <pc:docMk/>
            <pc:sldMk cId="3556261881" sldId="275"/>
            <ac:spMk id="2" creationId="{87B003FD-6300-4E7A-8869-EFC5C85D4F21}"/>
          </ac:spMkLst>
        </pc:spChg>
        <pc:spChg chg="mod">
          <ac:chgData name="Frank Gulli" userId="182976d8371da8fa" providerId="LiveId" clId="{183F5FC6-9191-482D-A8AB-278A5A540F8D}" dt="2021-11-30T20:13:20.391" v="1672" actId="20577"/>
          <ac:spMkLst>
            <pc:docMk/>
            <pc:sldMk cId="3556261881" sldId="275"/>
            <ac:spMk id="3" creationId="{CBBEB321-48B8-4F68-AFE6-E250930FEED2}"/>
          </ac:spMkLst>
        </pc:spChg>
        <pc:picChg chg="add mod">
          <ac:chgData name="Frank Gulli" userId="182976d8371da8fa" providerId="LiveId" clId="{183F5FC6-9191-482D-A8AB-278A5A540F8D}" dt="2021-11-30T20:13:33.366" v="1676" actId="1076"/>
          <ac:picMkLst>
            <pc:docMk/>
            <pc:sldMk cId="3556261881" sldId="275"/>
            <ac:picMk id="5" creationId="{49EAF0AD-54B4-424B-82BF-D26A94F18F10}"/>
          </ac:picMkLst>
        </pc:picChg>
      </pc:sldChg>
      <pc:sldChg chg="modSp new mod">
        <pc:chgData name="Frank Gulli" userId="182976d8371da8fa" providerId="LiveId" clId="{183F5FC6-9191-482D-A8AB-278A5A540F8D}" dt="2021-11-30T20:47:41.305" v="2325" actId="20577"/>
        <pc:sldMkLst>
          <pc:docMk/>
          <pc:sldMk cId="2494500154" sldId="276"/>
        </pc:sldMkLst>
        <pc:spChg chg="mod">
          <ac:chgData name="Frank Gulli" userId="182976d8371da8fa" providerId="LiveId" clId="{183F5FC6-9191-482D-A8AB-278A5A540F8D}" dt="2021-11-30T20:45:12.947" v="1699" actId="20577"/>
          <ac:spMkLst>
            <pc:docMk/>
            <pc:sldMk cId="2494500154" sldId="276"/>
            <ac:spMk id="2" creationId="{2822D50E-E72A-4654-89AB-F1948E227B0C}"/>
          </ac:spMkLst>
        </pc:spChg>
        <pc:spChg chg="mod">
          <ac:chgData name="Frank Gulli" userId="182976d8371da8fa" providerId="LiveId" clId="{183F5FC6-9191-482D-A8AB-278A5A540F8D}" dt="2021-11-30T20:47:41.305" v="2325" actId="20577"/>
          <ac:spMkLst>
            <pc:docMk/>
            <pc:sldMk cId="2494500154" sldId="276"/>
            <ac:spMk id="3" creationId="{C4494397-CFC5-41D7-B15B-12136049CCE7}"/>
          </ac:spMkLst>
        </pc:spChg>
      </pc:sldChg>
      <pc:sldChg chg="modSp new mod">
        <pc:chgData name="Frank Gulli" userId="182976d8371da8fa" providerId="LiveId" clId="{183F5FC6-9191-482D-A8AB-278A5A540F8D}" dt="2021-11-30T20:50:19.148" v="2862" actId="20577"/>
        <pc:sldMkLst>
          <pc:docMk/>
          <pc:sldMk cId="1243985979" sldId="277"/>
        </pc:sldMkLst>
        <pc:spChg chg="mod">
          <ac:chgData name="Frank Gulli" userId="182976d8371da8fa" providerId="LiveId" clId="{183F5FC6-9191-482D-A8AB-278A5A540F8D}" dt="2021-11-30T20:47:53.390" v="2345" actId="20577"/>
          <ac:spMkLst>
            <pc:docMk/>
            <pc:sldMk cId="1243985979" sldId="277"/>
            <ac:spMk id="2" creationId="{0A7B2569-FA2B-4DA4-8E85-887BF6CCA45B}"/>
          </ac:spMkLst>
        </pc:spChg>
        <pc:spChg chg="mod">
          <ac:chgData name="Frank Gulli" userId="182976d8371da8fa" providerId="LiveId" clId="{183F5FC6-9191-482D-A8AB-278A5A540F8D}" dt="2021-11-30T20:50:19.148" v="2862" actId="20577"/>
          <ac:spMkLst>
            <pc:docMk/>
            <pc:sldMk cId="1243985979" sldId="277"/>
            <ac:spMk id="3" creationId="{EC505120-CA2A-4DFB-AEBE-DC8D9A050E7E}"/>
          </ac:spMkLst>
        </pc:spChg>
      </pc:sldChg>
      <pc:sldChg chg="modSp new mod">
        <pc:chgData name="Frank Gulli" userId="182976d8371da8fa" providerId="LiveId" clId="{183F5FC6-9191-482D-A8AB-278A5A540F8D}" dt="2021-11-30T20:52:46.704" v="3338" actId="20577"/>
        <pc:sldMkLst>
          <pc:docMk/>
          <pc:sldMk cId="1867585173" sldId="278"/>
        </pc:sldMkLst>
        <pc:spChg chg="mod">
          <ac:chgData name="Frank Gulli" userId="182976d8371da8fa" providerId="LiveId" clId="{183F5FC6-9191-482D-A8AB-278A5A540F8D}" dt="2021-11-30T20:50:46.885" v="2882" actId="20577"/>
          <ac:spMkLst>
            <pc:docMk/>
            <pc:sldMk cId="1867585173" sldId="278"/>
            <ac:spMk id="2" creationId="{CC78E52B-018C-49B2-8CCA-8A1FDFB04044}"/>
          </ac:spMkLst>
        </pc:spChg>
        <pc:spChg chg="mod">
          <ac:chgData name="Frank Gulli" userId="182976d8371da8fa" providerId="LiveId" clId="{183F5FC6-9191-482D-A8AB-278A5A540F8D}" dt="2021-11-30T20:52:46.704" v="3338" actId="20577"/>
          <ac:spMkLst>
            <pc:docMk/>
            <pc:sldMk cId="1867585173" sldId="278"/>
            <ac:spMk id="3" creationId="{9554B154-556D-4D02-9A8E-EE63B2A8EBC8}"/>
          </ac:spMkLst>
        </pc:spChg>
      </pc:sldChg>
    </pc:docChg>
  </pc:docChgLst>
  <pc:docChgLst>
    <pc:chgData name="Bergfall, Morten" userId="62d2bcde-d4bf-411e-acf5-b30b86483d79" providerId="ADAL" clId="{A4756EB0-18A3-479E-B5F8-304763F710F4}"/>
    <pc:docChg chg="undo redo custSel addSld delSld modSld modSection">
      <pc:chgData name="Bergfall, Morten" userId="62d2bcde-d4bf-411e-acf5-b30b86483d79" providerId="ADAL" clId="{A4756EB0-18A3-479E-B5F8-304763F710F4}" dt="2023-11-28T13:24:58.938" v="2419" actId="2696"/>
      <pc:docMkLst>
        <pc:docMk/>
      </pc:docMkLst>
      <pc:sldChg chg="modSp mod">
        <pc:chgData name="Bergfall, Morten" userId="62d2bcde-d4bf-411e-acf5-b30b86483d79" providerId="ADAL" clId="{A4756EB0-18A3-479E-B5F8-304763F710F4}" dt="2023-11-28T08:40:41.246" v="157" actId="20577"/>
        <pc:sldMkLst>
          <pc:docMk/>
          <pc:sldMk cId="1596757098" sldId="260"/>
        </pc:sldMkLst>
        <pc:spChg chg="mod">
          <ac:chgData name="Bergfall, Morten" userId="62d2bcde-d4bf-411e-acf5-b30b86483d79" providerId="ADAL" clId="{A4756EB0-18A3-479E-B5F8-304763F710F4}" dt="2023-11-28T08:40:41.246" v="157" actId="20577"/>
          <ac:spMkLst>
            <pc:docMk/>
            <pc:sldMk cId="1596757098" sldId="260"/>
            <ac:spMk id="3" creationId="{7612863F-A629-4F6F-919D-B414D94DF2F3}"/>
          </ac:spMkLst>
        </pc:spChg>
      </pc:sldChg>
      <pc:sldChg chg="modSp mod">
        <pc:chgData name="Bergfall, Morten" userId="62d2bcde-d4bf-411e-acf5-b30b86483d79" providerId="ADAL" clId="{A4756EB0-18A3-479E-B5F8-304763F710F4}" dt="2023-11-28T09:44:42.239" v="676" actId="113"/>
        <pc:sldMkLst>
          <pc:docMk/>
          <pc:sldMk cId="3594890112" sldId="263"/>
        </pc:sldMkLst>
        <pc:spChg chg="mod">
          <ac:chgData name="Bergfall, Morten" userId="62d2bcde-d4bf-411e-acf5-b30b86483d79" providerId="ADAL" clId="{A4756EB0-18A3-479E-B5F8-304763F710F4}" dt="2023-11-28T09:44:42.239" v="676" actId="113"/>
          <ac:spMkLst>
            <pc:docMk/>
            <pc:sldMk cId="3594890112" sldId="263"/>
            <ac:spMk id="3" creationId="{C86622B8-B1B9-403F-B7CB-63191C4CD18F}"/>
          </ac:spMkLst>
        </pc:spChg>
      </pc:sldChg>
      <pc:sldChg chg="modAnim">
        <pc:chgData name="Bergfall, Morten" userId="62d2bcde-d4bf-411e-acf5-b30b86483d79" providerId="ADAL" clId="{A4756EB0-18A3-479E-B5F8-304763F710F4}" dt="2023-11-28T09:46:33.153" v="695"/>
        <pc:sldMkLst>
          <pc:docMk/>
          <pc:sldMk cId="1607174052" sldId="264"/>
        </pc:sldMkLst>
      </pc:sldChg>
      <pc:sldChg chg="modSp mod">
        <pc:chgData name="Bergfall, Morten" userId="62d2bcde-d4bf-411e-acf5-b30b86483d79" providerId="ADAL" clId="{A4756EB0-18A3-479E-B5F8-304763F710F4}" dt="2023-11-28T09:50:50.212" v="847" actId="20577"/>
        <pc:sldMkLst>
          <pc:docMk/>
          <pc:sldMk cId="1508255723" sldId="265"/>
        </pc:sldMkLst>
        <pc:spChg chg="mod">
          <ac:chgData name="Bergfall, Morten" userId="62d2bcde-d4bf-411e-acf5-b30b86483d79" providerId="ADAL" clId="{A4756EB0-18A3-479E-B5F8-304763F710F4}" dt="2023-11-28T09:50:50.212" v="847" actId="20577"/>
          <ac:spMkLst>
            <pc:docMk/>
            <pc:sldMk cId="1508255723" sldId="265"/>
            <ac:spMk id="3" creationId="{7BC4E9CD-FA0E-43E7-A8F3-E2297198DEF7}"/>
          </ac:spMkLst>
        </pc:spChg>
      </pc:sldChg>
      <pc:sldChg chg="modSp mod">
        <pc:chgData name="Bergfall, Morten" userId="62d2bcde-d4bf-411e-acf5-b30b86483d79" providerId="ADAL" clId="{A4756EB0-18A3-479E-B5F8-304763F710F4}" dt="2023-11-28T10:12:01.951" v="863" actId="20577"/>
        <pc:sldMkLst>
          <pc:docMk/>
          <pc:sldMk cId="4203916224" sldId="269"/>
        </pc:sldMkLst>
        <pc:spChg chg="mod">
          <ac:chgData name="Bergfall, Morten" userId="62d2bcde-d4bf-411e-acf5-b30b86483d79" providerId="ADAL" clId="{A4756EB0-18A3-479E-B5F8-304763F710F4}" dt="2023-11-28T10:12:01.951" v="863" actId="20577"/>
          <ac:spMkLst>
            <pc:docMk/>
            <pc:sldMk cId="4203916224" sldId="269"/>
            <ac:spMk id="3" creationId="{A372BAA3-B4F5-48FF-AA18-E9C76FBCAF26}"/>
          </ac:spMkLst>
        </pc:spChg>
      </pc:sldChg>
      <pc:sldChg chg="modSp mod">
        <pc:chgData name="Bergfall, Morten" userId="62d2bcde-d4bf-411e-acf5-b30b86483d79" providerId="ADAL" clId="{A4756EB0-18A3-479E-B5F8-304763F710F4}" dt="2023-11-28T11:39:27.093" v="1888" actId="20577"/>
        <pc:sldMkLst>
          <pc:docMk/>
          <pc:sldMk cId="3852985867" sldId="270"/>
        </pc:sldMkLst>
        <pc:spChg chg="mod">
          <ac:chgData name="Bergfall, Morten" userId="62d2bcde-d4bf-411e-acf5-b30b86483d79" providerId="ADAL" clId="{A4756EB0-18A3-479E-B5F8-304763F710F4}" dt="2023-11-28T11:39:27.093" v="1888" actId="20577"/>
          <ac:spMkLst>
            <pc:docMk/>
            <pc:sldMk cId="3852985867" sldId="270"/>
            <ac:spMk id="3" creationId="{28DFD559-B45F-4CF7-9DBF-0C28B6F8F481}"/>
          </ac:spMkLst>
        </pc:spChg>
      </pc:sldChg>
      <pc:sldChg chg="modSp mod">
        <pc:chgData name="Bergfall, Morten" userId="62d2bcde-d4bf-411e-acf5-b30b86483d79" providerId="ADAL" clId="{A4756EB0-18A3-479E-B5F8-304763F710F4}" dt="2023-11-28T11:40:14.106" v="1894" actId="20577"/>
        <pc:sldMkLst>
          <pc:docMk/>
          <pc:sldMk cId="2480360488" sldId="271"/>
        </pc:sldMkLst>
        <pc:spChg chg="mod">
          <ac:chgData name="Bergfall, Morten" userId="62d2bcde-d4bf-411e-acf5-b30b86483d79" providerId="ADAL" clId="{A4756EB0-18A3-479E-B5F8-304763F710F4}" dt="2023-11-28T11:40:14.106" v="1894" actId="20577"/>
          <ac:spMkLst>
            <pc:docMk/>
            <pc:sldMk cId="2480360488" sldId="271"/>
            <ac:spMk id="3" creationId="{C8F82BFD-DF65-4F0F-9C35-CF0878AC24B1}"/>
          </ac:spMkLst>
        </pc:spChg>
      </pc:sldChg>
      <pc:sldChg chg="addSp modSp mod modClrScheme chgLayout">
        <pc:chgData name="Bergfall, Morten" userId="62d2bcde-d4bf-411e-acf5-b30b86483d79" providerId="ADAL" clId="{A4756EB0-18A3-479E-B5F8-304763F710F4}" dt="2023-11-28T10:24:19.908" v="1698" actId="20577"/>
        <pc:sldMkLst>
          <pc:docMk/>
          <pc:sldMk cId="9464186" sldId="273"/>
        </pc:sldMkLst>
        <pc:spChg chg="mod">
          <ac:chgData name="Bergfall, Morten" userId="62d2bcde-d4bf-411e-acf5-b30b86483d79" providerId="ADAL" clId="{A4756EB0-18A3-479E-B5F8-304763F710F4}" dt="2023-11-28T10:24:19.908" v="1698" actId="20577"/>
          <ac:spMkLst>
            <pc:docMk/>
            <pc:sldMk cId="9464186" sldId="273"/>
            <ac:spMk id="2" creationId="{52F1CF2F-0987-4BDE-A522-8E2D00D51F7A}"/>
          </ac:spMkLst>
        </pc:spChg>
        <pc:spChg chg="mod">
          <ac:chgData name="Bergfall, Morten" userId="62d2bcde-d4bf-411e-acf5-b30b86483d79" providerId="ADAL" clId="{A4756EB0-18A3-479E-B5F8-304763F710F4}" dt="2023-11-28T10:10:45.698" v="850" actId="26606"/>
          <ac:spMkLst>
            <pc:docMk/>
            <pc:sldMk cId="9464186" sldId="273"/>
            <ac:spMk id="3" creationId="{8155F5EB-5121-4636-B23D-638327CD12A3}"/>
          </ac:spMkLst>
        </pc:spChg>
        <pc:picChg chg="add mod">
          <ac:chgData name="Bergfall, Morten" userId="62d2bcde-d4bf-411e-acf5-b30b86483d79" providerId="ADAL" clId="{A4756EB0-18A3-479E-B5F8-304763F710F4}" dt="2023-11-28T10:10:45.698" v="850" actId="26606"/>
          <ac:picMkLst>
            <pc:docMk/>
            <pc:sldMk cId="9464186" sldId="273"/>
            <ac:picMk id="5" creationId="{5FAE9295-7B4A-3F62-D493-9AFB3D708FC0}"/>
          </ac:picMkLst>
        </pc:picChg>
      </pc:sldChg>
      <pc:sldChg chg="modSp mod">
        <pc:chgData name="Bergfall, Morten" userId="62d2bcde-d4bf-411e-acf5-b30b86483d79" providerId="ADAL" clId="{A4756EB0-18A3-479E-B5F8-304763F710F4}" dt="2023-11-28T10:13:22.040" v="901" actId="20577"/>
        <pc:sldMkLst>
          <pc:docMk/>
          <pc:sldMk cId="156935521" sldId="274"/>
        </pc:sldMkLst>
        <pc:spChg chg="mod">
          <ac:chgData name="Bergfall, Morten" userId="62d2bcde-d4bf-411e-acf5-b30b86483d79" providerId="ADAL" clId="{A4756EB0-18A3-479E-B5F8-304763F710F4}" dt="2023-11-28T10:12:58.458" v="872" actId="20577"/>
          <ac:spMkLst>
            <pc:docMk/>
            <pc:sldMk cId="156935521" sldId="274"/>
            <ac:spMk id="2" creationId="{5EB492B9-C459-4B1D-8BDA-61B652CCC357}"/>
          </ac:spMkLst>
        </pc:spChg>
        <pc:spChg chg="mod">
          <ac:chgData name="Bergfall, Morten" userId="62d2bcde-d4bf-411e-acf5-b30b86483d79" providerId="ADAL" clId="{A4756EB0-18A3-479E-B5F8-304763F710F4}" dt="2023-11-28T10:13:22.040" v="901" actId="20577"/>
          <ac:spMkLst>
            <pc:docMk/>
            <pc:sldMk cId="156935521" sldId="274"/>
            <ac:spMk id="3" creationId="{E871BEC3-E9D7-4434-BB5B-34730BD9DF40}"/>
          </ac:spMkLst>
        </pc:spChg>
      </pc:sldChg>
      <pc:sldChg chg="modSp mod">
        <pc:chgData name="Bergfall, Morten" userId="62d2bcde-d4bf-411e-acf5-b30b86483d79" providerId="ADAL" clId="{A4756EB0-18A3-479E-B5F8-304763F710F4}" dt="2023-11-28T10:24:55.685" v="1735" actId="20577"/>
        <pc:sldMkLst>
          <pc:docMk/>
          <pc:sldMk cId="3556261881" sldId="275"/>
        </pc:sldMkLst>
        <pc:spChg chg="mod">
          <ac:chgData name="Bergfall, Morten" userId="62d2bcde-d4bf-411e-acf5-b30b86483d79" providerId="ADAL" clId="{A4756EB0-18A3-479E-B5F8-304763F710F4}" dt="2023-11-28T10:24:48.855" v="1733" actId="20577"/>
          <ac:spMkLst>
            <pc:docMk/>
            <pc:sldMk cId="3556261881" sldId="275"/>
            <ac:spMk id="2" creationId="{87B003FD-6300-4E7A-8869-EFC5C85D4F21}"/>
          </ac:spMkLst>
        </pc:spChg>
        <pc:spChg chg="mod">
          <ac:chgData name="Bergfall, Morten" userId="62d2bcde-d4bf-411e-acf5-b30b86483d79" providerId="ADAL" clId="{A4756EB0-18A3-479E-B5F8-304763F710F4}" dt="2023-11-28T10:24:55.685" v="1735" actId="20577"/>
          <ac:spMkLst>
            <pc:docMk/>
            <pc:sldMk cId="3556261881" sldId="275"/>
            <ac:spMk id="3" creationId="{CBBEB321-48B8-4F68-AFE6-E250930FEED2}"/>
          </ac:spMkLst>
        </pc:spChg>
      </pc:sldChg>
      <pc:sldChg chg="modSp mod">
        <pc:chgData name="Bergfall, Morten" userId="62d2bcde-d4bf-411e-acf5-b30b86483d79" providerId="ADAL" clId="{A4756EB0-18A3-479E-B5F8-304763F710F4}" dt="2023-11-28T10:25:15.864" v="1776" actId="20577"/>
        <pc:sldMkLst>
          <pc:docMk/>
          <pc:sldMk cId="2494500154" sldId="276"/>
        </pc:sldMkLst>
        <pc:spChg chg="mod">
          <ac:chgData name="Bergfall, Morten" userId="62d2bcde-d4bf-411e-acf5-b30b86483d79" providerId="ADAL" clId="{A4756EB0-18A3-479E-B5F8-304763F710F4}" dt="2023-11-28T10:25:15.864" v="1776" actId="20577"/>
          <ac:spMkLst>
            <pc:docMk/>
            <pc:sldMk cId="2494500154" sldId="276"/>
            <ac:spMk id="2" creationId="{2822D50E-E72A-4654-89AB-F1948E227B0C}"/>
          </ac:spMkLst>
        </pc:spChg>
      </pc:sldChg>
      <pc:sldChg chg="modSp mod">
        <pc:chgData name="Bergfall, Morten" userId="62d2bcde-d4bf-411e-acf5-b30b86483d79" providerId="ADAL" clId="{A4756EB0-18A3-479E-B5F8-304763F710F4}" dt="2023-11-28T10:25:54.679" v="1803" actId="6549"/>
        <pc:sldMkLst>
          <pc:docMk/>
          <pc:sldMk cId="1243985979" sldId="277"/>
        </pc:sldMkLst>
        <pc:spChg chg="mod">
          <ac:chgData name="Bergfall, Morten" userId="62d2bcde-d4bf-411e-acf5-b30b86483d79" providerId="ADAL" clId="{A4756EB0-18A3-479E-B5F8-304763F710F4}" dt="2023-11-28T10:25:50.425" v="1801" actId="20577"/>
          <ac:spMkLst>
            <pc:docMk/>
            <pc:sldMk cId="1243985979" sldId="277"/>
            <ac:spMk id="2" creationId="{0A7B2569-FA2B-4DA4-8E85-887BF6CCA45B}"/>
          </ac:spMkLst>
        </pc:spChg>
        <pc:spChg chg="mod">
          <ac:chgData name="Bergfall, Morten" userId="62d2bcde-d4bf-411e-acf5-b30b86483d79" providerId="ADAL" clId="{A4756EB0-18A3-479E-B5F8-304763F710F4}" dt="2023-11-28T10:25:54.679" v="1803" actId="6549"/>
          <ac:spMkLst>
            <pc:docMk/>
            <pc:sldMk cId="1243985979" sldId="277"/>
            <ac:spMk id="3" creationId="{EC505120-CA2A-4DFB-AEBE-DC8D9A050E7E}"/>
          </ac:spMkLst>
        </pc:spChg>
      </pc:sldChg>
      <pc:sldChg chg="addSp delSp modSp mod modClrScheme chgLayout">
        <pc:chgData name="Bergfall, Morten" userId="62d2bcde-d4bf-411e-acf5-b30b86483d79" providerId="ADAL" clId="{A4756EB0-18A3-479E-B5F8-304763F710F4}" dt="2023-11-28T11:40:34.691" v="1895" actId="26606"/>
        <pc:sldMkLst>
          <pc:docMk/>
          <pc:sldMk cId="1867585173" sldId="278"/>
        </pc:sldMkLst>
        <pc:spChg chg="mod">
          <ac:chgData name="Bergfall, Morten" userId="62d2bcde-d4bf-411e-acf5-b30b86483d79" providerId="ADAL" clId="{A4756EB0-18A3-479E-B5F8-304763F710F4}" dt="2023-11-28T11:40:34.691" v="1895" actId="26606"/>
          <ac:spMkLst>
            <pc:docMk/>
            <pc:sldMk cId="1867585173" sldId="278"/>
            <ac:spMk id="2" creationId="{CC78E52B-018C-49B2-8CCA-8A1FDFB04044}"/>
          </ac:spMkLst>
        </pc:spChg>
        <pc:spChg chg="mod">
          <ac:chgData name="Bergfall, Morten" userId="62d2bcde-d4bf-411e-acf5-b30b86483d79" providerId="ADAL" clId="{A4756EB0-18A3-479E-B5F8-304763F710F4}" dt="2023-11-28T11:40:34.691" v="1895" actId="26606"/>
          <ac:spMkLst>
            <pc:docMk/>
            <pc:sldMk cId="1867585173" sldId="278"/>
            <ac:spMk id="3" creationId="{9554B154-556D-4D02-9A8E-EE63B2A8EBC8}"/>
          </ac:spMkLst>
        </pc:spChg>
        <pc:picChg chg="add del mod">
          <ac:chgData name="Bergfall, Morten" userId="62d2bcde-d4bf-411e-acf5-b30b86483d79" providerId="ADAL" clId="{A4756EB0-18A3-479E-B5F8-304763F710F4}" dt="2023-11-28T11:40:34.691" v="1895" actId="26606"/>
          <ac:picMkLst>
            <pc:docMk/>
            <pc:sldMk cId="1867585173" sldId="278"/>
            <ac:picMk id="5" creationId="{524E3436-BC65-D359-040D-8946CC5C513B}"/>
          </ac:picMkLst>
        </pc:picChg>
      </pc:sldChg>
      <pc:sldChg chg="modSp modAnim">
        <pc:chgData name="Bergfall, Morten" userId="62d2bcde-d4bf-411e-acf5-b30b86483d79" providerId="ADAL" clId="{A4756EB0-18A3-479E-B5F8-304763F710F4}" dt="2023-11-28T13:24:53.193" v="2418" actId="20577"/>
        <pc:sldMkLst>
          <pc:docMk/>
          <pc:sldMk cId="768795436" sldId="279"/>
        </pc:sldMkLst>
        <pc:spChg chg="mod">
          <ac:chgData name="Bergfall, Morten" userId="62d2bcde-d4bf-411e-acf5-b30b86483d79" providerId="ADAL" clId="{A4756EB0-18A3-479E-B5F8-304763F710F4}" dt="2023-11-28T13:24:53.193" v="2418" actId="20577"/>
          <ac:spMkLst>
            <pc:docMk/>
            <pc:sldMk cId="768795436" sldId="279"/>
            <ac:spMk id="13" creationId="{B1D1B901-FAF8-067F-7173-C6973A9CD96A}"/>
          </ac:spMkLst>
        </pc:spChg>
      </pc:sldChg>
      <pc:sldChg chg="del">
        <pc:chgData name="Bergfall, Morten" userId="62d2bcde-d4bf-411e-acf5-b30b86483d79" providerId="ADAL" clId="{A4756EB0-18A3-479E-B5F8-304763F710F4}" dt="2023-11-28T13:24:27.618" v="2390" actId="47"/>
        <pc:sldMkLst>
          <pc:docMk/>
          <pc:sldMk cId="2065197872" sldId="280"/>
        </pc:sldMkLst>
      </pc:sldChg>
      <pc:sldChg chg="modSp del">
        <pc:chgData name="Bergfall, Morten" userId="62d2bcde-d4bf-411e-acf5-b30b86483d79" providerId="ADAL" clId="{A4756EB0-18A3-479E-B5F8-304763F710F4}" dt="2023-11-28T13:24:58.938" v="2419" actId="2696"/>
        <pc:sldMkLst>
          <pc:docMk/>
          <pc:sldMk cId="1118632035" sldId="281"/>
        </pc:sldMkLst>
        <pc:graphicFrameChg chg="mod">
          <ac:chgData name="Bergfall, Morten" userId="62d2bcde-d4bf-411e-acf5-b30b86483d79" providerId="ADAL" clId="{A4756EB0-18A3-479E-B5F8-304763F710F4}" dt="2023-11-28T13:18:17.508" v="2386" actId="20577"/>
          <ac:graphicFrameMkLst>
            <pc:docMk/>
            <pc:sldMk cId="1118632035" sldId="281"/>
            <ac:graphicFrameMk id="5" creationId="{7A7A9BB5-72D8-9DE5-DD01-44E48E7AB38A}"/>
          </ac:graphicFrameMkLst>
        </pc:graphicFrameChg>
      </pc:sldChg>
      <pc:sldChg chg="del">
        <pc:chgData name="Bergfall, Morten" userId="62d2bcde-d4bf-411e-acf5-b30b86483d79" providerId="ADAL" clId="{A4756EB0-18A3-479E-B5F8-304763F710F4}" dt="2023-11-28T08:38:30.429" v="119" actId="2696"/>
        <pc:sldMkLst>
          <pc:docMk/>
          <pc:sldMk cId="896761207" sldId="283"/>
        </pc:sldMkLst>
      </pc:sldChg>
      <pc:sldChg chg="modSp new mod modAnim">
        <pc:chgData name="Bergfall, Morten" userId="62d2bcde-d4bf-411e-acf5-b30b86483d79" providerId="ADAL" clId="{A4756EB0-18A3-479E-B5F8-304763F710F4}" dt="2023-11-28T09:37:07.355" v="670"/>
        <pc:sldMkLst>
          <pc:docMk/>
          <pc:sldMk cId="2925571012" sldId="283"/>
        </pc:sldMkLst>
        <pc:spChg chg="mod">
          <ac:chgData name="Bergfall, Morten" userId="62d2bcde-d4bf-411e-acf5-b30b86483d79" providerId="ADAL" clId="{A4756EB0-18A3-479E-B5F8-304763F710F4}" dt="2023-11-28T08:41:20.073" v="277" actId="6549"/>
          <ac:spMkLst>
            <pc:docMk/>
            <pc:sldMk cId="2925571012" sldId="283"/>
            <ac:spMk id="2" creationId="{42D5D26B-D48B-CF8B-C6F4-F22AB2BB864E}"/>
          </ac:spMkLst>
        </pc:spChg>
        <pc:spChg chg="mod">
          <ac:chgData name="Bergfall, Morten" userId="62d2bcde-d4bf-411e-acf5-b30b86483d79" providerId="ADAL" clId="{A4756EB0-18A3-479E-B5F8-304763F710F4}" dt="2023-11-28T09:37:00.057" v="669" actId="20577"/>
          <ac:spMkLst>
            <pc:docMk/>
            <pc:sldMk cId="2925571012" sldId="283"/>
            <ac:spMk id="3" creationId="{6BA5B8C5-FAB0-ABF6-74C2-D1C0C8782C36}"/>
          </ac:spMkLst>
        </pc:spChg>
      </pc:sldChg>
      <pc:sldChg chg="modSp new mod modAnim">
        <pc:chgData name="Bergfall, Morten" userId="62d2bcde-d4bf-411e-acf5-b30b86483d79" providerId="ADAL" clId="{A4756EB0-18A3-479E-B5F8-304763F710F4}" dt="2023-11-28T10:20:47.194" v="1669"/>
        <pc:sldMkLst>
          <pc:docMk/>
          <pc:sldMk cId="3953445224" sldId="284"/>
        </pc:sldMkLst>
        <pc:spChg chg="mod">
          <ac:chgData name="Bergfall, Morten" userId="62d2bcde-d4bf-411e-acf5-b30b86483d79" providerId="ADAL" clId="{A4756EB0-18A3-479E-B5F8-304763F710F4}" dt="2023-11-28T10:13:59.747" v="922" actId="20577"/>
          <ac:spMkLst>
            <pc:docMk/>
            <pc:sldMk cId="3953445224" sldId="284"/>
            <ac:spMk id="2" creationId="{62E2C325-4543-C67C-2F5A-0677C7499B2C}"/>
          </ac:spMkLst>
        </pc:spChg>
        <pc:spChg chg="mod">
          <ac:chgData name="Bergfall, Morten" userId="62d2bcde-d4bf-411e-acf5-b30b86483d79" providerId="ADAL" clId="{A4756EB0-18A3-479E-B5F8-304763F710F4}" dt="2023-11-28T10:20:24.846" v="1665" actId="20577"/>
          <ac:spMkLst>
            <pc:docMk/>
            <pc:sldMk cId="3953445224" sldId="284"/>
            <ac:spMk id="3" creationId="{CBBE0B15-498C-D2A0-9159-26E262FA998D}"/>
          </ac:spMkLst>
        </pc:spChg>
      </pc:sldChg>
      <pc:sldChg chg="addSp delSp modSp new mod modClrScheme chgLayout">
        <pc:chgData name="Bergfall, Morten" userId="62d2bcde-d4bf-411e-acf5-b30b86483d79" providerId="ADAL" clId="{A4756EB0-18A3-479E-B5F8-304763F710F4}" dt="2023-11-28T12:41:38.025" v="2370" actId="20577"/>
        <pc:sldMkLst>
          <pc:docMk/>
          <pc:sldMk cId="1741410249" sldId="285"/>
        </pc:sldMkLst>
        <pc:spChg chg="mod">
          <ac:chgData name="Bergfall, Morten" userId="62d2bcde-d4bf-411e-acf5-b30b86483d79" providerId="ADAL" clId="{A4756EB0-18A3-479E-B5F8-304763F710F4}" dt="2023-11-28T12:34:44.824" v="1908" actId="26606"/>
          <ac:spMkLst>
            <pc:docMk/>
            <pc:sldMk cId="1741410249" sldId="285"/>
            <ac:spMk id="2" creationId="{9E2DEBD3-FC56-E27E-764E-123196B558AA}"/>
          </ac:spMkLst>
        </pc:spChg>
        <pc:spChg chg="del">
          <ac:chgData name="Bergfall, Morten" userId="62d2bcde-d4bf-411e-acf5-b30b86483d79" providerId="ADAL" clId="{A4756EB0-18A3-479E-B5F8-304763F710F4}" dt="2023-11-28T12:34:41.611" v="1907" actId="22"/>
          <ac:spMkLst>
            <pc:docMk/>
            <pc:sldMk cId="1741410249" sldId="285"/>
            <ac:spMk id="3" creationId="{F42ED1B4-ECCD-DACC-FAEB-AA0A279F92E5}"/>
          </ac:spMkLst>
        </pc:spChg>
        <pc:spChg chg="add mod">
          <ac:chgData name="Bergfall, Morten" userId="62d2bcde-d4bf-411e-acf5-b30b86483d79" providerId="ADAL" clId="{A4756EB0-18A3-479E-B5F8-304763F710F4}" dt="2023-11-28T12:41:38.025" v="2370" actId="20577"/>
          <ac:spMkLst>
            <pc:docMk/>
            <pc:sldMk cId="1741410249" sldId="285"/>
            <ac:spMk id="10" creationId="{CD8F7279-274E-4722-48FF-F5C89215DEE6}"/>
          </ac:spMkLst>
        </pc:spChg>
        <pc:picChg chg="add mod ord">
          <ac:chgData name="Bergfall, Morten" userId="62d2bcde-d4bf-411e-acf5-b30b86483d79" providerId="ADAL" clId="{A4756EB0-18A3-479E-B5F8-304763F710F4}" dt="2023-11-28T12:34:44.824" v="1908" actId="26606"/>
          <ac:picMkLst>
            <pc:docMk/>
            <pc:sldMk cId="1741410249" sldId="285"/>
            <ac:picMk id="5" creationId="{A52D0A3C-1FBF-AA73-597A-041E8CEA7525}"/>
          </ac:picMkLst>
        </pc:picChg>
      </pc:sldChg>
    </pc:docChg>
  </pc:docChgLst>
  <pc:docChgLst>
    <pc:chgData name="Bergfall, Morten" userId="62d2bcde-d4bf-411e-acf5-b30b86483d79" providerId="ADAL" clId="{01F46C3F-3AD4-4225-AE45-325EEACF02C0}"/>
    <pc:docChg chg="undo custSel addSld delSld modSld modMainMaster modSection">
      <pc:chgData name="Bergfall, Morten" userId="62d2bcde-d4bf-411e-acf5-b30b86483d79" providerId="ADAL" clId="{01F46C3F-3AD4-4225-AE45-325EEACF02C0}" dt="2022-11-27T20:32:33.913" v="849" actId="20577"/>
      <pc:docMkLst>
        <pc:docMk/>
      </pc:docMkLst>
      <pc:sldChg chg="modSp">
        <pc:chgData name="Bergfall, Morten" userId="62d2bcde-d4bf-411e-acf5-b30b86483d79" providerId="ADAL" clId="{01F46C3F-3AD4-4225-AE45-325EEACF02C0}" dt="2022-11-27T15:19:09.288" v="651"/>
        <pc:sldMkLst>
          <pc:docMk/>
          <pc:sldMk cId="1389854702" sldId="256"/>
        </pc:sldMkLst>
        <pc:spChg chg="mod">
          <ac:chgData name="Bergfall, Morten" userId="62d2bcde-d4bf-411e-acf5-b30b86483d79" providerId="ADAL" clId="{01F46C3F-3AD4-4225-AE45-325EEACF02C0}" dt="2022-11-27T15:19:09.288" v="651"/>
          <ac:spMkLst>
            <pc:docMk/>
            <pc:sldMk cId="1389854702" sldId="256"/>
            <ac:spMk id="8" creationId="{9DA8C0E1-603D-4BA5-BD74-F6C046090CFF}"/>
          </ac:spMkLst>
        </pc:spChg>
      </pc:sldChg>
      <pc:sldChg chg="modSp mod">
        <pc:chgData name="Bergfall, Morten" userId="62d2bcde-d4bf-411e-acf5-b30b86483d79" providerId="ADAL" clId="{01F46C3F-3AD4-4225-AE45-325EEACF02C0}" dt="2022-11-27T19:36:22.058" v="760" actId="20577"/>
        <pc:sldMkLst>
          <pc:docMk/>
          <pc:sldMk cId="3102050392" sldId="257"/>
        </pc:sldMkLst>
        <pc:spChg chg="mod">
          <ac:chgData name="Bergfall, Morten" userId="62d2bcde-d4bf-411e-acf5-b30b86483d79" providerId="ADAL" clId="{01F46C3F-3AD4-4225-AE45-325EEACF02C0}" dt="2022-11-27T15:19:09.288" v="651"/>
          <ac:spMkLst>
            <pc:docMk/>
            <pc:sldMk cId="3102050392" sldId="257"/>
            <ac:spMk id="2" creationId="{B81CE64A-D467-4D4E-B6EA-3B036B380F41}"/>
          </ac:spMkLst>
        </pc:spChg>
        <pc:spChg chg="mod">
          <ac:chgData name="Bergfall, Morten" userId="62d2bcde-d4bf-411e-acf5-b30b86483d79" providerId="ADAL" clId="{01F46C3F-3AD4-4225-AE45-325EEACF02C0}" dt="2022-11-27T19:36:22.058" v="760" actId="20577"/>
          <ac:spMkLst>
            <pc:docMk/>
            <pc:sldMk cId="3102050392" sldId="257"/>
            <ac:spMk id="3" creationId="{63D76A0E-5FF1-4526-BFC0-BD2C87B2668C}"/>
          </ac:spMkLst>
        </pc:spChg>
      </pc:sldChg>
      <pc:sldChg chg="del">
        <pc:chgData name="Bergfall, Morten" userId="62d2bcde-d4bf-411e-acf5-b30b86483d79" providerId="ADAL" clId="{01F46C3F-3AD4-4225-AE45-325EEACF02C0}" dt="2022-11-26T14:18:44.007" v="561" actId="47"/>
        <pc:sldMkLst>
          <pc:docMk/>
          <pc:sldMk cId="2800382629" sldId="258"/>
        </pc:sldMkLst>
      </pc:sldChg>
      <pc:sldChg chg="modSp">
        <pc:chgData name="Bergfall, Morten" userId="62d2bcde-d4bf-411e-acf5-b30b86483d79" providerId="ADAL" clId="{01F46C3F-3AD4-4225-AE45-325EEACF02C0}" dt="2022-11-27T15:19:09.288" v="651"/>
        <pc:sldMkLst>
          <pc:docMk/>
          <pc:sldMk cId="1234938474" sldId="259"/>
        </pc:sldMkLst>
        <pc:spChg chg="mod">
          <ac:chgData name="Bergfall, Morten" userId="62d2bcde-d4bf-411e-acf5-b30b86483d79" providerId="ADAL" clId="{01F46C3F-3AD4-4225-AE45-325EEACF02C0}" dt="2022-11-27T15:19:09.288" v="651"/>
          <ac:spMkLst>
            <pc:docMk/>
            <pc:sldMk cId="1234938474" sldId="259"/>
            <ac:spMk id="2" creationId="{8B3231FA-4EBC-4B16-914F-03C4CCAF887B}"/>
          </ac:spMkLst>
        </pc:spChg>
        <pc:spChg chg="mod">
          <ac:chgData name="Bergfall, Morten" userId="62d2bcde-d4bf-411e-acf5-b30b86483d79" providerId="ADAL" clId="{01F46C3F-3AD4-4225-AE45-325EEACF02C0}" dt="2022-11-27T15:19:09.288" v="651"/>
          <ac:spMkLst>
            <pc:docMk/>
            <pc:sldMk cId="1234938474" sldId="259"/>
            <ac:spMk id="3" creationId="{5461E420-2C02-48EE-BC9C-72A3ADAF0464}"/>
          </ac:spMkLst>
        </pc:spChg>
      </pc:sldChg>
      <pc:sldChg chg="modSp mod modNotesTx">
        <pc:chgData name="Bergfall, Morten" userId="62d2bcde-d4bf-411e-acf5-b30b86483d79" providerId="ADAL" clId="{01F46C3F-3AD4-4225-AE45-325EEACF02C0}" dt="2022-11-27T19:28:17.211" v="700" actId="20577"/>
        <pc:sldMkLst>
          <pc:docMk/>
          <pc:sldMk cId="1596757098" sldId="260"/>
        </pc:sldMkLst>
        <pc:spChg chg="mod">
          <ac:chgData name="Bergfall, Morten" userId="62d2bcde-d4bf-411e-acf5-b30b86483d79" providerId="ADAL" clId="{01F46C3F-3AD4-4225-AE45-325EEACF02C0}" dt="2022-11-27T15:19:09.288" v="651"/>
          <ac:spMkLst>
            <pc:docMk/>
            <pc:sldMk cId="1596757098" sldId="260"/>
            <ac:spMk id="2" creationId="{520A0CD3-26B6-4D29-86F8-9C094DAB62AD}"/>
          </ac:spMkLst>
        </pc:spChg>
        <pc:spChg chg="mod">
          <ac:chgData name="Bergfall, Morten" userId="62d2bcde-d4bf-411e-acf5-b30b86483d79" providerId="ADAL" clId="{01F46C3F-3AD4-4225-AE45-325EEACF02C0}" dt="2022-11-27T15:19:09.288" v="651"/>
          <ac:spMkLst>
            <pc:docMk/>
            <pc:sldMk cId="1596757098" sldId="260"/>
            <ac:spMk id="3" creationId="{7612863F-A629-4F6F-919D-B414D94DF2F3}"/>
          </ac:spMkLst>
        </pc:spChg>
      </pc:sldChg>
      <pc:sldChg chg="modSp mod">
        <pc:chgData name="Bergfall, Morten" userId="62d2bcde-d4bf-411e-acf5-b30b86483d79" providerId="ADAL" clId="{01F46C3F-3AD4-4225-AE45-325EEACF02C0}" dt="2022-11-27T15:19:09.288" v="651"/>
        <pc:sldMkLst>
          <pc:docMk/>
          <pc:sldMk cId="2812898257" sldId="261"/>
        </pc:sldMkLst>
        <pc:spChg chg="mod">
          <ac:chgData name="Bergfall, Morten" userId="62d2bcde-d4bf-411e-acf5-b30b86483d79" providerId="ADAL" clId="{01F46C3F-3AD4-4225-AE45-325EEACF02C0}" dt="2022-11-27T15:19:09.288" v="651"/>
          <ac:spMkLst>
            <pc:docMk/>
            <pc:sldMk cId="2812898257" sldId="261"/>
            <ac:spMk id="2" creationId="{D2D8C515-AD28-4453-85EB-19BCE30A08E5}"/>
          </ac:spMkLst>
        </pc:spChg>
        <pc:spChg chg="mod">
          <ac:chgData name="Bergfall, Morten" userId="62d2bcde-d4bf-411e-acf5-b30b86483d79" providerId="ADAL" clId="{01F46C3F-3AD4-4225-AE45-325EEACF02C0}" dt="2022-11-27T15:19:09.288" v="651"/>
          <ac:spMkLst>
            <pc:docMk/>
            <pc:sldMk cId="2812898257" sldId="261"/>
            <ac:spMk id="3" creationId="{88EBED14-6796-4B27-9AAD-A8D03FD21C8E}"/>
          </ac:spMkLst>
        </pc:spChg>
      </pc:sldChg>
      <pc:sldChg chg="modSp mod">
        <pc:chgData name="Bergfall, Morten" userId="62d2bcde-d4bf-411e-acf5-b30b86483d79" providerId="ADAL" clId="{01F46C3F-3AD4-4225-AE45-325EEACF02C0}" dt="2022-11-27T15:19:09.288" v="651"/>
        <pc:sldMkLst>
          <pc:docMk/>
          <pc:sldMk cId="2317652642" sldId="262"/>
        </pc:sldMkLst>
        <pc:spChg chg="mod">
          <ac:chgData name="Bergfall, Morten" userId="62d2bcde-d4bf-411e-acf5-b30b86483d79" providerId="ADAL" clId="{01F46C3F-3AD4-4225-AE45-325EEACF02C0}" dt="2022-11-27T15:19:09.288" v="651"/>
          <ac:spMkLst>
            <pc:docMk/>
            <pc:sldMk cId="2317652642" sldId="262"/>
            <ac:spMk id="2" creationId="{7E477513-4B4C-47D8-AC04-3E2E274EAF55}"/>
          </ac:spMkLst>
        </pc:spChg>
        <pc:spChg chg="mod">
          <ac:chgData name="Bergfall, Morten" userId="62d2bcde-d4bf-411e-acf5-b30b86483d79" providerId="ADAL" clId="{01F46C3F-3AD4-4225-AE45-325EEACF02C0}" dt="2022-11-27T15:19:09.288" v="651"/>
          <ac:spMkLst>
            <pc:docMk/>
            <pc:sldMk cId="2317652642" sldId="262"/>
            <ac:spMk id="3" creationId="{C9DE17E9-0DCA-4814-94DD-1846CCAC1A65}"/>
          </ac:spMkLst>
        </pc:spChg>
      </pc:sldChg>
      <pc:sldChg chg="modSp mod">
        <pc:chgData name="Bergfall, Morten" userId="62d2bcde-d4bf-411e-acf5-b30b86483d79" providerId="ADAL" clId="{01F46C3F-3AD4-4225-AE45-325EEACF02C0}" dt="2022-11-27T15:19:31.108" v="653" actId="20577"/>
        <pc:sldMkLst>
          <pc:docMk/>
          <pc:sldMk cId="3594890112" sldId="263"/>
        </pc:sldMkLst>
        <pc:spChg chg="mod">
          <ac:chgData name="Bergfall, Morten" userId="62d2bcde-d4bf-411e-acf5-b30b86483d79" providerId="ADAL" clId="{01F46C3F-3AD4-4225-AE45-325EEACF02C0}" dt="2022-11-27T15:19:09.288" v="651"/>
          <ac:spMkLst>
            <pc:docMk/>
            <pc:sldMk cId="3594890112" sldId="263"/>
            <ac:spMk id="2" creationId="{36AEFCFC-8472-4045-A256-003D4F246581}"/>
          </ac:spMkLst>
        </pc:spChg>
        <pc:spChg chg="mod">
          <ac:chgData name="Bergfall, Morten" userId="62d2bcde-d4bf-411e-acf5-b30b86483d79" providerId="ADAL" clId="{01F46C3F-3AD4-4225-AE45-325EEACF02C0}" dt="2022-11-27T15:19:31.108" v="653" actId="20577"/>
          <ac:spMkLst>
            <pc:docMk/>
            <pc:sldMk cId="3594890112" sldId="263"/>
            <ac:spMk id="3" creationId="{C86622B8-B1B9-403F-B7CB-63191C4CD18F}"/>
          </ac:spMkLst>
        </pc:spChg>
      </pc:sldChg>
      <pc:sldChg chg="modSp mod">
        <pc:chgData name="Bergfall, Morten" userId="62d2bcde-d4bf-411e-acf5-b30b86483d79" providerId="ADAL" clId="{01F46C3F-3AD4-4225-AE45-325EEACF02C0}" dt="2022-11-27T15:19:09.288" v="651"/>
        <pc:sldMkLst>
          <pc:docMk/>
          <pc:sldMk cId="1607174052" sldId="264"/>
        </pc:sldMkLst>
        <pc:spChg chg="mod">
          <ac:chgData name="Bergfall, Morten" userId="62d2bcde-d4bf-411e-acf5-b30b86483d79" providerId="ADAL" clId="{01F46C3F-3AD4-4225-AE45-325EEACF02C0}" dt="2022-11-27T15:19:09.288" v="651"/>
          <ac:spMkLst>
            <pc:docMk/>
            <pc:sldMk cId="1607174052" sldId="264"/>
            <ac:spMk id="2" creationId="{A3E6F3B1-FA26-4B39-AA67-269BC9BA3D1E}"/>
          </ac:spMkLst>
        </pc:spChg>
        <pc:spChg chg="mod">
          <ac:chgData name="Bergfall, Morten" userId="62d2bcde-d4bf-411e-acf5-b30b86483d79" providerId="ADAL" clId="{01F46C3F-3AD4-4225-AE45-325EEACF02C0}" dt="2022-11-27T15:19:09.288" v="651"/>
          <ac:spMkLst>
            <pc:docMk/>
            <pc:sldMk cId="1607174052" sldId="264"/>
            <ac:spMk id="3" creationId="{55AEB872-0E18-4AC6-8091-2CFC36ACBA5D}"/>
          </ac:spMkLst>
        </pc:spChg>
      </pc:sldChg>
      <pc:sldChg chg="modSp mod">
        <pc:chgData name="Bergfall, Morten" userId="62d2bcde-d4bf-411e-acf5-b30b86483d79" providerId="ADAL" clId="{01F46C3F-3AD4-4225-AE45-325EEACF02C0}" dt="2022-11-27T15:19:09.288" v="651"/>
        <pc:sldMkLst>
          <pc:docMk/>
          <pc:sldMk cId="1508255723" sldId="265"/>
        </pc:sldMkLst>
        <pc:spChg chg="mod">
          <ac:chgData name="Bergfall, Morten" userId="62d2bcde-d4bf-411e-acf5-b30b86483d79" providerId="ADAL" clId="{01F46C3F-3AD4-4225-AE45-325EEACF02C0}" dt="2022-11-27T15:19:09.288" v="651"/>
          <ac:spMkLst>
            <pc:docMk/>
            <pc:sldMk cId="1508255723" sldId="265"/>
            <ac:spMk id="2" creationId="{8B4E35FB-D959-4025-AB69-2F0E04F48764}"/>
          </ac:spMkLst>
        </pc:spChg>
        <pc:spChg chg="mod">
          <ac:chgData name="Bergfall, Morten" userId="62d2bcde-d4bf-411e-acf5-b30b86483d79" providerId="ADAL" clId="{01F46C3F-3AD4-4225-AE45-325EEACF02C0}" dt="2022-11-27T15:19:09.288" v="651"/>
          <ac:spMkLst>
            <pc:docMk/>
            <pc:sldMk cId="1508255723" sldId="265"/>
            <ac:spMk id="3" creationId="{7BC4E9CD-FA0E-43E7-A8F3-E2297198DEF7}"/>
          </ac:spMkLst>
        </pc:spChg>
      </pc:sldChg>
      <pc:sldChg chg="modSp mod">
        <pc:chgData name="Bergfall, Morten" userId="62d2bcde-d4bf-411e-acf5-b30b86483d79" providerId="ADAL" clId="{01F46C3F-3AD4-4225-AE45-325EEACF02C0}" dt="2022-11-27T15:19:09.288" v="651"/>
        <pc:sldMkLst>
          <pc:docMk/>
          <pc:sldMk cId="1071030589" sldId="266"/>
        </pc:sldMkLst>
        <pc:spChg chg="mod">
          <ac:chgData name="Bergfall, Morten" userId="62d2bcde-d4bf-411e-acf5-b30b86483d79" providerId="ADAL" clId="{01F46C3F-3AD4-4225-AE45-325EEACF02C0}" dt="2022-11-27T15:19:09.288" v="651"/>
          <ac:spMkLst>
            <pc:docMk/>
            <pc:sldMk cId="1071030589" sldId="266"/>
            <ac:spMk id="2" creationId="{83A080C1-84E5-4986-9597-FDD42E5B936A}"/>
          </ac:spMkLst>
        </pc:spChg>
        <pc:spChg chg="mod">
          <ac:chgData name="Bergfall, Morten" userId="62d2bcde-d4bf-411e-acf5-b30b86483d79" providerId="ADAL" clId="{01F46C3F-3AD4-4225-AE45-325EEACF02C0}" dt="2022-11-27T15:19:09.288" v="651"/>
          <ac:spMkLst>
            <pc:docMk/>
            <pc:sldMk cId="1071030589" sldId="266"/>
            <ac:spMk id="3" creationId="{48A52894-53AE-4A8D-A334-55F621EDA3F6}"/>
          </ac:spMkLst>
        </pc:spChg>
      </pc:sldChg>
      <pc:sldChg chg="modSp mod">
        <pc:chgData name="Bergfall, Morten" userId="62d2bcde-d4bf-411e-acf5-b30b86483d79" providerId="ADAL" clId="{01F46C3F-3AD4-4225-AE45-325EEACF02C0}" dt="2022-11-27T15:19:09.288" v="651"/>
        <pc:sldMkLst>
          <pc:docMk/>
          <pc:sldMk cId="668914441" sldId="267"/>
        </pc:sldMkLst>
        <pc:spChg chg="mod">
          <ac:chgData name="Bergfall, Morten" userId="62d2bcde-d4bf-411e-acf5-b30b86483d79" providerId="ADAL" clId="{01F46C3F-3AD4-4225-AE45-325EEACF02C0}" dt="2022-11-27T15:19:09.288" v="651"/>
          <ac:spMkLst>
            <pc:docMk/>
            <pc:sldMk cId="668914441" sldId="267"/>
            <ac:spMk id="2" creationId="{EA4FCB00-ED2C-45E4-AC9F-EDC6F3915A7C}"/>
          </ac:spMkLst>
        </pc:spChg>
        <pc:spChg chg="mod">
          <ac:chgData name="Bergfall, Morten" userId="62d2bcde-d4bf-411e-acf5-b30b86483d79" providerId="ADAL" clId="{01F46C3F-3AD4-4225-AE45-325EEACF02C0}" dt="2022-11-27T15:19:09.288" v="651"/>
          <ac:spMkLst>
            <pc:docMk/>
            <pc:sldMk cId="668914441" sldId="267"/>
            <ac:spMk id="3" creationId="{7822C41A-1231-44F8-BF99-E1009C7B6D7A}"/>
          </ac:spMkLst>
        </pc:spChg>
      </pc:sldChg>
      <pc:sldChg chg="modSp mod">
        <pc:chgData name="Bergfall, Morten" userId="62d2bcde-d4bf-411e-acf5-b30b86483d79" providerId="ADAL" clId="{01F46C3F-3AD4-4225-AE45-325EEACF02C0}" dt="2022-11-27T15:19:09.288" v="651"/>
        <pc:sldMkLst>
          <pc:docMk/>
          <pc:sldMk cId="2102256002" sldId="268"/>
        </pc:sldMkLst>
        <pc:spChg chg="mod">
          <ac:chgData name="Bergfall, Morten" userId="62d2bcde-d4bf-411e-acf5-b30b86483d79" providerId="ADAL" clId="{01F46C3F-3AD4-4225-AE45-325EEACF02C0}" dt="2022-11-27T15:19:09.288" v="651"/>
          <ac:spMkLst>
            <pc:docMk/>
            <pc:sldMk cId="2102256002" sldId="268"/>
            <ac:spMk id="2" creationId="{A4AD358E-345B-4742-9786-9ADDD2D4C0EF}"/>
          </ac:spMkLst>
        </pc:spChg>
        <pc:spChg chg="mod">
          <ac:chgData name="Bergfall, Morten" userId="62d2bcde-d4bf-411e-acf5-b30b86483d79" providerId="ADAL" clId="{01F46C3F-3AD4-4225-AE45-325EEACF02C0}" dt="2022-11-27T15:19:09.288" v="651"/>
          <ac:spMkLst>
            <pc:docMk/>
            <pc:sldMk cId="2102256002" sldId="268"/>
            <ac:spMk id="3" creationId="{FAC7F95A-F6BE-4866-8437-51CA9FF0AC46}"/>
          </ac:spMkLst>
        </pc:spChg>
      </pc:sldChg>
      <pc:sldChg chg="modSp mod">
        <pc:chgData name="Bergfall, Morten" userId="62d2bcde-d4bf-411e-acf5-b30b86483d79" providerId="ADAL" clId="{01F46C3F-3AD4-4225-AE45-325EEACF02C0}" dt="2022-11-27T20:13:00.973" v="802" actId="20577"/>
        <pc:sldMkLst>
          <pc:docMk/>
          <pc:sldMk cId="4203916224" sldId="269"/>
        </pc:sldMkLst>
        <pc:spChg chg="mod">
          <ac:chgData name="Bergfall, Morten" userId="62d2bcde-d4bf-411e-acf5-b30b86483d79" providerId="ADAL" clId="{01F46C3F-3AD4-4225-AE45-325EEACF02C0}" dt="2022-11-27T15:19:09.288" v="651"/>
          <ac:spMkLst>
            <pc:docMk/>
            <pc:sldMk cId="4203916224" sldId="269"/>
            <ac:spMk id="2" creationId="{FB39653B-FEBB-40B0-8510-2689740BDDBB}"/>
          </ac:spMkLst>
        </pc:spChg>
        <pc:spChg chg="mod">
          <ac:chgData name="Bergfall, Morten" userId="62d2bcde-d4bf-411e-acf5-b30b86483d79" providerId="ADAL" clId="{01F46C3F-3AD4-4225-AE45-325EEACF02C0}" dt="2022-11-27T20:13:00.973" v="802" actId="20577"/>
          <ac:spMkLst>
            <pc:docMk/>
            <pc:sldMk cId="4203916224" sldId="269"/>
            <ac:spMk id="3" creationId="{A372BAA3-B4F5-48FF-AA18-E9C76FBCAF26}"/>
          </ac:spMkLst>
        </pc:spChg>
      </pc:sldChg>
      <pc:sldChg chg="modSp mod">
        <pc:chgData name="Bergfall, Morten" userId="62d2bcde-d4bf-411e-acf5-b30b86483d79" providerId="ADAL" clId="{01F46C3F-3AD4-4225-AE45-325EEACF02C0}" dt="2022-11-27T15:19:09.288" v="651"/>
        <pc:sldMkLst>
          <pc:docMk/>
          <pc:sldMk cId="3852985867" sldId="270"/>
        </pc:sldMkLst>
        <pc:spChg chg="mod">
          <ac:chgData name="Bergfall, Morten" userId="62d2bcde-d4bf-411e-acf5-b30b86483d79" providerId="ADAL" clId="{01F46C3F-3AD4-4225-AE45-325EEACF02C0}" dt="2022-11-27T15:19:09.288" v="651"/>
          <ac:spMkLst>
            <pc:docMk/>
            <pc:sldMk cId="3852985867" sldId="270"/>
            <ac:spMk id="2" creationId="{BF12143A-C21B-4122-B961-9BCA2CAFBDAA}"/>
          </ac:spMkLst>
        </pc:spChg>
        <pc:spChg chg="mod">
          <ac:chgData name="Bergfall, Morten" userId="62d2bcde-d4bf-411e-acf5-b30b86483d79" providerId="ADAL" clId="{01F46C3F-3AD4-4225-AE45-325EEACF02C0}" dt="2022-11-27T15:19:09.288" v="651"/>
          <ac:spMkLst>
            <pc:docMk/>
            <pc:sldMk cId="3852985867" sldId="270"/>
            <ac:spMk id="3" creationId="{28DFD559-B45F-4CF7-9DBF-0C28B6F8F481}"/>
          </ac:spMkLst>
        </pc:spChg>
      </pc:sldChg>
      <pc:sldChg chg="modSp mod">
        <pc:chgData name="Bergfall, Morten" userId="62d2bcde-d4bf-411e-acf5-b30b86483d79" providerId="ADAL" clId="{01F46C3F-3AD4-4225-AE45-325EEACF02C0}" dt="2022-11-27T19:34:25.546" v="720" actId="20577"/>
        <pc:sldMkLst>
          <pc:docMk/>
          <pc:sldMk cId="2480360488" sldId="271"/>
        </pc:sldMkLst>
        <pc:spChg chg="mod">
          <ac:chgData name="Bergfall, Morten" userId="62d2bcde-d4bf-411e-acf5-b30b86483d79" providerId="ADAL" clId="{01F46C3F-3AD4-4225-AE45-325EEACF02C0}" dt="2022-11-27T15:19:09.288" v="651"/>
          <ac:spMkLst>
            <pc:docMk/>
            <pc:sldMk cId="2480360488" sldId="271"/>
            <ac:spMk id="2" creationId="{4A4E58FD-F0C5-4F1E-B5CE-CFD5C811F3D5}"/>
          </ac:spMkLst>
        </pc:spChg>
        <pc:spChg chg="mod">
          <ac:chgData name="Bergfall, Morten" userId="62d2bcde-d4bf-411e-acf5-b30b86483d79" providerId="ADAL" clId="{01F46C3F-3AD4-4225-AE45-325EEACF02C0}" dt="2022-11-27T19:34:25.546" v="720" actId="20577"/>
          <ac:spMkLst>
            <pc:docMk/>
            <pc:sldMk cId="2480360488" sldId="271"/>
            <ac:spMk id="3" creationId="{C8F82BFD-DF65-4F0F-9C35-CF0878AC24B1}"/>
          </ac:spMkLst>
        </pc:spChg>
      </pc:sldChg>
      <pc:sldChg chg="modSp">
        <pc:chgData name="Bergfall, Morten" userId="62d2bcde-d4bf-411e-acf5-b30b86483d79" providerId="ADAL" clId="{01F46C3F-3AD4-4225-AE45-325EEACF02C0}" dt="2022-11-27T15:19:09.288" v="651"/>
        <pc:sldMkLst>
          <pc:docMk/>
          <pc:sldMk cId="923163664" sldId="272"/>
        </pc:sldMkLst>
        <pc:spChg chg="mod">
          <ac:chgData name="Bergfall, Morten" userId="62d2bcde-d4bf-411e-acf5-b30b86483d79" providerId="ADAL" clId="{01F46C3F-3AD4-4225-AE45-325EEACF02C0}" dt="2022-11-27T15:19:09.288" v="651"/>
          <ac:spMkLst>
            <pc:docMk/>
            <pc:sldMk cId="923163664" sldId="272"/>
            <ac:spMk id="2" creationId="{ECB7C7C2-3268-4F47-A24C-2E267C6D0300}"/>
          </ac:spMkLst>
        </pc:spChg>
        <pc:spChg chg="mod">
          <ac:chgData name="Bergfall, Morten" userId="62d2bcde-d4bf-411e-acf5-b30b86483d79" providerId="ADAL" clId="{01F46C3F-3AD4-4225-AE45-325EEACF02C0}" dt="2022-11-27T15:19:09.288" v="651"/>
          <ac:spMkLst>
            <pc:docMk/>
            <pc:sldMk cId="923163664" sldId="272"/>
            <ac:spMk id="3" creationId="{CAA0D354-0E69-43A5-B9EC-539F1A4C23DC}"/>
          </ac:spMkLst>
        </pc:spChg>
      </pc:sldChg>
      <pc:sldChg chg="modSp modNotesTx">
        <pc:chgData name="Bergfall, Morten" userId="62d2bcde-d4bf-411e-acf5-b30b86483d79" providerId="ADAL" clId="{01F46C3F-3AD4-4225-AE45-325EEACF02C0}" dt="2022-11-27T20:00:00.859" v="788" actId="20577"/>
        <pc:sldMkLst>
          <pc:docMk/>
          <pc:sldMk cId="9464186" sldId="273"/>
        </pc:sldMkLst>
        <pc:spChg chg="mod">
          <ac:chgData name="Bergfall, Morten" userId="62d2bcde-d4bf-411e-acf5-b30b86483d79" providerId="ADAL" clId="{01F46C3F-3AD4-4225-AE45-325EEACF02C0}" dt="2022-11-27T15:19:09.288" v="651"/>
          <ac:spMkLst>
            <pc:docMk/>
            <pc:sldMk cId="9464186" sldId="273"/>
            <ac:spMk id="2" creationId="{52F1CF2F-0987-4BDE-A522-8E2D00D51F7A}"/>
          </ac:spMkLst>
        </pc:spChg>
        <pc:spChg chg="mod">
          <ac:chgData name="Bergfall, Morten" userId="62d2bcde-d4bf-411e-acf5-b30b86483d79" providerId="ADAL" clId="{01F46C3F-3AD4-4225-AE45-325EEACF02C0}" dt="2022-11-27T15:19:09.288" v="651"/>
          <ac:spMkLst>
            <pc:docMk/>
            <pc:sldMk cId="9464186" sldId="273"/>
            <ac:spMk id="3" creationId="{8155F5EB-5121-4636-B23D-638327CD12A3}"/>
          </ac:spMkLst>
        </pc:spChg>
      </pc:sldChg>
      <pc:sldChg chg="modSp modNotesTx">
        <pc:chgData name="Bergfall, Morten" userId="62d2bcde-d4bf-411e-acf5-b30b86483d79" providerId="ADAL" clId="{01F46C3F-3AD4-4225-AE45-325EEACF02C0}" dt="2022-11-27T20:32:33.913" v="849" actId="20577"/>
        <pc:sldMkLst>
          <pc:docMk/>
          <pc:sldMk cId="156935521" sldId="274"/>
        </pc:sldMkLst>
        <pc:spChg chg="mod">
          <ac:chgData name="Bergfall, Morten" userId="62d2bcde-d4bf-411e-acf5-b30b86483d79" providerId="ADAL" clId="{01F46C3F-3AD4-4225-AE45-325EEACF02C0}" dt="2022-11-27T15:19:09.288" v="651"/>
          <ac:spMkLst>
            <pc:docMk/>
            <pc:sldMk cId="156935521" sldId="274"/>
            <ac:spMk id="2" creationId="{5EB492B9-C459-4B1D-8BDA-61B652CCC357}"/>
          </ac:spMkLst>
        </pc:spChg>
        <pc:spChg chg="mod">
          <ac:chgData name="Bergfall, Morten" userId="62d2bcde-d4bf-411e-acf5-b30b86483d79" providerId="ADAL" clId="{01F46C3F-3AD4-4225-AE45-325EEACF02C0}" dt="2022-11-27T15:19:09.288" v="651"/>
          <ac:spMkLst>
            <pc:docMk/>
            <pc:sldMk cId="156935521" sldId="274"/>
            <ac:spMk id="3" creationId="{E871BEC3-E9D7-4434-BB5B-34730BD9DF40}"/>
          </ac:spMkLst>
        </pc:spChg>
      </pc:sldChg>
      <pc:sldChg chg="modSp modNotesTx">
        <pc:chgData name="Bergfall, Morten" userId="62d2bcde-d4bf-411e-acf5-b30b86483d79" providerId="ADAL" clId="{01F46C3F-3AD4-4225-AE45-325EEACF02C0}" dt="2022-11-27T20:29:42.278" v="815" actId="20577"/>
        <pc:sldMkLst>
          <pc:docMk/>
          <pc:sldMk cId="3556261881" sldId="275"/>
        </pc:sldMkLst>
        <pc:spChg chg="mod">
          <ac:chgData name="Bergfall, Morten" userId="62d2bcde-d4bf-411e-acf5-b30b86483d79" providerId="ADAL" clId="{01F46C3F-3AD4-4225-AE45-325EEACF02C0}" dt="2022-11-27T15:19:09.288" v="651"/>
          <ac:spMkLst>
            <pc:docMk/>
            <pc:sldMk cId="3556261881" sldId="275"/>
            <ac:spMk id="2" creationId="{87B003FD-6300-4E7A-8869-EFC5C85D4F21}"/>
          </ac:spMkLst>
        </pc:spChg>
        <pc:spChg chg="mod">
          <ac:chgData name="Bergfall, Morten" userId="62d2bcde-d4bf-411e-acf5-b30b86483d79" providerId="ADAL" clId="{01F46C3F-3AD4-4225-AE45-325EEACF02C0}" dt="2022-11-27T15:19:09.288" v="651"/>
          <ac:spMkLst>
            <pc:docMk/>
            <pc:sldMk cId="3556261881" sldId="275"/>
            <ac:spMk id="3" creationId="{CBBEB321-48B8-4F68-AFE6-E250930FEED2}"/>
          </ac:spMkLst>
        </pc:spChg>
      </pc:sldChg>
      <pc:sldChg chg="modSp mod">
        <pc:chgData name="Bergfall, Morten" userId="62d2bcde-d4bf-411e-acf5-b30b86483d79" providerId="ADAL" clId="{01F46C3F-3AD4-4225-AE45-325EEACF02C0}" dt="2022-11-27T15:19:09.288" v="651"/>
        <pc:sldMkLst>
          <pc:docMk/>
          <pc:sldMk cId="2494500154" sldId="276"/>
        </pc:sldMkLst>
        <pc:spChg chg="mod">
          <ac:chgData name="Bergfall, Morten" userId="62d2bcde-d4bf-411e-acf5-b30b86483d79" providerId="ADAL" clId="{01F46C3F-3AD4-4225-AE45-325EEACF02C0}" dt="2022-11-27T15:19:09.288" v="651"/>
          <ac:spMkLst>
            <pc:docMk/>
            <pc:sldMk cId="2494500154" sldId="276"/>
            <ac:spMk id="2" creationId="{2822D50E-E72A-4654-89AB-F1948E227B0C}"/>
          </ac:spMkLst>
        </pc:spChg>
        <pc:spChg chg="mod">
          <ac:chgData name="Bergfall, Morten" userId="62d2bcde-d4bf-411e-acf5-b30b86483d79" providerId="ADAL" clId="{01F46C3F-3AD4-4225-AE45-325EEACF02C0}" dt="2022-11-27T15:19:09.288" v="651"/>
          <ac:spMkLst>
            <pc:docMk/>
            <pc:sldMk cId="2494500154" sldId="276"/>
            <ac:spMk id="3" creationId="{C4494397-CFC5-41D7-B15B-12136049CCE7}"/>
          </ac:spMkLst>
        </pc:spChg>
      </pc:sldChg>
      <pc:sldChg chg="modSp mod">
        <pc:chgData name="Bergfall, Morten" userId="62d2bcde-d4bf-411e-acf5-b30b86483d79" providerId="ADAL" clId="{01F46C3F-3AD4-4225-AE45-325EEACF02C0}" dt="2022-11-27T15:19:09.288" v="651"/>
        <pc:sldMkLst>
          <pc:docMk/>
          <pc:sldMk cId="1243985979" sldId="277"/>
        </pc:sldMkLst>
        <pc:spChg chg="mod">
          <ac:chgData name="Bergfall, Morten" userId="62d2bcde-d4bf-411e-acf5-b30b86483d79" providerId="ADAL" clId="{01F46C3F-3AD4-4225-AE45-325EEACF02C0}" dt="2022-11-27T15:19:09.288" v="651"/>
          <ac:spMkLst>
            <pc:docMk/>
            <pc:sldMk cId="1243985979" sldId="277"/>
            <ac:spMk id="2" creationId="{0A7B2569-FA2B-4DA4-8E85-887BF6CCA45B}"/>
          </ac:spMkLst>
        </pc:spChg>
        <pc:spChg chg="mod">
          <ac:chgData name="Bergfall, Morten" userId="62d2bcde-d4bf-411e-acf5-b30b86483d79" providerId="ADAL" clId="{01F46C3F-3AD4-4225-AE45-325EEACF02C0}" dt="2022-11-27T15:19:09.288" v="651"/>
          <ac:spMkLst>
            <pc:docMk/>
            <pc:sldMk cId="1243985979" sldId="277"/>
            <ac:spMk id="3" creationId="{EC505120-CA2A-4DFB-AEBE-DC8D9A050E7E}"/>
          </ac:spMkLst>
        </pc:spChg>
      </pc:sldChg>
      <pc:sldChg chg="modSp">
        <pc:chgData name="Bergfall, Morten" userId="62d2bcde-d4bf-411e-acf5-b30b86483d79" providerId="ADAL" clId="{01F46C3F-3AD4-4225-AE45-325EEACF02C0}" dt="2022-11-27T15:19:09.288" v="651"/>
        <pc:sldMkLst>
          <pc:docMk/>
          <pc:sldMk cId="1867585173" sldId="278"/>
        </pc:sldMkLst>
        <pc:spChg chg="mod">
          <ac:chgData name="Bergfall, Morten" userId="62d2bcde-d4bf-411e-acf5-b30b86483d79" providerId="ADAL" clId="{01F46C3F-3AD4-4225-AE45-325EEACF02C0}" dt="2022-11-27T15:19:09.288" v="651"/>
          <ac:spMkLst>
            <pc:docMk/>
            <pc:sldMk cId="1867585173" sldId="278"/>
            <ac:spMk id="2" creationId="{CC78E52B-018C-49B2-8CCA-8A1FDFB04044}"/>
          </ac:spMkLst>
        </pc:spChg>
        <pc:spChg chg="mod">
          <ac:chgData name="Bergfall, Morten" userId="62d2bcde-d4bf-411e-acf5-b30b86483d79" providerId="ADAL" clId="{01F46C3F-3AD4-4225-AE45-325EEACF02C0}" dt="2022-11-27T15:19:09.288" v="651"/>
          <ac:spMkLst>
            <pc:docMk/>
            <pc:sldMk cId="1867585173" sldId="278"/>
            <ac:spMk id="3" creationId="{9554B154-556D-4D02-9A8E-EE63B2A8EBC8}"/>
          </ac:spMkLst>
        </pc:spChg>
      </pc:sldChg>
      <pc:sldChg chg="addSp delSp modSp new mod modClrScheme modAnim chgLayout modNotesTx">
        <pc:chgData name="Bergfall, Morten" userId="62d2bcde-d4bf-411e-acf5-b30b86483d79" providerId="ADAL" clId="{01F46C3F-3AD4-4225-AE45-325EEACF02C0}" dt="2022-11-27T15:19:09.288" v="651"/>
        <pc:sldMkLst>
          <pc:docMk/>
          <pc:sldMk cId="768795436" sldId="279"/>
        </pc:sldMkLst>
        <pc:spChg chg="mod">
          <ac:chgData name="Bergfall, Morten" userId="62d2bcde-d4bf-411e-acf5-b30b86483d79" providerId="ADAL" clId="{01F46C3F-3AD4-4225-AE45-325EEACF02C0}" dt="2022-11-26T14:09:26.571" v="504" actId="14100"/>
          <ac:spMkLst>
            <pc:docMk/>
            <pc:sldMk cId="768795436" sldId="279"/>
            <ac:spMk id="2" creationId="{AF935DCB-0478-388F-C3DF-644E05A9CFEB}"/>
          </ac:spMkLst>
        </pc:spChg>
        <pc:spChg chg="del mod">
          <ac:chgData name="Bergfall, Morten" userId="62d2bcde-d4bf-411e-acf5-b30b86483d79" providerId="ADAL" clId="{01F46C3F-3AD4-4225-AE45-325EEACF02C0}" dt="2022-11-26T13:44:10.837" v="30" actId="478"/>
          <ac:spMkLst>
            <pc:docMk/>
            <pc:sldMk cId="768795436" sldId="279"/>
            <ac:spMk id="3" creationId="{106BDECF-CB53-E5B6-C5F3-907330ED1CAB}"/>
          </ac:spMkLst>
        </pc:spChg>
        <pc:spChg chg="add del mod">
          <ac:chgData name="Bergfall, Morten" userId="62d2bcde-d4bf-411e-acf5-b30b86483d79" providerId="ADAL" clId="{01F46C3F-3AD4-4225-AE45-325EEACF02C0}" dt="2022-11-26T13:44:40.083" v="31" actId="22"/>
          <ac:spMkLst>
            <pc:docMk/>
            <pc:sldMk cId="768795436" sldId="279"/>
            <ac:spMk id="6" creationId="{44DE255A-CF80-4C1E-B51F-6B931FD6B11E}"/>
          </ac:spMkLst>
        </pc:spChg>
        <pc:spChg chg="add mod">
          <ac:chgData name="Bergfall, Morten" userId="62d2bcde-d4bf-411e-acf5-b30b86483d79" providerId="ADAL" clId="{01F46C3F-3AD4-4225-AE45-325EEACF02C0}" dt="2022-11-27T15:19:09.288" v="651"/>
          <ac:spMkLst>
            <pc:docMk/>
            <pc:sldMk cId="768795436" sldId="279"/>
            <ac:spMk id="13" creationId="{B1D1B901-FAF8-067F-7173-C6973A9CD96A}"/>
          </ac:spMkLst>
        </pc:spChg>
        <pc:graphicFrameChg chg="del">
          <ac:chgData name="Bergfall, Morten" userId="62d2bcde-d4bf-411e-acf5-b30b86483d79" providerId="ADAL" clId="{01F46C3F-3AD4-4225-AE45-325EEACF02C0}" dt="2022-11-26T13:44:10.837" v="30" actId="478"/>
          <ac:graphicFrameMkLst>
            <pc:docMk/>
            <pc:sldMk cId="768795436" sldId="279"/>
            <ac:graphicFrameMk id="4" creationId="{0A4D6C57-1BBD-5A09-5539-FBD0F3D333B0}"/>
          </ac:graphicFrameMkLst>
        </pc:graphicFrameChg>
        <pc:picChg chg="add mod ord">
          <ac:chgData name="Bergfall, Morten" userId="62d2bcde-d4bf-411e-acf5-b30b86483d79" providerId="ADAL" clId="{01F46C3F-3AD4-4225-AE45-325EEACF02C0}" dt="2022-11-27T15:19:09.288" v="651"/>
          <ac:picMkLst>
            <pc:docMk/>
            <pc:sldMk cId="768795436" sldId="279"/>
            <ac:picMk id="8" creationId="{DEE93678-D1FE-872B-8B48-C785A73929D7}"/>
          </ac:picMkLst>
        </pc:picChg>
      </pc:sldChg>
      <pc:sldChg chg="addSp delSp modSp new mod modClrScheme chgLayout modNotesTx">
        <pc:chgData name="Bergfall, Morten" userId="62d2bcde-d4bf-411e-acf5-b30b86483d79" providerId="ADAL" clId="{01F46C3F-3AD4-4225-AE45-325EEACF02C0}" dt="2022-11-27T15:19:09.288" v="651"/>
        <pc:sldMkLst>
          <pc:docMk/>
          <pc:sldMk cId="2065197872" sldId="280"/>
        </pc:sldMkLst>
        <pc:spChg chg="add del">
          <ac:chgData name="Bergfall, Morten" userId="62d2bcde-d4bf-411e-acf5-b30b86483d79" providerId="ADAL" clId="{01F46C3F-3AD4-4225-AE45-325EEACF02C0}" dt="2022-11-26T13:54:17.510" v="250" actId="26606"/>
          <ac:spMkLst>
            <pc:docMk/>
            <pc:sldMk cId="2065197872" sldId="280"/>
            <ac:spMk id="2" creationId="{0BF56016-BFF6-B6DF-EB67-3323939C8378}"/>
          </ac:spMkLst>
        </pc:spChg>
        <pc:spChg chg="add del">
          <ac:chgData name="Bergfall, Morten" userId="62d2bcde-d4bf-411e-acf5-b30b86483d79" providerId="ADAL" clId="{01F46C3F-3AD4-4225-AE45-325EEACF02C0}" dt="2022-11-26T13:54:17.510" v="250" actId="26606"/>
          <ac:spMkLst>
            <pc:docMk/>
            <pc:sldMk cId="2065197872" sldId="280"/>
            <ac:spMk id="3" creationId="{BAC4E71B-B9D9-F0B3-1547-675D3D06700C}"/>
          </ac:spMkLst>
        </pc:spChg>
        <pc:spChg chg="add del">
          <ac:chgData name="Bergfall, Morten" userId="62d2bcde-d4bf-411e-acf5-b30b86483d79" providerId="ADAL" clId="{01F46C3F-3AD4-4225-AE45-325EEACF02C0}" dt="2022-11-26T13:54:17.510" v="250" actId="26606"/>
          <ac:spMkLst>
            <pc:docMk/>
            <pc:sldMk cId="2065197872" sldId="280"/>
            <ac:spMk id="4" creationId="{06397242-E30C-FFCE-ACE3-1AAEBBA0E3D8}"/>
          </ac:spMkLst>
        </pc:spChg>
        <pc:spChg chg="add mod">
          <ac:chgData name="Bergfall, Morten" userId="62d2bcde-d4bf-411e-acf5-b30b86483d79" providerId="ADAL" clId="{01F46C3F-3AD4-4225-AE45-325EEACF02C0}" dt="2022-11-27T15:19:09.288" v="651"/>
          <ac:spMkLst>
            <pc:docMk/>
            <pc:sldMk cId="2065197872" sldId="280"/>
            <ac:spMk id="8" creationId="{16389D1F-839A-630D-008F-2ED2EB8315E3}"/>
          </ac:spMkLst>
        </pc:spChg>
        <pc:spChg chg="add del">
          <ac:chgData name="Bergfall, Morten" userId="62d2bcde-d4bf-411e-acf5-b30b86483d79" providerId="ADAL" clId="{01F46C3F-3AD4-4225-AE45-325EEACF02C0}" dt="2022-11-26T13:54:12.138" v="245" actId="26606"/>
          <ac:spMkLst>
            <pc:docMk/>
            <pc:sldMk cId="2065197872" sldId="280"/>
            <ac:spMk id="11" creationId="{8A52CAF0-A273-6183-6E2B-A36F19AA8ECB}"/>
          </ac:spMkLst>
        </pc:spChg>
        <pc:spChg chg="add del">
          <ac:chgData name="Bergfall, Morten" userId="62d2bcde-d4bf-411e-acf5-b30b86483d79" providerId="ADAL" clId="{01F46C3F-3AD4-4225-AE45-325EEACF02C0}" dt="2022-11-26T13:54:12.138" v="245" actId="26606"/>
          <ac:spMkLst>
            <pc:docMk/>
            <pc:sldMk cId="2065197872" sldId="280"/>
            <ac:spMk id="13" creationId="{6D197851-C9C9-D9B8-6784-52055AE56E73}"/>
          </ac:spMkLst>
        </pc:spChg>
        <pc:spChg chg="add del mod">
          <ac:chgData name="Bergfall, Morten" userId="62d2bcde-d4bf-411e-acf5-b30b86483d79" providerId="ADAL" clId="{01F46C3F-3AD4-4225-AE45-325EEACF02C0}" dt="2022-11-26T13:54:13.486" v="247" actId="26606"/>
          <ac:spMkLst>
            <pc:docMk/>
            <pc:sldMk cId="2065197872" sldId="280"/>
            <ac:spMk id="15" creationId="{E3FB47DB-151D-667A-5F3B-A1941CA532D2}"/>
          </ac:spMkLst>
        </pc:spChg>
        <pc:picChg chg="add mod">
          <ac:chgData name="Bergfall, Morten" userId="62d2bcde-d4bf-411e-acf5-b30b86483d79" providerId="ADAL" clId="{01F46C3F-3AD4-4225-AE45-325EEACF02C0}" dt="2022-11-26T13:54:17.510" v="250" actId="26606"/>
          <ac:picMkLst>
            <pc:docMk/>
            <pc:sldMk cId="2065197872" sldId="280"/>
            <ac:picMk id="6" creationId="{B95D964F-DDD2-0A93-C32D-80AC84AECEC3}"/>
          </ac:picMkLst>
        </pc:picChg>
      </pc:sldChg>
      <pc:sldChg chg="addSp delSp modSp new mod modAnim modNotesTx">
        <pc:chgData name="Bergfall, Morten" userId="62d2bcde-d4bf-411e-acf5-b30b86483d79" providerId="ADAL" clId="{01F46C3F-3AD4-4225-AE45-325EEACF02C0}" dt="2022-11-27T15:19:09.288" v="651"/>
        <pc:sldMkLst>
          <pc:docMk/>
          <pc:sldMk cId="1118632035" sldId="281"/>
        </pc:sldMkLst>
        <pc:spChg chg="mod">
          <ac:chgData name="Bergfall, Morten" userId="62d2bcde-d4bf-411e-acf5-b30b86483d79" providerId="ADAL" clId="{01F46C3F-3AD4-4225-AE45-325EEACF02C0}" dt="2022-11-27T15:19:09.288" v="651"/>
          <ac:spMkLst>
            <pc:docMk/>
            <pc:sldMk cId="1118632035" sldId="281"/>
            <ac:spMk id="2" creationId="{05790ABF-BFAE-4932-CB69-CF7BC808E02F}"/>
          </ac:spMkLst>
        </pc:spChg>
        <pc:spChg chg="del mod">
          <ac:chgData name="Bergfall, Morten" userId="62d2bcde-d4bf-411e-acf5-b30b86483d79" providerId="ADAL" clId="{01F46C3F-3AD4-4225-AE45-325EEACF02C0}" dt="2022-11-26T14:08:27.450" v="497" actId="26606"/>
          <ac:spMkLst>
            <pc:docMk/>
            <pc:sldMk cId="1118632035" sldId="281"/>
            <ac:spMk id="3" creationId="{9333077F-D49C-2D6A-6E86-98ADE7FF47DF}"/>
          </ac:spMkLst>
        </pc:spChg>
        <pc:graphicFrameChg chg="add mod">
          <ac:chgData name="Bergfall, Morten" userId="62d2bcde-d4bf-411e-acf5-b30b86483d79" providerId="ADAL" clId="{01F46C3F-3AD4-4225-AE45-325EEACF02C0}" dt="2022-11-27T15:19:09.288" v="651"/>
          <ac:graphicFrameMkLst>
            <pc:docMk/>
            <pc:sldMk cId="1118632035" sldId="281"/>
            <ac:graphicFrameMk id="5" creationId="{7A7A9BB5-72D8-9DE5-DD01-44E48E7AB38A}"/>
          </ac:graphicFrameMkLst>
        </pc:graphicFrameChg>
      </pc:sldChg>
      <pc:sldChg chg="addSp modSp new mod">
        <pc:chgData name="Bergfall, Morten" userId="62d2bcde-d4bf-411e-acf5-b30b86483d79" providerId="ADAL" clId="{01F46C3F-3AD4-4225-AE45-325EEACF02C0}" dt="2022-11-27T15:19:09.288" v="651"/>
        <pc:sldMkLst>
          <pc:docMk/>
          <pc:sldMk cId="1138974117" sldId="282"/>
        </pc:sldMkLst>
        <pc:spChg chg="mod">
          <ac:chgData name="Bergfall, Morten" userId="62d2bcde-d4bf-411e-acf5-b30b86483d79" providerId="ADAL" clId="{01F46C3F-3AD4-4225-AE45-325EEACF02C0}" dt="2022-11-27T15:19:09.288" v="651"/>
          <ac:spMkLst>
            <pc:docMk/>
            <pc:sldMk cId="1138974117" sldId="282"/>
            <ac:spMk id="2" creationId="{2371B391-A9AC-8B8D-EE1A-A3DE7C2E3C15}"/>
          </ac:spMkLst>
        </pc:spChg>
        <pc:spChg chg="mod">
          <ac:chgData name="Bergfall, Morten" userId="62d2bcde-d4bf-411e-acf5-b30b86483d79" providerId="ADAL" clId="{01F46C3F-3AD4-4225-AE45-325EEACF02C0}" dt="2022-11-27T15:19:09.288" v="651"/>
          <ac:spMkLst>
            <pc:docMk/>
            <pc:sldMk cId="1138974117" sldId="282"/>
            <ac:spMk id="3" creationId="{41E26A89-F012-D4DB-31F9-037F13D8317A}"/>
          </ac:spMkLst>
        </pc:spChg>
        <pc:picChg chg="add">
          <ac:chgData name="Bergfall, Morten" userId="62d2bcde-d4bf-411e-acf5-b30b86483d79" providerId="ADAL" clId="{01F46C3F-3AD4-4225-AE45-325EEACF02C0}" dt="2022-11-26T14:07:07.076" v="493" actId="22"/>
          <ac:picMkLst>
            <pc:docMk/>
            <pc:sldMk cId="1138974117" sldId="282"/>
            <ac:picMk id="5" creationId="{A2772FC8-934B-D3A4-174F-F039C9BA3FCF}"/>
          </ac:picMkLst>
        </pc:picChg>
      </pc:sldChg>
      <pc:sldChg chg="modSp new mod modAnim">
        <pc:chgData name="Bergfall, Morten" userId="62d2bcde-d4bf-411e-acf5-b30b86483d79" providerId="ADAL" clId="{01F46C3F-3AD4-4225-AE45-325EEACF02C0}" dt="2022-11-27T15:19:09.288" v="651"/>
        <pc:sldMkLst>
          <pc:docMk/>
          <pc:sldMk cId="896761207" sldId="283"/>
        </pc:sldMkLst>
        <pc:spChg chg="mod">
          <ac:chgData name="Bergfall, Morten" userId="62d2bcde-d4bf-411e-acf5-b30b86483d79" providerId="ADAL" clId="{01F46C3F-3AD4-4225-AE45-325EEACF02C0}" dt="2022-11-27T15:19:09.288" v="651"/>
          <ac:spMkLst>
            <pc:docMk/>
            <pc:sldMk cId="896761207" sldId="283"/>
            <ac:spMk id="2" creationId="{47CD5D4F-E850-9990-4ADE-89FD05FFDCD4}"/>
          </ac:spMkLst>
        </pc:spChg>
        <pc:spChg chg="mod">
          <ac:chgData name="Bergfall, Morten" userId="62d2bcde-d4bf-411e-acf5-b30b86483d79" providerId="ADAL" clId="{01F46C3F-3AD4-4225-AE45-325EEACF02C0}" dt="2022-11-27T15:19:09.288" v="651"/>
          <ac:spMkLst>
            <pc:docMk/>
            <pc:sldMk cId="896761207" sldId="283"/>
            <ac:spMk id="3" creationId="{CC7FBC34-E32D-76D1-2CA8-5EC27C6FB4EC}"/>
          </ac:spMkLst>
        </pc:spChg>
      </pc:sldChg>
      <pc:sldMasterChg chg="addSp modSldLayout">
        <pc:chgData name="Bergfall, Morten" userId="62d2bcde-d4bf-411e-acf5-b30b86483d79" providerId="ADAL" clId="{01F46C3F-3AD4-4225-AE45-325EEACF02C0}" dt="2022-11-27T15:19:09.288" v="651"/>
        <pc:sldMasterMkLst>
          <pc:docMk/>
          <pc:sldMasterMk cId="140180055" sldId="2147483673"/>
        </pc:sldMasterMkLst>
        <pc:spChg chg="add">
          <ac:chgData name="Bergfall, Morten" userId="62d2bcde-d4bf-411e-acf5-b30b86483d79" providerId="ADAL" clId="{01F46C3F-3AD4-4225-AE45-325EEACF02C0}" dt="2022-11-27T15:15:34.834" v="562"/>
          <ac:spMkLst>
            <pc:docMk/>
            <pc:sldMasterMk cId="140180055" sldId="2147483673"/>
            <ac:spMk id="11" creationId="{9A9C9DEB-0FBF-C7CD-25B4-DA8A6FFDAFDC}"/>
          </ac:spMkLst>
        </pc:spChg>
        <pc:sldLayoutChg chg="addSp delSp">
          <pc:chgData name="Bergfall, Morten" userId="62d2bcde-d4bf-411e-acf5-b30b86483d79" providerId="ADAL" clId="{01F46C3F-3AD4-4225-AE45-325EEACF02C0}" dt="2022-11-27T15:19:09.288" v="651"/>
          <pc:sldLayoutMkLst>
            <pc:docMk/>
            <pc:sldMasterMk cId="140180055" sldId="2147483673"/>
            <pc:sldLayoutMk cId="1229939756" sldId="2147483691"/>
          </pc:sldLayoutMkLst>
          <pc:picChg chg="add del">
            <ac:chgData name="Bergfall, Morten" userId="62d2bcde-d4bf-411e-acf5-b30b86483d79" providerId="ADAL" clId="{01F46C3F-3AD4-4225-AE45-325EEACF02C0}" dt="2022-11-27T15:19:09.288" v="651"/>
            <ac:picMkLst>
              <pc:docMk/>
              <pc:sldMasterMk cId="140180055" sldId="2147483673"/>
              <pc:sldLayoutMk cId="1229939756" sldId="2147483691"/>
              <ac:picMk id="7" creationId="{00000000-0000-0000-0000-000000000000}"/>
            </ac:picMkLst>
          </pc:picChg>
        </pc:sldLayoutChg>
      </pc:sldMasterChg>
      <pc:sldMasterChg chg="addSp">
        <pc:chgData name="Bergfall, Morten" userId="62d2bcde-d4bf-411e-acf5-b30b86483d79" providerId="ADAL" clId="{01F46C3F-3AD4-4225-AE45-325EEACF02C0}" dt="2022-11-27T15:18:30.737" v="578"/>
        <pc:sldMasterMkLst>
          <pc:docMk/>
          <pc:sldMasterMk cId="1192023101" sldId="2147483694"/>
        </pc:sldMasterMkLst>
        <pc:spChg chg="add">
          <ac:chgData name="Bergfall, Morten" userId="62d2bcde-d4bf-411e-acf5-b30b86483d79" providerId="ADAL" clId="{01F46C3F-3AD4-4225-AE45-325EEACF02C0}" dt="2022-11-27T15:18:30.737" v="578"/>
          <ac:spMkLst>
            <pc:docMk/>
            <pc:sldMasterMk cId="1192023101" sldId="2147483694"/>
            <ac:spMk id="8" creationId="{787C5511-7137-8299-5E30-99FDCD3E39CF}"/>
          </ac:spMkLst>
        </pc:spChg>
      </pc:sldMasterChg>
      <pc:sldMasterChg chg="addSp">
        <pc:chgData name="Bergfall, Morten" userId="62d2bcde-d4bf-411e-acf5-b30b86483d79" providerId="ADAL" clId="{01F46C3F-3AD4-4225-AE45-325EEACF02C0}" dt="2022-11-27T15:18:42.065" v="587"/>
        <pc:sldMasterMkLst>
          <pc:docMk/>
          <pc:sldMasterMk cId="4089025137" sldId="2147483714"/>
        </pc:sldMasterMkLst>
        <pc:spChg chg="add">
          <ac:chgData name="Bergfall, Morten" userId="62d2bcde-d4bf-411e-acf5-b30b86483d79" providerId="ADAL" clId="{01F46C3F-3AD4-4225-AE45-325EEACF02C0}" dt="2022-11-27T15:18:42.065" v="587"/>
          <ac:spMkLst>
            <pc:docMk/>
            <pc:sldMasterMk cId="4089025137" sldId="2147483714"/>
            <ac:spMk id="9" creationId="{F700683C-F0AC-DBC1-ED33-226E45D6028E}"/>
          </ac:spMkLst>
        </pc:spChg>
      </pc:sldMasterChg>
      <pc:sldMasterChg chg="addSp">
        <pc:chgData name="Bergfall, Morten" userId="62d2bcde-d4bf-411e-acf5-b30b86483d79" providerId="ADAL" clId="{01F46C3F-3AD4-4225-AE45-325EEACF02C0}" dt="2022-11-27T15:18:44.420" v="603"/>
        <pc:sldMasterMkLst>
          <pc:docMk/>
          <pc:sldMasterMk cId="1621496395" sldId="2147483729"/>
        </pc:sldMasterMkLst>
        <pc:spChg chg="add">
          <ac:chgData name="Bergfall, Morten" userId="62d2bcde-d4bf-411e-acf5-b30b86483d79" providerId="ADAL" clId="{01F46C3F-3AD4-4225-AE45-325EEACF02C0}" dt="2022-11-27T15:18:44.420" v="603"/>
          <ac:spMkLst>
            <pc:docMk/>
            <pc:sldMasterMk cId="1621496395" sldId="2147483729"/>
            <ac:spMk id="8" creationId="{3535A9B4-EDF6-E3F4-7198-70526E59B21A}"/>
          </ac:spMkLst>
        </pc:spChg>
      </pc:sldMasterChg>
      <pc:sldMasterChg chg="addSp">
        <pc:chgData name="Bergfall, Morten" userId="62d2bcde-d4bf-411e-acf5-b30b86483d79" providerId="ADAL" clId="{01F46C3F-3AD4-4225-AE45-325EEACF02C0}" dt="2022-11-27T15:18:52.389" v="619"/>
        <pc:sldMasterMkLst>
          <pc:docMk/>
          <pc:sldMasterMk cId="1398231216" sldId="2147483744"/>
        </pc:sldMasterMkLst>
        <pc:spChg chg="add">
          <ac:chgData name="Bergfall, Morten" userId="62d2bcde-d4bf-411e-acf5-b30b86483d79" providerId="ADAL" clId="{01F46C3F-3AD4-4225-AE45-325EEACF02C0}" dt="2022-11-27T15:18:52.389" v="619"/>
          <ac:spMkLst>
            <pc:docMk/>
            <pc:sldMasterMk cId="1398231216" sldId="2147483744"/>
            <ac:spMk id="8" creationId="{0856083C-6E70-77F7-E14A-109B0D74984C}"/>
          </ac:spMkLst>
        </pc:spChg>
      </pc:sldMasterChg>
      <pc:sldMasterChg chg="addSp">
        <pc:chgData name="Bergfall, Morten" userId="62d2bcde-d4bf-411e-acf5-b30b86483d79" providerId="ADAL" clId="{01F46C3F-3AD4-4225-AE45-325EEACF02C0}" dt="2022-11-27T15:18:56.353" v="630"/>
        <pc:sldMasterMkLst>
          <pc:docMk/>
          <pc:sldMasterMk cId="1652794567" sldId="2147483759"/>
        </pc:sldMasterMkLst>
        <pc:spChg chg="add">
          <ac:chgData name="Bergfall, Morten" userId="62d2bcde-d4bf-411e-acf5-b30b86483d79" providerId="ADAL" clId="{01F46C3F-3AD4-4225-AE45-325EEACF02C0}" dt="2022-11-27T15:18:56.353" v="630"/>
          <ac:spMkLst>
            <pc:docMk/>
            <pc:sldMasterMk cId="1652794567" sldId="2147483759"/>
            <ac:spMk id="8" creationId="{43794003-5A56-E12A-3A65-F5CC1E3279FA}"/>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F0847-93F2-49A8-A4F1-698E30EAB6D1}" type="datetimeFigureOut">
              <a:rPr lang="nb-NO" smtClean="0"/>
              <a:t>28.11.2023</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E8CD-CFB7-4E54-926D-FB7C9A3DCF38}" type="slidenum">
              <a:rPr lang="nb-NO" smtClean="0"/>
              <a:t>‹#›</a:t>
            </a:fld>
            <a:endParaRPr lang="nb-NO"/>
          </a:p>
        </p:txBody>
      </p:sp>
    </p:spTree>
    <p:extLst>
      <p:ext uri="{BB962C8B-B14F-4D97-AF65-F5344CB8AC3E}">
        <p14:creationId xmlns:p14="http://schemas.microsoft.com/office/powerpoint/2010/main" val="152984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Secure</a:t>
            </a:r>
            <a:r>
              <a:rPr lang="nb-NO" dirty="0"/>
              <a:t> </a:t>
            </a:r>
            <a:r>
              <a:rPr lang="nb-NO" dirty="0" err="1"/>
              <a:t>Boot</a:t>
            </a:r>
            <a:r>
              <a:rPr lang="nb-NO" dirty="0"/>
              <a:t> – kobling mellom UEFI / </a:t>
            </a:r>
            <a:r>
              <a:rPr lang="nb-NO" dirty="0" err="1"/>
              <a:t>Firmware</a:t>
            </a:r>
            <a:r>
              <a:rPr lang="nb-NO" dirty="0"/>
              <a:t> og OS</a:t>
            </a:r>
          </a:p>
          <a:p>
            <a:r>
              <a:rPr lang="nb-NO" dirty="0"/>
              <a:t>Virtual Smart Card – Krever TPM</a:t>
            </a:r>
          </a:p>
          <a:p>
            <a:r>
              <a:rPr lang="nb-NO" dirty="0" err="1"/>
              <a:t>Miracast</a:t>
            </a:r>
            <a:r>
              <a:rPr lang="nb-NO" dirty="0"/>
              <a:t> – </a:t>
            </a:r>
            <a:r>
              <a:rPr lang="nb-NO" dirty="0" err="1"/>
              <a:t>WiFi</a:t>
            </a:r>
            <a:r>
              <a:rPr lang="nb-NO" dirty="0"/>
              <a:t> Alliance Standard for casting</a:t>
            </a:r>
          </a:p>
          <a:p>
            <a:endParaRPr lang="nb-NO" dirty="0"/>
          </a:p>
          <a:p>
            <a:endParaRPr lang="nb-NO" dirty="0"/>
          </a:p>
        </p:txBody>
      </p:sp>
      <p:sp>
        <p:nvSpPr>
          <p:cNvPr id="4" name="Plassholder for lysbildenummer 3"/>
          <p:cNvSpPr>
            <a:spLocks noGrp="1"/>
          </p:cNvSpPr>
          <p:nvPr>
            <p:ph type="sldNum" sz="quarter" idx="5"/>
          </p:nvPr>
        </p:nvSpPr>
        <p:spPr/>
        <p:txBody>
          <a:bodyPr/>
          <a:lstStyle/>
          <a:p>
            <a:fld id="{CF7BE8CD-CFB7-4E54-926D-FB7C9A3DCF38}" type="slidenum">
              <a:rPr lang="nb-NO" smtClean="0"/>
              <a:t>3</a:t>
            </a:fld>
            <a:endParaRPr lang="nb-NO"/>
          </a:p>
        </p:txBody>
      </p:sp>
    </p:spTree>
    <p:extLst>
      <p:ext uri="{BB962C8B-B14F-4D97-AF65-F5344CB8AC3E}">
        <p14:creationId xmlns:p14="http://schemas.microsoft.com/office/powerpoint/2010/main" val="223153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Pro – Remote Desktop</a:t>
            </a:r>
          </a:p>
        </p:txBody>
      </p:sp>
      <p:sp>
        <p:nvSpPr>
          <p:cNvPr id="4" name="Plassholder for lysbildenummer 3"/>
          <p:cNvSpPr>
            <a:spLocks noGrp="1"/>
          </p:cNvSpPr>
          <p:nvPr>
            <p:ph type="sldNum" sz="quarter" idx="5"/>
          </p:nvPr>
        </p:nvSpPr>
        <p:spPr/>
        <p:txBody>
          <a:bodyPr/>
          <a:lstStyle/>
          <a:p>
            <a:fld id="{CF7BE8CD-CFB7-4E54-926D-FB7C9A3DCF38}" type="slidenum">
              <a:rPr lang="nb-NO" smtClean="0"/>
              <a:t>6</a:t>
            </a:fld>
            <a:endParaRPr lang="nb-NO"/>
          </a:p>
        </p:txBody>
      </p:sp>
    </p:spTree>
    <p:extLst>
      <p:ext uri="{BB962C8B-B14F-4D97-AF65-F5344CB8AC3E}">
        <p14:creationId xmlns:p14="http://schemas.microsoft.com/office/powerpoint/2010/main" val="146502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Microsoft Deployment Toolkit</a:t>
            </a:r>
          </a:p>
        </p:txBody>
      </p:sp>
      <p:sp>
        <p:nvSpPr>
          <p:cNvPr id="4" name="Plassholder for lysbildenummer 3"/>
          <p:cNvSpPr>
            <a:spLocks noGrp="1"/>
          </p:cNvSpPr>
          <p:nvPr>
            <p:ph type="sldNum" sz="quarter" idx="5"/>
          </p:nvPr>
        </p:nvSpPr>
        <p:spPr/>
        <p:txBody>
          <a:bodyPr/>
          <a:lstStyle/>
          <a:p>
            <a:fld id="{CF7BE8CD-CFB7-4E54-926D-FB7C9A3DCF38}" type="slidenum">
              <a:rPr lang="nb-NO" smtClean="0"/>
              <a:t>19</a:t>
            </a:fld>
            <a:endParaRPr lang="nb-NO"/>
          </a:p>
        </p:txBody>
      </p:sp>
    </p:spTree>
    <p:extLst>
      <p:ext uri="{BB962C8B-B14F-4D97-AF65-F5344CB8AC3E}">
        <p14:creationId xmlns:p14="http://schemas.microsoft.com/office/powerpoint/2010/main" val="358457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Windows </a:t>
            </a:r>
            <a:r>
              <a:rPr lang="nb-NO" dirty="0" err="1"/>
              <a:t>Assessment</a:t>
            </a:r>
            <a:r>
              <a:rPr lang="nb-NO" dirty="0"/>
              <a:t> and Deployment Kit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Windows System Image Manager</a:t>
            </a:r>
          </a:p>
          <a:p>
            <a:endParaRPr lang="nb-NO" dirty="0"/>
          </a:p>
        </p:txBody>
      </p:sp>
      <p:sp>
        <p:nvSpPr>
          <p:cNvPr id="4" name="Plassholder for lysbildenummer 3"/>
          <p:cNvSpPr>
            <a:spLocks noGrp="1"/>
          </p:cNvSpPr>
          <p:nvPr>
            <p:ph type="sldNum" sz="quarter" idx="5"/>
          </p:nvPr>
        </p:nvSpPr>
        <p:spPr/>
        <p:txBody>
          <a:bodyPr/>
          <a:lstStyle/>
          <a:p>
            <a:fld id="{CF7BE8CD-CFB7-4E54-926D-FB7C9A3DCF38}" type="slidenum">
              <a:rPr lang="nb-NO" smtClean="0"/>
              <a:t>20</a:t>
            </a:fld>
            <a:endParaRPr lang="nb-NO"/>
          </a:p>
        </p:txBody>
      </p:sp>
    </p:spTree>
    <p:extLst>
      <p:ext uri="{BB962C8B-B14F-4D97-AF65-F5344CB8AC3E}">
        <p14:creationId xmlns:p14="http://schemas.microsoft.com/office/powerpoint/2010/main" val="1900220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7BE8CD-CFB7-4E54-926D-FB7C9A3DCF38}" type="slidenum">
              <a:rPr lang="nb-NO" smtClean="0"/>
              <a:t>21</a:t>
            </a:fld>
            <a:endParaRPr lang="nb-NO"/>
          </a:p>
        </p:txBody>
      </p:sp>
    </p:spTree>
    <p:extLst>
      <p:ext uri="{BB962C8B-B14F-4D97-AF65-F5344CB8AC3E}">
        <p14:creationId xmlns:p14="http://schemas.microsoft.com/office/powerpoint/2010/main" val="1446957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F7BE8CD-CFB7-4E54-926D-FB7C9A3DCF38}" type="slidenum">
              <a:rPr lang="nb-NO" smtClean="0"/>
              <a:t>26</a:t>
            </a:fld>
            <a:endParaRPr lang="nb-NO"/>
          </a:p>
        </p:txBody>
      </p:sp>
    </p:spTree>
    <p:extLst>
      <p:ext uri="{BB962C8B-B14F-4D97-AF65-F5344CB8AC3E}">
        <p14:creationId xmlns:p14="http://schemas.microsoft.com/office/powerpoint/2010/main" val="1762256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28.11.2023</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28.11.2023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28.11.2023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28.11.2023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28.11.2023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a:xfrm>
            <a:off x="815413" y="648970"/>
            <a:ext cx="10363200" cy="1470025"/>
          </a:xfrm>
        </p:spPr>
        <p:txBody>
          <a:bodyPr/>
          <a:lstStyle/>
          <a:p>
            <a:r>
              <a:rPr lang="en-US" dirty="0"/>
              <a:t>Windows client</a:t>
            </a:r>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3A080C1-84E5-4986-9597-FDD42E5B936A}"/>
              </a:ext>
            </a:extLst>
          </p:cNvPr>
          <p:cNvSpPr>
            <a:spLocks noGrp="1"/>
          </p:cNvSpPr>
          <p:nvPr>
            <p:ph type="title"/>
          </p:nvPr>
        </p:nvSpPr>
        <p:spPr/>
        <p:txBody>
          <a:bodyPr/>
          <a:lstStyle/>
          <a:p>
            <a:r>
              <a:rPr lang="nb-NO" dirty="0"/>
              <a:t>Windows 10 </a:t>
            </a:r>
            <a:r>
              <a:rPr lang="nb-NO" dirty="0" err="1"/>
              <a:t>clean</a:t>
            </a:r>
            <a:r>
              <a:rPr lang="nb-NO" dirty="0"/>
              <a:t> </a:t>
            </a:r>
            <a:r>
              <a:rPr lang="nb-NO" dirty="0" err="1"/>
              <a:t>install</a:t>
            </a:r>
            <a:endParaRPr lang="nb-NO" dirty="0"/>
          </a:p>
        </p:txBody>
      </p:sp>
      <p:sp>
        <p:nvSpPr>
          <p:cNvPr id="3" name="Plassholder for innhold 2">
            <a:extLst>
              <a:ext uri="{FF2B5EF4-FFF2-40B4-BE49-F238E27FC236}">
                <a16:creationId xmlns:a16="http://schemas.microsoft.com/office/drawing/2014/main" id="{48A52894-53AE-4A8D-A334-55F621EDA3F6}"/>
              </a:ext>
            </a:extLst>
          </p:cNvPr>
          <p:cNvSpPr>
            <a:spLocks noGrp="1"/>
          </p:cNvSpPr>
          <p:nvPr>
            <p:ph idx="1"/>
          </p:nvPr>
        </p:nvSpPr>
        <p:spPr/>
        <p:txBody>
          <a:bodyPr/>
          <a:lstStyle/>
          <a:p>
            <a:pPr marL="0" indent="0">
              <a:buNone/>
            </a:pPr>
            <a:r>
              <a:rPr lang="nb-NO" dirty="0"/>
              <a:t>New/</a:t>
            </a:r>
            <a:r>
              <a:rPr lang="nb-NO" dirty="0" err="1"/>
              <a:t>Clean</a:t>
            </a:r>
            <a:r>
              <a:rPr lang="nb-NO" dirty="0"/>
              <a:t> </a:t>
            </a:r>
            <a:r>
              <a:rPr lang="nb-NO" dirty="0" err="1"/>
              <a:t>Install</a:t>
            </a:r>
            <a:r>
              <a:rPr lang="nb-NO" dirty="0"/>
              <a:t> Windows 10</a:t>
            </a:r>
          </a:p>
          <a:p>
            <a:pPr marL="0" indent="0">
              <a:buNone/>
            </a:pPr>
            <a:endParaRPr lang="nb-NO" dirty="0"/>
          </a:p>
          <a:p>
            <a:pPr marL="0" indent="0">
              <a:buNone/>
            </a:pPr>
            <a:r>
              <a:rPr lang="nb-NO" dirty="0" err="1"/>
              <a:t>Clean</a:t>
            </a:r>
            <a:r>
              <a:rPr lang="nb-NO" dirty="0"/>
              <a:t> </a:t>
            </a:r>
            <a:r>
              <a:rPr lang="nb-NO" dirty="0" err="1"/>
              <a:t>install</a:t>
            </a:r>
            <a:r>
              <a:rPr lang="nb-NO" dirty="0"/>
              <a:t> vil alltid være den foretrukne måten å installere Windows 10 på, forutsatt at man ikke absolutt må bevare noen innstillinger og brukere fra tidligere. En </a:t>
            </a:r>
            <a:r>
              <a:rPr lang="nb-NO" dirty="0" err="1"/>
              <a:t>clean</a:t>
            </a:r>
            <a:r>
              <a:rPr lang="nb-NO" dirty="0"/>
              <a:t> </a:t>
            </a:r>
            <a:r>
              <a:rPr lang="nb-NO" dirty="0" err="1"/>
              <a:t>install</a:t>
            </a:r>
            <a:r>
              <a:rPr lang="nb-NO" dirty="0"/>
              <a:t> vil gi deg den beste mulighet for å rette opp i følgefeil, driverfeil, gamle filer, </a:t>
            </a:r>
            <a:r>
              <a:rPr lang="nb-NO" dirty="0" err="1"/>
              <a:t>malware</a:t>
            </a:r>
            <a:r>
              <a:rPr lang="nb-NO" dirty="0"/>
              <a:t> osv. Man kan gjennomføre en full formatering av diskene, og starte med en ny versjon av Windows.</a:t>
            </a:r>
          </a:p>
          <a:p>
            <a:pPr marL="0" indent="0">
              <a:buNone/>
            </a:pPr>
            <a:endParaRPr lang="nb-NO" dirty="0"/>
          </a:p>
          <a:p>
            <a:pPr marL="0" indent="0">
              <a:buNone/>
            </a:pPr>
            <a:r>
              <a:rPr lang="nb-NO" dirty="0"/>
              <a:t>Man trenger kun å ha en maskin hvis Hardware </a:t>
            </a:r>
            <a:r>
              <a:rPr lang="nb-NO" dirty="0" err="1"/>
              <a:t>tilfredstiller</a:t>
            </a:r>
            <a:r>
              <a:rPr lang="nb-NO" dirty="0"/>
              <a:t> minimumskrav for Windows 10, og </a:t>
            </a:r>
            <a:r>
              <a:rPr lang="nb-NO" dirty="0" err="1"/>
              <a:t>evt</a:t>
            </a:r>
            <a:r>
              <a:rPr lang="nb-NO" dirty="0"/>
              <a:t> Windows 10 drivere for spesiell Hardware.</a:t>
            </a:r>
          </a:p>
        </p:txBody>
      </p:sp>
    </p:spTree>
    <p:extLst>
      <p:ext uri="{BB962C8B-B14F-4D97-AF65-F5344CB8AC3E}">
        <p14:creationId xmlns:p14="http://schemas.microsoft.com/office/powerpoint/2010/main" val="107103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AEFCFC-8472-4045-A256-003D4F246581}"/>
              </a:ext>
            </a:extLst>
          </p:cNvPr>
          <p:cNvSpPr>
            <a:spLocks noGrp="1"/>
          </p:cNvSpPr>
          <p:nvPr>
            <p:ph type="title"/>
          </p:nvPr>
        </p:nvSpPr>
        <p:spPr/>
        <p:txBody>
          <a:bodyPr/>
          <a:lstStyle/>
          <a:p>
            <a:r>
              <a:rPr lang="nb-NO" dirty="0"/>
              <a:t>Windows 10 </a:t>
            </a:r>
            <a:r>
              <a:rPr lang="nb-NO" dirty="0" err="1"/>
              <a:t>upgrade</a:t>
            </a:r>
            <a:r>
              <a:rPr lang="nb-NO" dirty="0"/>
              <a:t>	</a:t>
            </a:r>
          </a:p>
        </p:txBody>
      </p:sp>
      <p:sp>
        <p:nvSpPr>
          <p:cNvPr id="3" name="Plassholder for innhold 2">
            <a:extLst>
              <a:ext uri="{FF2B5EF4-FFF2-40B4-BE49-F238E27FC236}">
                <a16:creationId xmlns:a16="http://schemas.microsoft.com/office/drawing/2014/main" id="{C86622B8-B1B9-403F-B7CB-63191C4CD18F}"/>
              </a:ext>
            </a:extLst>
          </p:cNvPr>
          <p:cNvSpPr>
            <a:spLocks noGrp="1"/>
          </p:cNvSpPr>
          <p:nvPr>
            <p:ph idx="1"/>
          </p:nvPr>
        </p:nvSpPr>
        <p:spPr/>
        <p:txBody>
          <a:bodyPr>
            <a:normAutofit fontScale="92500"/>
          </a:bodyPr>
          <a:lstStyle/>
          <a:p>
            <a:pPr marL="0" indent="0">
              <a:buNone/>
            </a:pPr>
            <a:endParaRPr lang="nb-NO" dirty="0"/>
          </a:p>
          <a:p>
            <a:pPr marL="0" indent="0">
              <a:buNone/>
            </a:pPr>
            <a:r>
              <a:rPr lang="nb-NO" dirty="0"/>
              <a:t>Man må være oppmerksom på et par ting når det kommer til </a:t>
            </a:r>
            <a:r>
              <a:rPr lang="nb-NO" dirty="0" err="1"/>
              <a:t>upgrade</a:t>
            </a:r>
            <a:r>
              <a:rPr lang="nb-NO" dirty="0"/>
              <a:t>. I hovedsak ser vi på to områder.</a:t>
            </a:r>
          </a:p>
          <a:p>
            <a:pPr marL="0" indent="0">
              <a:buNone/>
            </a:pPr>
            <a:endParaRPr lang="nb-NO" dirty="0"/>
          </a:p>
          <a:p>
            <a:r>
              <a:rPr lang="nb-NO" dirty="0"/>
              <a:t> </a:t>
            </a:r>
            <a:r>
              <a:rPr lang="nb-NO" b="1" dirty="0"/>
              <a:t>Hardware Kompatibilitet</a:t>
            </a:r>
          </a:p>
          <a:p>
            <a:pPr marL="0" indent="0">
              <a:buNone/>
            </a:pPr>
            <a:r>
              <a:rPr lang="nb-NO" dirty="0"/>
              <a:t>Sjekk at hardware </a:t>
            </a:r>
            <a:r>
              <a:rPr lang="nb-NO" dirty="0" err="1"/>
              <a:t>specs</a:t>
            </a:r>
            <a:r>
              <a:rPr lang="nb-NO" dirty="0"/>
              <a:t> på maskinen som oppgradere oppfyller kravene til Windows 10. Sjekk også at man har drivere tilgjengelig til mer spesifikk hardware, som skjermkort og lignende. I 2023 med Internet tilgjengelig er dette ekstremt sjeldent et problem</a:t>
            </a:r>
          </a:p>
          <a:p>
            <a:pPr marL="0" indent="0">
              <a:buNone/>
            </a:pPr>
            <a:endParaRPr lang="nb-NO" dirty="0"/>
          </a:p>
          <a:p>
            <a:r>
              <a:rPr lang="nb-NO" b="1" dirty="0"/>
              <a:t>Applikasjon Kompatibilitet</a:t>
            </a:r>
          </a:p>
          <a:p>
            <a:pPr marL="0" indent="0">
              <a:buNone/>
            </a:pPr>
            <a:r>
              <a:rPr lang="nb-NO" dirty="0"/>
              <a:t>De aller fleste Windows 7 og 8 applikasjoner vil være kompatible med Windows 10, men det er ikke en selvfølge at alle er det. Spesielt ikke egne applikasjoner man måtte ha installert.</a:t>
            </a:r>
          </a:p>
          <a:p>
            <a:pPr marL="0" indent="0">
              <a:buNone/>
            </a:pPr>
            <a:r>
              <a:rPr lang="nb-NO" dirty="0"/>
              <a:t>Microsoft har et program som heter Application Compatibility Toolkit, ACT, som man kan laste ned og kjøre på maskinen. </a:t>
            </a:r>
          </a:p>
          <a:p>
            <a:pPr marL="0" indent="0">
              <a:buNone/>
            </a:pPr>
            <a:endParaRPr lang="nb-NO" dirty="0"/>
          </a:p>
          <a:p>
            <a:pPr marL="0" indent="0">
              <a:buNone/>
            </a:pPr>
            <a:endParaRPr lang="nb-NO" dirty="0"/>
          </a:p>
          <a:p>
            <a:pPr marL="0" indent="0">
              <a:buNone/>
            </a:pPr>
            <a:endParaRPr lang="nb-NO" dirty="0"/>
          </a:p>
        </p:txBody>
      </p:sp>
    </p:spTree>
    <p:extLst>
      <p:ext uri="{BB962C8B-B14F-4D97-AF65-F5344CB8AC3E}">
        <p14:creationId xmlns:p14="http://schemas.microsoft.com/office/powerpoint/2010/main" val="359489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3E6F3B1-FA26-4B39-AA67-269BC9BA3D1E}"/>
              </a:ext>
            </a:extLst>
          </p:cNvPr>
          <p:cNvSpPr>
            <a:spLocks noGrp="1"/>
          </p:cNvSpPr>
          <p:nvPr>
            <p:ph type="title"/>
          </p:nvPr>
        </p:nvSpPr>
        <p:spPr/>
        <p:txBody>
          <a:bodyPr/>
          <a:lstStyle/>
          <a:p>
            <a:r>
              <a:rPr lang="nb-NO" dirty="0"/>
              <a:t>Windows 10 </a:t>
            </a:r>
            <a:r>
              <a:rPr lang="nb-NO" dirty="0" err="1"/>
              <a:t>upgrade</a:t>
            </a:r>
            <a:endParaRPr lang="nb-NO" dirty="0"/>
          </a:p>
        </p:txBody>
      </p:sp>
      <p:sp>
        <p:nvSpPr>
          <p:cNvPr id="3" name="Plassholder for innhold 2">
            <a:extLst>
              <a:ext uri="{FF2B5EF4-FFF2-40B4-BE49-F238E27FC236}">
                <a16:creationId xmlns:a16="http://schemas.microsoft.com/office/drawing/2014/main" id="{55AEB872-0E18-4AC6-8091-2CFC36ACBA5D}"/>
              </a:ext>
            </a:extLst>
          </p:cNvPr>
          <p:cNvSpPr>
            <a:spLocks noGrp="1"/>
          </p:cNvSpPr>
          <p:nvPr>
            <p:ph idx="1"/>
          </p:nvPr>
        </p:nvSpPr>
        <p:spPr/>
        <p:txBody>
          <a:bodyPr>
            <a:normAutofit fontScale="92500" lnSpcReduction="10000"/>
          </a:bodyPr>
          <a:lstStyle/>
          <a:p>
            <a:pPr marL="0" indent="0">
              <a:buNone/>
            </a:pPr>
            <a:r>
              <a:rPr lang="nb-NO" dirty="0"/>
              <a:t>Upgrade </a:t>
            </a:r>
            <a:r>
              <a:rPr lang="nb-NO" dirty="0" err="1"/>
              <a:t>Checklist</a:t>
            </a:r>
            <a:endParaRPr lang="nb-NO" dirty="0"/>
          </a:p>
          <a:p>
            <a:pPr marL="0" indent="0">
              <a:buNone/>
            </a:pPr>
            <a:endParaRPr lang="nb-NO" dirty="0"/>
          </a:p>
          <a:p>
            <a:pPr marL="0" indent="0">
              <a:buNone/>
            </a:pPr>
            <a:r>
              <a:rPr lang="nb-NO" dirty="0"/>
              <a:t>Hvis man skal oppgradere en klient PC bør man følge en liten sjekkliste for å sikre funksjon og hindre datatap:</a:t>
            </a:r>
          </a:p>
          <a:p>
            <a:pPr marL="0" indent="0">
              <a:buNone/>
            </a:pPr>
            <a:endParaRPr lang="nb-NO" dirty="0"/>
          </a:p>
          <a:p>
            <a:r>
              <a:rPr lang="nb-NO" dirty="0"/>
              <a:t>Minimum </a:t>
            </a:r>
            <a:r>
              <a:rPr lang="nb-NO" dirty="0" err="1"/>
              <a:t>Specs</a:t>
            </a:r>
            <a:endParaRPr lang="nb-NO" dirty="0"/>
          </a:p>
          <a:p>
            <a:r>
              <a:rPr lang="nb-NO" dirty="0"/>
              <a:t>Win10 drivere</a:t>
            </a:r>
          </a:p>
          <a:p>
            <a:r>
              <a:rPr lang="nb-NO" dirty="0"/>
              <a:t>Kontroller nåværende installasjon for problemer</a:t>
            </a:r>
          </a:p>
          <a:p>
            <a:r>
              <a:rPr lang="nb-NO" dirty="0"/>
              <a:t>Nyeste BIOS</a:t>
            </a:r>
          </a:p>
          <a:p>
            <a:r>
              <a:rPr lang="nb-NO" dirty="0"/>
              <a:t>Dokumenter nåværende innhold og konfigurasjon</a:t>
            </a:r>
          </a:p>
          <a:p>
            <a:r>
              <a:rPr lang="nb-NO" dirty="0"/>
              <a:t>Ta </a:t>
            </a:r>
            <a:r>
              <a:rPr lang="nb-NO" dirty="0" err="1"/>
              <a:t>backup</a:t>
            </a:r>
            <a:r>
              <a:rPr lang="nb-NO" dirty="0"/>
              <a:t>!</a:t>
            </a:r>
          </a:p>
          <a:p>
            <a:r>
              <a:rPr lang="nb-NO" dirty="0"/>
              <a:t>Slett alle unødvendige filer </a:t>
            </a:r>
          </a:p>
          <a:p>
            <a:r>
              <a:rPr lang="nb-NO" dirty="0"/>
              <a:t>Verifiser integritet på harddisk</a:t>
            </a:r>
          </a:p>
          <a:p>
            <a:r>
              <a:rPr lang="nb-NO" dirty="0"/>
              <a:t>Gjennomfør oppgradering</a:t>
            </a:r>
          </a:p>
          <a:p>
            <a:r>
              <a:rPr lang="nb-NO" dirty="0" err="1"/>
              <a:t>Kontrollér</a:t>
            </a:r>
            <a:r>
              <a:rPr lang="nb-NO" dirty="0"/>
              <a:t> at alt virker som forventet</a:t>
            </a:r>
          </a:p>
        </p:txBody>
      </p:sp>
    </p:spTree>
    <p:extLst>
      <p:ext uri="{BB962C8B-B14F-4D97-AF65-F5344CB8AC3E}">
        <p14:creationId xmlns:p14="http://schemas.microsoft.com/office/powerpoint/2010/main" val="160717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B4E35FB-D959-4025-AB69-2F0E04F48764}"/>
              </a:ext>
            </a:extLst>
          </p:cNvPr>
          <p:cNvSpPr>
            <a:spLocks noGrp="1"/>
          </p:cNvSpPr>
          <p:nvPr>
            <p:ph type="title"/>
          </p:nvPr>
        </p:nvSpPr>
        <p:spPr/>
        <p:txBody>
          <a:bodyPr/>
          <a:lstStyle/>
          <a:p>
            <a:r>
              <a:rPr lang="nb-NO" dirty="0"/>
              <a:t>Windows 10 feilsøking av installasjon</a:t>
            </a:r>
          </a:p>
        </p:txBody>
      </p:sp>
      <p:sp>
        <p:nvSpPr>
          <p:cNvPr id="3" name="Plassholder for innhold 2">
            <a:extLst>
              <a:ext uri="{FF2B5EF4-FFF2-40B4-BE49-F238E27FC236}">
                <a16:creationId xmlns:a16="http://schemas.microsoft.com/office/drawing/2014/main" id="{7BC4E9CD-FA0E-43E7-A8F3-E2297198DEF7}"/>
              </a:ext>
            </a:extLst>
          </p:cNvPr>
          <p:cNvSpPr>
            <a:spLocks noGrp="1"/>
          </p:cNvSpPr>
          <p:nvPr>
            <p:ph idx="1"/>
          </p:nvPr>
        </p:nvSpPr>
        <p:spPr/>
        <p:txBody>
          <a:bodyPr>
            <a:normAutofit fontScale="92500" lnSpcReduction="20000"/>
          </a:bodyPr>
          <a:lstStyle/>
          <a:p>
            <a:pPr marL="0" indent="0">
              <a:buNone/>
            </a:pPr>
            <a:r>
              <a:rPr lang="nb-NO" dirty="0"/>
              <a:t>Feilsøking av installasjonsproblemer</a:t>
            </a:r>
          </a:p>
          <a:p>
            <a:pPr marL="0" indent="0">
              <a:buNone/>
            </a:pPr>
            <a:endParaRPr lang="nb-NO" dirty="0"/>
          </a:p>
          <a:p>
            <a:pPr marL="0" indent="0">
              <a:buNone/>
            </a:pPr>
            <a:r>
              <a:rPr lang="nb-NO" dirty="0"/>
              <a:t>«Vanlige» feilene:</a:t>
            </a:r>
          </a:p>
          <a:p>
            <a:r>
              <a:rPr lang="nb-NO" dirty="0"/>
              <a:t>Feil på installasjonsmediet</a:t>
            </a:r>
          </a:p>
          <a:p>
            <a:r>
              <a:rPr lang="nb-NO" dirty="0"/>
              <a:t>Lite diskplass</a:t>
            </a:r>
          </a:p>
          <a:p>
            <a:r>
              <a:rPr lang="nb-NO" dirty="0"/>
              <a:t>Ikke nok RAM</a:t>
            </a:r>
          </a:p>
          <a:p>
            <a:r>
              <a:rPr lang="nb-NO" dirty="0"/>
              <a:t>Ikke kraftig nok CPU</a:t>
            </a:r>
          </a:p>
          <a:p>
            <a:r>
              <a:rPr lang="nb-NO" dirty="0"/>
              <a:t>Ikke støttet HW</a:t>
            </a:r>
          </a:p>
          <a:p>
            <a:r>
              <a:rPr lang="nb-NO" dirty="0"/>
              <a:t>Manglende driver støtte</a:t>
            </a:r>
          </a:p>
          <a:p>
            <a:r>
              <a:rPr lang="nb-NO" dirty="0"/>
              <a:t>Feil konfigurert HW</a:t>
            </a:r>
          </a:p>
          <a:p>
            <a:r>
              <a:rPr lang="nb-NO" dirty="0"/>
              <a:t>Feil produktnøkkel</a:t>
            </a:r>
          </a:p>
          <a:p>
            <a:r>
              <a:rPr lang="nb-NO" dirty="0"/>
              <a:t>Ikke tilgang til nettverksressurser</a:t>
            </a:r>
          </a:p>
          <a:p>
            <a:r>
              <a:rPr lang="nb-NO" dirty="0"/>
              <a:t>Ikke støttede HDD (RAID kontroller)</a:t>
            </a:r>
          </a:p>
          <a:p>
            <a:endParaRPr lang="nb-NO" dirty="0"/>
          </a:p>
          <a:p>
            <a:pPr marL="0" indent="0">
              <a:buNone/>
            </a:pPr>
            <a:r>
              <a:rPr lang="nb-NO" dirty="0"/>
              <a:t>Det lages 2 logger under installasjonen. Setupact.log og Setuperr.log. Her kan man se i kronologisk rekkefølge hva som har skjedd under installasjonen. Finnes under «c:\windows\panther\» hvis vellykka «c:\$windows~BT\sources\panther\» hvis failed</a:t>
            </a:r>
          </a:p>
          <a:p>
            <a:pPr marL="0" indent="0">
              <a:buNone/>
            </a:pPr>
            <a:endParaRPr lang="nb-NO" dirty="0"/>
          </a:p>
        </p:txBody>
      </p:sp>
    </p:spTree>
    <p:extLst>
      <p:ext uri="{BB962C8B-B14F-4D97-AF65-F5344CB8AC3E}">
        <p14:creationId xmlns:p14="http://schemas.microsoft.com/office/powerpoint/2010/main" val="150825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A4FCB00-ED2C-45E4-AC9F-EDC6F3915A7C}"/>
              </a:ext>
            </a:extLst>
          </p:cNvPr>
          <p:cNvSpPr>
            <a:spLocks noGrp="1"/>
          </p:cNvSpPr>
          <p:nvPr>
            <p:ph type="title"/>
          </p:nvPr>
        </p:nvSpPr>
        <p:spPr/>
        <p:txBody>
          <a:bodyPr/>
          <a:lstStyle/>
          <a:p>
            <a:r>
              <a:rPr lang="nb-NO" dirty="0"/>
              <a:t>Windows 10 </a:t>
            </a:r>
            <a:r>
              <a:rPr lang="nb-NO" dirty="0" err="1"/>
              <a:t>multiboot</a:t>
            </a:r>
            <a:endParaRPr lang="nb-NO" dirty="0"/>
          </a:p>
        </p:txBody>
      </p:sp>
      <p:sp>
        <p:nvSpPr>
          <p:cNvPr id="3" name="Plassholder for innhold 2">
            <a:extLst>
              <a:ext uri="{FF2B5EF4-FFF2-40B4-BE49-F238E27FC236}">
                <a16:creationId xmlns:a16="http://schemas.microsoft.com/office/drawing/2014/main" id="{7822C41A-1231-44F8-BF99-E1009C7B6D7A}"/>
              </a:ext>
            </a:extLst>
          </p:cNvPr>
          <p:cNvSpPr>
            <a:spLocks noGrp="1"/>
          </p:cNvSpPr>
          <p:nvPr>
            <p:ph idx="1"/>
          </p:nvPr>
        </p:nvSpPr>
        <p:spPr/>
        <p:txBody>
          <a:bodyPr>
            <a:normAutofit fontScale="92500" lnSpcReduction="10000"/>
          </a:bodyPr>
          <a:lstStyle/>
          <a:p>
            <a:pPr marL="0" indent="0">
              <a:buNone/>
            </a:pPr>
            <a:r>
              <a:rPr lang="nb-NO" dirty="0" err="1"/>
              <a:t>Multiboot</a:t>
            </a:r>
            <a:r>
              <a:rPr lang="nb-NO" dirty="0"/>
              <a:t>/ Dual </a:t>
            </a:r>
            <a:r>
              <a:rPr lang="nb-NO" dirty="0" err="1"/>
              <a:t>boot</a:t>
            </a:r>
            <a:endParaRPr lang="nb-NO" dirty="0"/>
          </a:p>
          <a:p>
            <a:pPr marL="0" indent="0">
              <a:buNone/>
            </a:pPr>
            <a:endParaRPr lang="nb-NO" dirty="0"/>
          </a:p>
          <a:p>
            <a:pPr marL="0" indent="0">
              <a:buNone/>
            </a:pPr>
            <a:r>
              <a:rPr lang="nb-NO" dirty="0"/>
              <a:t>Windows fungerer i dual </a:t>
            </a:r>
            <a:r>
              <a:rPr lang="nb-NO" dirty="0" err="1"/>
              <a:t>boot</a:t>
            </a:r>
            <a:r>
              <a:rPr lang="nb-NO" dirty="0"/>
              <a:t> sammen med andre operativsystemer. Hvis det allerede eksisterte et OS på maskinen, og man installerer Win10 på en egen partisjon, vil den automatisk bli satt opp til dual </a:t>
            </a:r>
            <a:r>
              <a:rPr lang="nb-NO" dirty="0" err="1"/>
              <a:t>boot</a:t>
            </a:r>
            <a:r>
              <a:rPr lang="nb-NO" dirty="0"/>
              <a:t>. Man vil da få valg om hvilket OS som skal startes når man </a:t>
            </a:r>
            <a:r>
              <a:rPr lang="nb-NO" dirty="0" err="1"/>
              <a:t>booter</a:t>
            </a:r>
            <a:r>
              <a:rPr lang="nb-NO" dirty="0"/>
              <a:t> maskinen.</a:t>
            </a:r>
          </a:p>
          <a:p>
            <a:pPr marL="0" indent="0">
              <a:buNone/>
            </a:pPr>
            <a:endParaRPr lang="nb-NO" dirty="0"/>
          </a:p>
          <a:p>
            <a:pPr marL="0" indent="0">
              <a:buNone/>
            </a:pPr>
            <a:r>
              <a:rPr lang="nb-NO" dirty="0"/>
              <a:t>Man kan konfigurere dual </a:t>
            </a:r>
            <a:r>
              <a:rPr lang="nb-NO" dirty="0" err="1"/>
              <a:t>boot</a:t>
            </a:r>
            <a:r>
              <a:rPr lang="nb-NO" dirty="0"/>
              <a:t> med alle kompatible OS, men det er noen forbehold man må ta:</a:t>
            </a:r>
          </a:p>
          <a:p>
            <a:pPr marL="0" indent="0">
              <a:buNone/>
            </a:pPr>
            <a:endParaRPr lang="nb-NO" dirty="0"/>
          </a:p>
          <a:p>
            <a:r>
              <a:rPr lang="nb-NO" dirty="0"/>
              <a:t>Nok diskplass til å støtte alle operativsystem</a:t>
            </a:r>
          </a:p>
          <a:p>
            <a:r>
              <a:rPr lang="nb-NO" dirty="0"/>
              <a:t>Windows 10 må installeres på egen partisjon</a:t>
            </a:r>
          </a:p>
          <a:p>
            <a:r>
              <a:rPr lang="nb-NO" dirty="0"/>
              <a:t>Eldste operativsystem installeres først</a:t>
            </a:r>
          </a:p>
          <a:p>
            <a:endParaRPr lang="nb-NO" dirty="0"/>
          </a:p>
          <a:p>
            <a:pPr marL="0" indent="0">
              <a:buNone/>
            </a:pPr>
            <a:r>
              <a:rPr lang="nb-NO" dirty="0"/>
              <a:t>Informasjon om Windows OS lagres i </a:t>
            </a:r>
            <a:r>
              <a:rPr lang="nb-NO" dirty="0" err="1"/>
              <a:t>Boot</a:t>
            </a:r>
            <a:r>
              <a:rPr lang="nb-NO" dirty="0"/>
              <a:t> </a:t>
            </a:r>
            <a:r>
              <a:rPr lang="nb-NO" dirty="0" err="1"/>
              <a:t>Configuration</a:t>
            </a:r>
            <a:r>
              <a:rPr lang="nb-NO" dirty="0"/>
              <a:t> Data, BCD. Denne kan betjenes ved hjelp av </a:t>
            </a:r>
            <a:r>
              <a:rPr lang="nb-NO" dirty="0" err="1"/>
              <a:t>bcdedit</a:t>
            </a:r>
            <a:r>
              <a:rPr lang="nb-NO" dirty="0"/>
              <a:t> i CMD.</a:t>
            </a:r>
          </a:p>
        </p:txBody>
      </p:sp>
    </p:spTree>
    <p:extLst>
      <p:ext uri="{BB962C8B-B14F-4D97-AF65-F5344CB8AC3E}">
        <p14:creationId xmlns:p14="http://schemas.microsoft.com/office/powerpoint/2010/main" val="66891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AD358E-345B-4742-9786-9ADDD2D4C0EF}"/>
              </a:ext>
            </a:extLst>
          </p:cNvPr>
          <p:cNvSpPr>
            <a:spLocks noGrp="1"/>
          </p:cNvSpPr>
          <p:nvPr>
            <p:ph type="title"/>
          </p:nvPr>
        </p:nvSpPr>
        <p:spPr/>
        <p:txBody>
          <a:bodyPr/>
          <a:lstStyle/>
          <a:p>
            <a:r>
              <a:rPr lang="nb-NO" dirty="0"/>
              <a:t>Windows 10 </a:t>
            </a:r>
            <a:r>
              <a:rPr lang="nb-NO" dirty="0" err="1"/>
              <a:t>activation</a:t>
            </a:r>
            <a:r>
              <a:rPr lang="nb-NO" dirty="0"/>
              <a:t>	</a:t>
            </a:r>
          </a:p>
        </p:txBody>
      </p:sp>
      <p:sp>
        <p:nvSpPr>
          <p:cNvPr id="3" name="Plassholder for innhold 2">
            <a:extLst>
              <a:ext uri="{FF2B5EF4-FFF2-40B4-BE49-F238E27FC236}">
                <a16:creationId xmlns:a16="http://schemas.microsoft.com/office/drawing/2014/main" id="{FAC7F95A-F6BE-4866-8437-51CA9FF0AC46}"/>
              </a:ext>
            </a:extLst>
          </p:cNvPr>
          <p:cNvSpPr>
            <a:spLocks noGrp="1"/>
          </p:cNvSpPr>
          <p:nvPr>
            <p:ph idx="1"/>
          </p:nvPr>
        </p:nvSpPr>
        <p:spPr/>
        <p:txBody>
          <a:bodyPr/>
          <a:lstStyle/>
          <a:p>
            <a:pPr marL="0" indent="0">
              <a:buNone/>
            </a:pPr>
            <a:r>
              <a:rPr lang="nb-NO" dirty="0"/>
              <a:t>Windows 10 </a:t>
            </a:r>
            <a:r>
              <a:rPr lang="nb-NO" dirty="0" err="1"/>
              <a:t>Activation</a:t>
            </a:r>
            <a:endParaRPr lang="nb-NO" dirty="0"/>
          </a:p>
          <a:p>
            <a:pPr marL="0" indent="0">
              <a:buNone/>
            </a:pPr>
            <a:endParaRPr lang="nb-NO" dirty="0"/>
          </a:p>
          <a:p>
            <a:pPr marL="0" indent="0">
              <a:buNone/>
            </a:pPr>
            <a:r>
              <a:rPr lang="nb-NO" dirty="0"/>
              <a:t>Når man har installert Windows 10 på en maskin starter en </a:t>
            </a:r>
            <a:r>
              <a:rPr lang="nb-NO" dirty="0" err="1"/>
              <a:t>grace</a:t>
            </a:r>
            <a:r>
              <a:rPr lang="nb-NO" dirty="0"/>
              <a:t> periode før man blir bedt om å taste inn en Lisensnøkkel. Dette med mindre en lisensnøkkel ble tastet inn under installasjon. Vi har flere forskjellige måter å lisensiere Windows, blant annet:</a:t>
            </a:r>
          </a:p>
          <a:p>
            <a:pPr marL="0" indent="0">
              <a:buNone/>
            </a:pPr>
            <a:endParaRPr lang="nb-NO" dirty="0"/>
          </a:p>
          <a:p>
            <a:pPr marL="0" indent="0">
              <a:buNone/>
            </a:pPr>
            <a:r>
              <a:rPr lang="nb-NO" dirty="0"/>
              <a:t>Windows 10 lisensnøkkel fått med installasjonsmediet</a:t>
            </a:r>
          </a:p>
          <a:p>
            <a:pPr marL="0" indent="0">
              <a:buNone/>
            </a:pPr>
            <a:r>
              <a:rPr lang="nb-NO" dirty="0"/>
              <a:t>Windows 7/8 lisensnøkkel etter en oppgradering</a:t>
            </a:r>
          </a:p>
          <a:p>
            <a:pPr marL="0" indent="0">
              <a:buNone/>
            </a:pPr>
            <a:r>
              <a:rPr lang="nb-NO" dirty="0"/>
              <a:t>Online registrering / Microsoft </a:t>
            </a:r>
            <a:r>
              <a:rPr lang="nb-NO" dirty="0" err="1"/>
              <a:t>Account</a:t>
            </a:r>
            <a:endParaRPr lang="nb-NO" dirty="0"/>
          </a:p>
          <a:p>
            <a:pPr marL="0" indent="0">
              <a:buNone/>
            </a:pPr>
            <a:r>
              <a:rPr lang="nb-NO" dirty="0" err="1"/>
              <a:t>Generic</a:t>
            </a:r>
            <a:r>
              <a:rPr lang="nb-NO" dirty="0"/>
              <a:t> Volume License Key / Key Management Service</a:t>
            </a:r>
          </a:p>
        </p:txBody>
      </p:sp>
    </p:spTree>
    <p:extLst>
      <p:ext uri="{BB962C8B-B14F-4D97-AF65-F5344CB8AC3E}">
        <p14:creationId xmlns:p14="http://schemas.microsoft.com/office/powerpoint/2010/main" val="210225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B39653B-FEBB-40B0-8510-2689740BDDBB}"/>
              </a:ext>
            </a:extLst>
          </p:cNvPr>
          <p:cNvSpPr>
            <a:spLocks noGrp="1"/>
          </p:cNvSpPr>
          <p:nvPr>
            <p:ph type="title"/>
          </p:nvPr>
        </p:nvSpPr>
        <p:spPr/>
        <p:txBody>
          <a:bodyPr/>
          <a:lstStyle/>
          <a:p>
            <a:r>
              <a:rPr lang="nb-NO" dirty="0"/>
              <a:t>Windows 10 </a:t>
            </a:r>
            <a:r>
              <a:rPr lang="nb-NO" dirty="0" err="1"/>
              <a:t>automated</a:t>
            </a:r>
            <a:r>
              <a:rPr lang="nb-NO" dirty="0"/>
              <a:t> </a:t>
            </a:r>
            <a:r>
              <a:rPr lang="nb-NO" dirty="0" err="1"/>
              <a:t>deployment</a:t>
            </a:r>
            <a:endParaRPr lang="nb-NO" dirty="0"/>
          </a:p>
        </p:txBody>
      </p:sp>
      <p:sp>
        <p:nvSpPr>
          <p:cNvPr id="3" name="Plassholder for innhold 2">
            <a:extLst>
              <a:ext uri="{FF2B5EF4-FFF2-40B4-BE49-F238E27FC236}">
                <a16:creationId xmlns:a16="http://schemas.microsoft.com/office/drawing/2014/main" id="{A372BAA3-B4F5-48FF-AA18-E9C76FBCAF26}"/>
              </a:ext>
            </a:extLst>
          </p:cNvPr>
          <p:cNvSpPr>
            <a:spLocks noGrp="1"/>
          </p:cNvSpPr>
          <p:nvPr>
            <p:ph idx="1"/>
          </p:nvPr>
        </p:nvSpPr>
        <p:spPr/>
        <p:txBody>
          <a:bodyPr>
            <a:normAutofit fontScale="92500" lnSpcReduction="10000"/>
          </a:bodyPr>
          <a:lstStyle/>
          <a:p>
            <a:pPr marL="0" indent="0">
              <a:buNone/>
            </a:pPr>
            <a:r>
              <a:rPr lang="nb-NO" dirty="0"/>
              <a:t>For å hjelpe med installasjon i alt fra mindre til større miljøer, har Windows 10 god støtte for automatisk deployering. Alt fra en enkel USB flash med automatisk installasjon, til større Server-roller hvis primæroppgave er å «tanke maskiner» automatisk. Vi skal ta en kikk på noen av dem, og få et forhold til det. Deretter vil vi gå mer inn på serverrollene når vi kommer til Windows Server faget.</a:t>
            </a:r>
          </a:p>
          <a:p>
            <a:pPr marL="0" indent="0">
              <a:buNone/>
            </a:pPr>
            <a:endParaRPr lang="nb-NO" dirty="0"/>
          </a:p>
          <a:p>
            <a:pPr marL="0" indent="0">
              <a:buNone/>
            </a:pPr>
            <a:r>
              <a:rPr lang="nb-NO" dirty="0"/>
              <a:t>Eksempler på program vi kan bruke</a:t>
            </a:r>
          </a:p>
          <a:p>
            <a:r>
              <a:rPr lang="nb-NO" dirty="0"/>
              <a:t>MDT, Microsoft Deployment Toolkit</a:t>
            </a:r>
          </a:p>
          <a:p>
            <a:r>
              <a:rPr lang="nb-NO" dirty="0"/>
              <a:t>Windows ADK, Windows Assessment and Deployment Kit</a:t>
            </a:r>
          </a:p>
          <a:p>
            <a:r>
              <a:rPr lang="nb-NO" dirty="0"/>
              <a:t>WSIM, Windows System Image Manager</a:t>
            </a:r>
          </a:p>
          <a:p>
            <a:r>
              <a:rPr lang="nb-NO" dirty="0"/>
              <a:t>WDS, Windows Deployment Services</a:t>
            </a:r>
          </a:p>
          <a:p>
            <a:r>
              <a:rPr lang="nb-NO" dirty="0"/>
              <a:t>Sysprep, System Preparation Tool</a:t>
            </a:r>
          </a:p>
          <a:p>
            <a:r>
              <a:rPr lang="nb-NO" dirty="0"/>
              <a:t>DISM, Deployment Image Servicing and Managment Tool</a:t>
            </a:r>
          </a:p>
          <a:p>
            <a:r>
              <a:rPr lang="nb-NO" dirty="0"/>
              <a:t>(Microsoft Intune + AutoPilot)</a:t>
            </a:r>
          </a:p>
          <a:p>
            <a:pPr marL="0" indent="0">
              <a:buNone/>
            </a:pPr>
            <a:endParaRPr lang="nb-NO" dirty="0"/>
          </a:p>
          <a:p>
            <a:pPr marL="0" indent="0">
              <a:buNone/>
            </a:pPr>
            <a:r>
              <a:rPr lang="nb-NO" dirty="0"/>
              <a:t>Det finnes også </a:t>
            </a:r>
            <a:r>
              <a:rPr lang="nb-NO" dirty="0" err="1"/>
              <a:t>third</a:t>
            </a:r>
            <a:r>
              <a:rPr lang="nb-NO" dirty="0"/>
              <a:t> party programmer, som Norton </a:t>
            </a:r>
            <a:r>
              <a:rPr lang="nb-NO" dirty="0" err="1"/>
              <a:t>Ghost</a:t>
            </a:r>
            <a:r>
              <a:rPr lang="nb-NO" dirty="0"/>
              <a:t> og </a:t>
            </a:r>
            <a:r>
              <a:rPr lang="nb-NO" dirty="0" err="1"/>
              <a:t>Clonezilla</a:t>
            </a:r>
            <a:endParaRPr lang="nb-NO" dirty="0"/>
          </a:p>
        </p:txBody>
      </p:sp>
    </p:spTree>
    <p:extLst>
      <p:ext uri="{BB962C8B-B14F-4D97-AF65-F5344CB8AC3E}">
        <p14:creationId xmlns:p14="http://schemas.microsoft.com/office/powerpoint/2010/main" val="420391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C325-4543-C67C-2F5A-0677C7499B2C}"/>
              </a:ext>
            </a:extLst>
          </p:cNvPr>
          <p:cNvSpPr>
            <a:spLocks noGrp="1"/>
          </p:cNvSpPr>
          <p:nvPr>
            <p:ph type="title"/>
          </p:nvPr>
        </p:nvSpPr>
        <p:spPr/>
        <p:txBody>
          <a:bodyPr/>
          <a:lstStyle/>
          <a:p>
            <a:r>
              <a:rPr lang="nb-NO" dirty="0"/>
              <a:t>Noen begrep å kjenne</a:t>
            </a:r>
            <a:endParaRPr lang="sv-SE" dirty="0"/>
          </a:p>
        </p:txBody>
      </p:sp>
      <p:sp>
        <p:nvSpPr>
          <p:cNvPr id="3" name="Content Placeholder 2">
            <a:extLst>
              <a:ext uri="{FF2B5EF4-FFF2-40B4-BE49-F238E27FC236}">
                <a16:creationId xmlns:a16="http://schemas.microsoft.com/office/drawing/2014/main" id="{CBBE0B15-498C-D2A0-9159-26E262FA998D}"/>
              </a:ext>
            </a:extLst>
          </p:cNvPr>
          <p:cNvSpPr>
            <a:spLocks noGrp="1"/>
          </p:cNvSpPr>
          <p:nvPr>
            <p:ph idx="1"/>
          </p:nvPr>
        </p:nvSpPr>
        <p:spPr/>
        <p:txBody>
          <a:bodyPr/>
          <a:lstStyle/>
          <a:p>
            <a:r>
              <a:rPr lang="nb-NO" dirty="0"/>
              <a:t>Unattended</a:t>
            </a:r>
          </a:p>
          <a:p>
            <a:pPr lvl="1"/>
            <a:r>
              <a:rPr lang="nb-NO" dirty="0"/>
              <a:t>At vi kan installere Windows uten å «attende» installasjonen (gjøre valg, trykke på ting, etc).</a:t>
            </a:r>
          </a:p>
          <a:p>
            <a:pPr lvl="1"/>
            <a:r>
              <a:rPr lang="nb-NO" dirty="0"/>
              <a:t>Kan også referere til unattend.xml (se answer fil)</a:t>
            </a:r>
          </a:p>
          <a:p>
            <a:pPr lvl="1"/>
            <a:r>
              <a:rPr lang="nb-NO" dirty="0"/>
              <a:t>«Lite-Touch» og «Zero-Touch» er PR-ord for varierende grad av unattendedness</a:t>
            </a:r>
          </a:p>
          <a:p>
            <a:r>
              <a:rPr lang="nb-NO" dirty="0"/>
              <a:t>Deployment</a:t>
            </a:r>
          </a:p>
          <a:p>
            <a:pPr lvl="1"/>
            <a:r>
              <a:rPr lang="nb-NO" dirty="0"/>
              <a:t>Rett og slett å installere Windows fra nettverket</a:t>
            </a:r>
          </a:p>
          <a:p>
            <a:r>
              <a:rPr lang="nb-NO" dirty="0"/>
              <a:t>Image-filer</a:t>
            </a:r>
          </a:p>
          <a:p>
            <a:pPr lvl="1"/>
            <a:r>
              <a:rPr lang="nb-NO" dirty="0"/>
              <a:t>En fil som er et «bilde» av en CD/DVD.</a:t>
            </a:r>
          </a:p>
          <a:p>
            <a:pPr lvl="1"/>
            <a:r>
              <a:rPr lang="nb-NO" dirty="0"/>
              <a:t>ISO-filer er mest vanlig og er det vi bruker i Vsphere</a:t>
            </a:r>
          </a:p>
          <a:p>
            <a:pPr lvl="1"/>
            <a:r>
              <a:rPr lang="nb-NO" dirty="0"/>
              <a:t>WIM-filer er image-filer som inneholder Windows installasjonsfiler</a:t>
            </a:r>
          </a:p>
          <a:p>
            <a:r>
              <a:rPr lang="nb-NO" dirty="0"/>
              <a:t>Answer-fil</a:t>
            </a:r>
          </a:p>
          <a:p>
            <a:pPr lvl="1"/>
            <a:r>
              <a:rPr lang="nb-NO" dirty="0"/>
              <a:t>En fil som inneholder «svar» på spørsmålene vi får når vi installerer Windows</a:t>
            </a:r>
          </a:p>
          <a:p>
            <a:endParaRPr lang="sv-SE" dirty="0"/>
          </a:p>
        </p:txBody>
      </p:sp>
    </p:spTree>
    <p:extLst>
      <p:ext uri="{BB962C8B-B14F-4D97-AF65-F5344CB8AC3E}">
        <p14:creationId xmlns:p14="http://schemas.microsoft.com/office/powerpoint/2010/main" val="395344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EBD3-FC56-E27E-764E-123196B558AA}"/>
              </a:ext>
            </a:extLst>
          </p:cNvPr>
          <p:cNvSpPr>
            <a:spLocks noGrp="1"/>
          </p:cNvSpPr>
          <p:nvPr>
            <p:ph type="title"/>
          </p:nvPr>
        </p:nvSpPr>
        <p:spPr>
          <a:xfrm>
            <a:off x="6414496" y="473076"/>
            <a:ext cx="5250123" cy="697783"/>
          </a:xfrm>
        </p:spPr>
        <p:txBody>
          <a:bodyPr anchor="t">
            <a:normAutofit/>
          </a:bodyPr>
          <a:lstStyle/>
          <a:p>
            <a:r>
              <a:rPr lang="nb-NO" dirty="0"/>
              <a:t>Windows PE</a:t>
            </a:r>
            <a:endParaRPr lang="sv-SE" dirty="0"/>
          </a:p>
        </p:txBody>
      </p:sp>
      <p:sp>
        <p:nvSpPr>
          <p:cNvPr id="10" name="Content Placeholder 2">
            <a:extLst>
              <a:ext uri="{FF2B5EF4-FFF2-40B4-BE49-F238E27FC236}">
                <a16:creationId xmlns:a16="http://schemas.microsoft.com/office/drawing/2014/main" id="{CD8F7279-274E-4722-48FF-F5C89215DEE6}"/>
              </a:ext>
            </a:extLst>
          </p:cNvPr>
          <p:cNvSpPr>
            <a:spLocks noGrp="1"/>
          </p:cNvSpPr>
          <p:nvPr>
            <p:ph idx="1"/>
          </p:nvPr>
        </p:nvSpPr>
        <p:spPr>
          <a:xfrm>
            <a:off x="6414496" y="1242866"/>
            <a:ext cx="5250123" cy="4694385"/>
          </a:xfrm>
        </p:spPr>
        <p:txBody>
          <a:bodyPr/>
          <a:lstStyle/>
          <a:p>
            <a:r>
              <a:rPr lang="en-US" dirty="0"/>
              <a:t>Windows Pre-installation Environment</a:t>
            </a:r>
          </a:p>
          <a:p>
            <a:endParaRPr lang="en-US" dirty="0"/>
          </a:p>
          <a:p>
            <a:r>
              <a:rPr lang="en-US" dirty="0"/>
              <a:t>Er </a:t>
            </a:r>
            <a:r>
              <a:rPr lang="en-US" dirty="0" err="1"/>
              <a:t>en</a:t>
            </a:r>
            <a:r>
              <a:rPr lang="en-US" dirty="0"/>
              <a:t> lightweight-</a:t>
            </a:r>
            <a:r>
              <a:rPr lang="en-US" dirty="0" err="1"/>
              <a:t>versjon</a:t>
            </a:r>
            <a:r>
              <a:rPr lang="en-US" dirty="0"/>
              <a:t> av Windows</a:t>
            </a:r>
          </a:p>
          <a:p>
            <a:endParaRPr lang="en-US" dirty="0"/>
          </a:p>
          <a:p>
            <a:r>
              <a:rPr lang="en-US" dirty="0" err="1"/>
              <a:t>Gir</a:t>
            </a:r>
            <a:r>
              <a:rPr lang="en-US" dirty="0"/>
              <a:t> </a:t>
            </a:r>
            <a:r>
              <a:rPr lang="en-US" dirty="0" err="1"/>
              <a:t>oss</a:t>
            </a:r>
            <a:r>
              <a:rPr lang="en-US" dirty="0"/>
              <a:t> </a:t>
            </a:r>
            <a:r>
              <a:rPr lang="en-US" dirty="0" err="1"/>
              <a:t>tilgang</a:t>
            </a:r>
            <a:r>
              <a:rPr lang="en-US" dirty="0"/>
              <a:t> </a:t>
            </a:r>
            <a:r>
              <a:rPr lang="en-US" dirty="0" err="1"/>
              <a:t>til</a:t>
            </a:r>
            <a:r>
              <a:rPr lang="en-US" dirty="0"/>
              <a:t> </a:t>
            </a:r>
            <a:r>
              <a:rPr lang="en-US" dirty="0" err="1"/>
              <a:t>ulike</a:t>
            </a:r>
            <a:r>
              <a:rPr lang="en-US" dirty="0"/>
              <a:t> </a:t>
            </a:r>
            <a:r>
              <a:rPr lang="en-US" dirty="0" err="1"/>
              <a:t>kommando-linje</a:t>
            </a:r>
            <a:r>
              <a:rPr lang="en-US" dirty="0"/>
              <a:t> </a:t>
            </a:r>
            <a:r>
              <a:rPr lang="en-US" dirty="0" err="1"/>
              <a:t>verktøy</a:t>
            </a:r>
            <a:r>
              <a:rPr lang="en-US" dirty="0"/>
              <a:t> </a:t>
            </a:r>
            <a:r>
              <a:rPr lang="en-US" dirty="0" err="1"/>
              <a:t>uten</a:t>
            </a:r>
            <a:r>
              <a:rPr lang="en-US" dirty="0"/>
              <a:t> å </a:t>
            </a:r>
            <a:r>
              <a:rPr lang="en-US" dirty="0" err="1"/>
              <a:t>måtte</a:t>
            </a:r>
            <a:r>
              <a:rPr lang="en-US" dirty="0"/>
              <a:t> </a:t>
            </a:r>
            <a:r>
              <a:rPr lang="en-US" dirty="0" err="1"/>
              <a:t>installeres</a:t>
            </a:r>
            <a:r>
              <a:rPr lang="en-US" dirty="0"/>
              <a:t> (</a:t>
            </a:r>
            <a:r>
              <a:rPr lang="en-US" dirty="0" err="1"/>
              <a:t>kjøres</a:t>
            </a:r>
            <a:r>
              <a:rPr lang="en-US" dirty="0"/>
              <a:t> </a:t>
            </a:r>
            <a:r>
              <a:rPr lang="en-US" dirty="0" err="1"/>
              <a:t>helt</a:t>
            </a:r>
            <a:r>
              <a:rPr lang="en-US" dirty="0"/>
              <a:t> </a:t>
            </a:r>
            <a:r>
              <a:rPr lang="en-US" dirty="0" err="1"/>
              <a:t>og</a:t>
            </a:r>
            <a:r>
              <a:rPr lang="en-US" dirty="0"/>
              <a:t> </a:t>
            </a:r>
            <a:r>
              <a:rPr lang="en-US" dirty="0" err="1"/>
              <a:t>holdent</a:t>
            </a:r>
            <a:r>
              <a:rPr lang="en-US" dirty="0"/>
              <a:t> </a:t>
            </a:r>
            <a:r>
              <a:rPr lang="en-US" dirty="0" err="1"/>
              <a:t>fra</a:t>
            </a:r>
            <a:r>
              <a:rPr lang="en-US" dirty="0"/>
              <a:t> </a:t>
            </a:r>
            <a:r>
              <a:rPr lang="en-US" dirty="0" err="1"/>
              <a:t>minne</a:t>
            </a:r>
            <a:r>
              <a:rPr lang="en-US" dirty="0"/>
              <a:t>)</a:t>
            </a:r>
          </a:p>
          <a:p>
            <a:endParaRPr lang="en-US" dirty="0"/>
          </a:p>
          <a:p>
            <a:r>
              <a:rPr lang="en-US" dirty="0" err="1"/>
              <a:t>Brukes</a:t>
            </a:r>
            <a:r>
              <a:rPr lang="en-US" dirty="0"/>
              <a:t> </a:t>
            </a:r>
            <a:r>
              <a:rPr lang="en-US" dirty="0" err="1"/>
              <a:t>til</a:t>
            </a:r>
            <a:r>
              <a:rPr lang="en-US" dirty="0"/>
              <a:t> bl. a. å </a:t>
            </a:r>
            <a:r>
              <a:rPr lang="en-US" dirty="0" err="1"/>
              <a:t>reparere</a:t>
            </a:r>
            <a:r>
              <a:rPr lang="en-US" dirty="0"/>
              <a:t> </a:t>
            </a:r>
            <a:r>
              <a:rPr lang="en-US" dirty="0" err="1"/>
              <a:t>en</a:t>
            </a:r>
            <a:r>
              <a:rPr lang="en-US" dirty="0"/>
              <a:t> Windows-</a:t>
            </a:r>
            <a:r>
              <a:rPr lang="en-US" dirty="0" err="1"/>
              <a:t>installasjon</a:t>
            </a:r>
            <a:r>
              <a:rPr lang="en-US" dirty="0"/>
              <a:t>, “</a:t>
            </a:r>
            <a:r>
              <a:rPr lang="en-US" dirty="0" err="1"/>
              <a:t>fange</a:t>
            </a:r>
            <a:r>
              <a:rPr lang="en-US" dirty="0"/>
              <a:t>” </a:t>
            </a:r>
            <a:r>
              <a:rPr lang="en-US" dirty="0" err="1"/>
              <a:t>en</a:t>
            </a:r>
            <a:r>
              <a:rPr lang="en-US" dirty="0"/>
              <a:t> </a:t>
            </a:r>
            <a:r>
              <a:rPr lang="en-US" dirty="0" err="1"/>
              <a:t>eksiterende</a:t>
            </a:r>
            <a:r>
              <a:rPr lang="en-US" dirty="0"/>
              <a:t> </a:t>
            </a:r>
            <a:r>
              <a:rPr lang="en-US" dirty="0" err="1"/>
              <a:t>installasjon</a:t>
            </a:r>
            <a:r>
              <a:rPr lang="en-US" dirty="0"/>
              <a:t>, </a:t>
            </a:r>
            <a:r>
              <a:rPr lang="en-US" dirty="0" err="1"/>
              <a:t>klargjøre</a:t>
            </a:r>
            <a:r>
              <a:rPr lang="en-US" dirty="0"/>
              <a:t> </a:t>
            </a:r>
            <a:r>
              <a:rPr lang="en-US" dirty="0" err="1"/>
              <a:t>disker</a:t>
            </a:r>
            <a:r>
              <a:rPr lang="en-US" dirty="0"/>
              <a:t> for </a:t>
            </a:r>
            <a:r>
              <a:rPr lang="en-US" dirty="0" err="1"/>
              <a:t>installasjon</a:t>
            </a:r>
            <a:r>
              <a:rPr lang="en-US" dirty="0"/>
              <a:t>, etc. etc.</a:t>
            </a:r>
          </a:p>
        </p:txBody>
      </p:sp>
      <p:pic>
        <p:nvPicPr>
          <p:cNvPr id="5" name="Content Placeholder 4">
            <a:extLst>
              <a:ext uri="{FF2B5EF4-FFF2-40B4-BE49-F238E27FC236}">
                <a16:creationId xmlns:a16="http://schemas.microsoft.com/office/drawing/2014/main" id="{A52D0A3C-1FBF-AA73-597A-041E8CEA7525}"/>
              </a:ext>
            </a:extLst>
          </p:cNvPr>
          <p:cNvPicPr>
            <a:picLocks noGrp="1" noChangeAspect="1"/>
          </p:cNvPicPr>
          <p:nvPr>
            <p:ph type="pic" sz="quarter" idx="13"/>
          </p:nvPr>
        </p:nvPicPr>
        <p:blipFill>
          <a:blip r:embed="rId2"/>
          <a:stretch/>
        </p:blipFill>
        <p:spPr>
          <a:xfrm>
            <a:off x="0" y="1332360"/>
            <a:ext cx="6096000" cy="3383279"/>
          </a:xfrm>
          <a:noFill/>
        </p:spPr>
      </p:pic>
    </p:spTree>
    <p:extLst>
      <p:ext uri="{BB962C8B-B14F-4D97-AF65-F5344CB8AC3E}">
        <p14:creationId xmlns:p14="http://schemas.microsoft.com/office/powerpoint/2010/main" val="174141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CF2F-0987-4BDE-A522-8E2D00D51F7A}"/>
              </a:ext>
            </a:extLst>
          </p:cNvPr>
          <p:cNvSpPr>
            <a:spLocks noGrp="1"/>
          </p:cNvSpPr>
          <p:nvPr>
            <p:ph type="title"/>
          </p:nvPr>
        </p:nvSpPr>
        <p:spPr>
          <a:xfrm>
            <a:off x="6414496" y="473076"/>
            <a:ext cx="5250123" cy="697783"/>
          </a:xfrm>
        </p:spPr>
        <p:txBody>
          <a:bodyPr anchor="t">
            <a:normAutofit fontScale="90000"/>
          </a:bodyPr>
          <a:lstStyle/>
          <a:p>
            <a:r>
              <a:rPr lang="nb-NO" dirty="0"/>
              <a:t>Microsoft Deployment toolkit</a:t>
            </a:r>
          </a:p>
        </p:txBody>
      </p:sp>
      <p:sp>
        <p:nvSpPr>
          <p:cNvPr id="3" name="Content Placeholder 2">
            <a:extLst>
              <a:ext uri="{FF2B5EF4-FFF2-40B4-BE49-F238E27FC236}">
                <a16:creationId xmlns:a16="http://schemas.microsoft.com/office/drawing/2014/main" id="{8155F5EB-5121-4636-B23D-638327CD12A3}"/>
              </a:ext>
            </a:extLst>
          </p:cNvPr>
          <p:cNvSpPr>
            <a:spLocks noGrp="1"/>
          </p:cNvSpPr>
          <p:nvPr>
            <p:ph idx="1"/>
          </p:nvPr>
        </p:nvSpPr>
        <p:spPr>
          <a:xfrm>
            <a:off x="6414496" y="1242866"/>
            <a:ext cx="5250123" cy="4694385"/>
          </a:xfrm>
        </p:spPr>
        <p:txBody>
          <a:bodyPr>
            <a:normAutofit/>
          </a:bodyPr>
          <a:lstStyle/>
          <a:p>
            <a:pPr marL="0" indent="0">
              <a:spcAft>
                <a:spcPts val="600"/>
              </a:spcAft>
              <a:buNone/>
            </a:pPr>
            <a:r>
              <a:rPr lang="nb-NO" dirty="0"/>
              <a:t>MDT må lastes ned fra Microsoft sine websider, og er en samling verktøy for å drive deployering av Windows. For å lage «unattended install», eller «Zero Touch Install» så trenger man flere støttesystemer, som Microsoft Database og System Center.</a:t>
            </a:r>
          </a:p>
          <a:p>
            <a:pPr marL="0" indent="0">
              <a:spcAft>
                <a:spcPts val="600"/>
              </a:spcAft>
              <a:buNone/>
            </a:pPr>
            <a:endParaRPr lang="nb-NO" dirty="0"/>
          </a:p>
          <a:p>
            <a:pPr marL="0" indent="0">
              <a:spcAft>
                <a:spcPts val="600"/>
              </a:spcAft>
              <a:buNone/>
            </a:pPr>
            <a:r>
              <a:rPr lang="nb-NO" dirty="0"/>
              <a:t>Uansett er MDT avhengig av Windows ADK for å brukes.</a:t>
            </a:r>
          </a:p>
          <a:p>
            <a:pPr marL="0" indent="0">
              <a:spcAft>
                <a:spcPts val="600"/>
              </a:spcAft>
              <a:buNone/>
            </a:pPr>
            <a:endParaRPr lang="nb-NO" dirty="0"/>
          </a:p>
        </p:txBody>
      </p:sp>
      <p:pic>
        <p:nvPicPr>
          <p:cNvPr id="5" name="Picture 4">
            <a:extLst>
              <a:ext uri="{FF2B5EF4-FFF2-40B4-BE49-F238E27FC236}">
                <a16:creationId xmlns:a16="http://schemas.microsoft.com/office/drawing/2014/main" id="{5FAE9295-7B4A-3F62-D493-9AFB3D708FC0}"/>
              </a:ext>
            </a:extLst>
          </p:cNvPr>
          <p:cNvPicPr>
            <a:picLocks noChangeAspect="1"/>
          </p:cNvPicPr>
          <p:nvPr/>
        </p:nvPicPr>
        <p:blipFill>
          <a:blip r:embed="rId3"/>
          <a:stretch>
            <a:fillRect/>
          </a:stretch>
        </p:blipFill>
        <p:spPr>
          <a:xfrm>
            <a:off x="0" y="974220"/>
            <a:ext cx="6096000" cy="4099560"/>
          </a:xfrm>
          <a:prstGeom prst="rect">
            <a:avLst/>
          </a:prstGeom>
          <a:noFill/>
        </p:spPr>
      </p:pic>
    </p:spTree>
    <p:extLst>
      <p:ext uri="{BB962C8B-B14F-4D97-AF65-F5344CB8AC3E}">
        <p14:creationId xmlns:p14="http://schemas.microsoft.com/office/powerpoint/2010/main" val="946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E64A-D467-4D4E-B6EA-3B036B380F41}"/>
              </a:ext>
            </a:extLst>
          </p:cNvPr>
          <p:cNvSpPr>
            <a:spLocks noGrp="1"/>
          </p:cNvSpPr>
          <p:nvPr>
            <p:ph type="title"/>
          </p:nvPr>
        </p:nvSpPr>
        <p:spPr/>
        <p:txBody>
          <a:bodyPr/>
          <a:lstStyle/>
          <a:p>
            <a:r>
              <a:rPr lang="nb-NO" dirty="0"/>
              <a:t>Windows 10 versjoner</a:t>
            </a:r>
          </a:p>
        </p:txBody>
      </p:sp>
      <p:sp>
        <p:nvSpPr>
          <p:cNvPr id="3" name="Content Placeholder 2">
            <a:extLst>
              <a:ext uri="{FF2B5EF4-FFF2-40B4-BE49-F238E27FC236}">
                <a16:creationId xmlns:a16="http://schemas.microsoft.com/office/drawing/2014/main" id="{63D76A0E-5FF1-4526-BFC0-BD2C87B2668C}"/>
              </a:ext>
            </a:extLst>
          </p:cNvPr>
          <p:cNvSpPr>
            <a:spLocks noGrp="1"/>
          </p:cNvSpPr>
          <p:nvPr>
            <p:ph idx="1"/>
          </p:nvPr>
        </p:nvSpPr>
        <p:spPr/>
        <p:txBody>
          <a:bodyPr/>
          <a:lstStyle/>
          <a:p>
            <a:pPr marL="0" indent="0">
              <a:buNone/>
            </a:pPr>
            <a:endParaRPr lang="nb-NO" dirty="0"/>
          </a:p>
          <a:p>
            <a:r>
              <a:rPr lang="nb-NO" dirty="0"/>
              <a:t>Windows 10 Home</a:t>
            </a:r>
          </a:p>
          <a:p>
            <a:r>
              <a:rPr lang="nb-NO" dirty="0"/>
              <a:t>Windows 10 Pro</a:t>
            </a:r>
          </a:p>
          <a:p>
            <a:r>
              <a:rPr lang="nb-NO" dirty="0"/>
              <a:t>Windows 10 Enterprise</a:t>
            </a:r>
          </a:p>
          <a:p>
            <a:r>
              <a:rPr lang="nb-NO" dirty="0"/>
              <a:t>Windows 10 Education</a:t>
            </a:r>
          </a:p>
          <a:p>
            <a:endParaRPr lang="nb-NO" dirty="0"/>
          </a:p>
          <a:p>
            <a:pPr marL="0" indent="0">
              <a:buNone/>
            </a:pPr>
            <a:r>
              <a:rPr lang="nb-NO" dirty="0"/>
              <a:t>Honorable mentions:</a:t>
            </a:r>
          </a:p>
          <a:p>
            <a:r>
              <a:rPr lang="nb-NO" dirty="0"/>
              <a:t>Windows 10 Pro for Workstation</a:t>
            </a:r>
          </a:p>
          <a:p>
            <a:r>
              <a:rPr lang="nb-NO" dirty="0"/>
              <a:t>Windows 10 N</a:t>
            </a:r>
          </a:p>
          <a:p>
            <a:r>
              <a:rPr lang="nb-NO" dirty="0"/>
              <a:t>Windows 10 S</a:t>
            </a:r>
          </a:p>
          <a:p>
            <a:r>
              <a:rPr lang="nb-NO" dirty="0"/>
              <a:t>Windows 10 IoT Core </a:t>
            </a:r>
          </a:p>
          <a:p>
            <a:r>
              <a:rPr lang="nb-NO" dirty="0"/>
              <a:t>Windows 10 E3 og E5</a:t>
            </a:r>
          </a:p>
          <a:p>
            <a:r>
              <a:rPr lang="nb-NO" dirty="0"/>
              <a:t>Windows 10 Mobility (Discontinued)</a:t>
            </a:r>
          </a:p>
        </p:txBody>
      </p:sp>
    </p:spTree>
    <p:extLst>
      <p:ext uri="{BB962C8B-B14F-4D97-AF65-F5344CB8AC3E}">
        <p14:creationId xmlns:p14="http://schemas.microsoft.com/office/powerpoint/2010/main" val="3102050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92B9-C459-4B1D-8BDA-61B652CCC357}"/>
              </a:ext>
            </a:extLst>
          </p:cNvPr>
          <p:cNvSpPr>
            <a:spLocks noGrp="1"/>
          </p:cNvSpPr>
          <p:nvPr>
            <p:ph type="title"/>
          </p:nvPr>
        </p:nvSpPr>
        <p:spPr/>
        <p:txBody>
          <a:bodyPr/>
          <a:lstStyle/>
          <a:p>
            <a:pPr marL="0" indent="0">
              <a:buNone/>
            </a:pPr>
            <a:r>
              <a:rPr lang="nb-NO" b="1" dirty="0"/>
              <a:t>Windows Assessment and Deployment Kit (ADK)</a:t>
            </a:r>
          </a:p>
        </p:txBody>
      </p:sp>
      <p:sp>
        <p:nvSpPr>
          <p:cNvPr id="3" name="Content Placeholder 2">
            <a:extLst>
              <a:ext uri="{FF2B5EF4-FFF2-40B4-BE49-F238E27FC236}">
                <a16:creationId xmlns:a16="http://schemas.microsoft.com/office/drawing/2014/main" id="{E871BEC3-E9D7-4434-BB5B-34730BD9DF40}"/>
              </a:ext>
            </a:extLst>
          </p:cNvPr>
          <p:cNvSpPr>
            <a:spLocks noGrp="1"/>
          </p:cNvSpPr>
          <p:nvPr>
            <p:ph idx="1"/>
          </p:nvPr>
        </p:nvSpPr>
        <p:spPr/>
        <p:txBody>
          <a:bodyPr/>
          <a:lstStyle/>
          <a:p>
            <a:pPr marL="0" indent="0">
              <a:buNone/>
            </a:pPr>
            <a:endParaRPr lang="nb-NO" dirty="0"/>
          </a:p>
          <a:p>
            <a:pPr marL="0" indent="0">
              <a:buNone/>
            </a:pPr>
            <a:r>
              <a:rPr lang="nb-NO" dirty="0"/>
              <a:t>En samling verktøy man laster ned og bruker til å deployere Windows over nettverk.</a:t>
            </a:r>
          </a:p>
          <a:p>
            <a:pPr marL="0" indent="0">
              <a:buNone/>
            </a:pPr>
            <a:r>
              <a:rPr lang="nb-NO" dirty="0"/>
              <a:t>Inneholder blant annet DISM, WSIM og Windows Configuration Designer.</a:t>
            </a:r>
          </a:p>
          <a:p>
            <a:pPr marL="0" indent="0">
              <a:buNone/>
            </a:pPr>
            <a:endParaRPr lang="nb-NO" dirty="0"/>
          </a:p>
          <a:p>
            <a:pPr marL="0" indent="0">
              <a:buNone/>
            </a:pPr>
            <a:r>
              <a:rPr lang="nb-NO" dirty="0"/>
              <a:t>Viktig med ADK å installere riktig versjon</a:t>
            </a:r>
          </a:p>
          <a:p>
            <a:pPr marL="0" indent="0">
              <a:buNone/>
            </a:pPr>
            <a:r>
              <a:rPr lang="nb-NO" dirty="0"/>
              <a:t>for den Windows man er på,eller skal konfigurere</a:t>
            </a:r>
          </a:p>
        </p:txBody>
      </p:sp>
      <p:pic>
        <p:nvPicPr>
          <p:cNvPr id="7" name="Picture 6">
            <a:extLst>
              <a:ext uri="{FF2B5EF4-FFF2-40B4-BE49-F238E27FC236}">
                <a16:creationId xmlns:a16="http://schemas.microsoft.com/office/drawing/2014/main" id="{7CC78892-A7FF-449C-81E1-B2655E6D7403}"/>
              </a:ext>
            </a:extLst>
          </p:cNvPr>
          <p:cNvPicPr>
            <a:picLocks noChangeAspect="1"/>
          </p:cNvPicPr>
          <p:nvPr/>
        </p:nvPicPr>
        <p:blipFill>
          <a:blip r:embed="rId3"/>
          <a:stretch>
            <a:fillRect/>
          </a:stretch>
        </p:blipFill>
        <p:spPr>
          <a:xfrm>
            <a:off x="7350826" y="2829078"/>
            <a:ext cx="4391440" cy="3215462"/>
          </a:xfrm>
          <a:prstGeom prst="rect">
            <a:avLst/>
          </a:prstGeom>
        </p:spPr>
      </p:pic>
    </p:spTree>
    <p:extLst>
      <p:ext uri="{BB962C8B-B14F-4D97-AF65-F5344CB8AC3E}">
        <p14:creationId xmlns:p14="http://schemas.microsoft.com/office/powerpoint/2010/main" val="15693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03FD-6300-4E7A-8869-EFC5C85D4F21}"/>
              </a:ext>
            </a:extLst>
          </p:cNvPr>
          <p:cNvSpPr>
            <a:spLocks noGrp="1"/>
          </p:cNvSpPr>
          <p:nvPr>
            <p:ph type="title"/>
          </p:nvPr>
        </p:nvSpPr>
        <p:spPr/>
        <p:txBody>
          <a:bodyPr/>
          <a:lstStyle/>
          <a:p>
            <a:r>
              <a:rPr lang="nb-NO" dirty="0"/>
              <a:t>Windows System image manager (WSIM)</a:t>
            </a:r>
          </a:p>
        </p:txBody>
      </p:sp>
      <p:sp>
        <p:nvSpPr>
          <p:cNvPr id="3" name="Content Placeholder 2">
            <a:extLst>
              <a:ext uri="{FF2B5EF4-FFF2-40B4-BE49-F238E27FC236}">
                <a16:creationId xmlns:a16="http://schemas.microsoft.com/office/drawing/2014/main" id="{CBBEB321-48B8-4F68-AFE6-E250930FEED2}"/>
              </a:ext>
            </a:extLst>
          </p:cNvPr>
          <p:cNvSpPr>
            <a:spLocks noGrp="1"/>
          </p:cNvSpPr>
          <p:nvPr>
            <p:ph idx="1"/>
          </p:nvPr>
        </p:nvSpPr>
        <p:spPr/>
        <p:txBody>
          <a:bodyPr/>
          <a:lstStyle/>
          <a:p>
            <a:pPr marL="0" indent="0">
              <a:buNone/>
            </a:pPr>
            <a:r>
              <a:rPr lang="nb-NO" dirty="0"/>
              <a:t>Bruker vi i hovedsak til å lage unattended filer til WIM filer. Gir oss en GUI med forskjellige options å huke av og konfigurere, istedenfor å måtte skrive en .XML fil fra grunn.</a:t>
            </a:r>
          </a:p>
          <a:p>
            <a:pPr marL="0" indent="0">
              <a:buNone/>
            </a:pPr>
            <a:endParaRPr lang="nb-NO" dirty="0"/>
          </a:p>
        </p:txBody>
      </p:sp>
      <p:pic>
        <p:nvPicPr>
          <p:cNvPr id="5" name="Picture 4">
            <a:extLst>
              <a:ext uri="{FF2B5EF4-FFF2-40B4-BE49-F238E27FC236}">
                <a16:creationId xmlns:a16="http://schemas.microsoft.com/office/drawing/2014/main" id="{49EAF0AD-54B4-424B-82BF-D26A94F18F10}"/>
              </a:ext>
            </a:extLst>
          </p:cNvPr>
          <p:cNvPicPr>
            <a:picLocks noChangeAspect="1"/>
          </p:cNvPicPr>
          <p:nvPr/>
        </p:nvPicPr>
        <p:blipFill>
          <a:blip r:embed="rId3"/>
          <a:stretch>
            <a:fillRect/>
          </a:stretch>
        </p:blipFill>
        <p:spPr>
          <a:xfrm>
            <a:off x="3711038" y="2849187"/>
            <a:ext cx="7144987" cy="3180868"/>
          </a:xfrm>
          <a:prstGeom prst="rect">
            <a:avLst/>
          </a:prstGeom>
        </p:spPr>
      </p:pic>
    </p:spTree>
    <p:extLst>
      <p:ext uri="{BB962C8B-B14F-4D97-AF65-F5344CB8AC3E}">
        <p14:creationId xmlns:p14="http://schemas.microsoft.com/office/powerpoint/2010/main" val="355626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D50E-E72A-4654-89AB-F1948E227B0C}"/>
              </a:ext>
            </a:extLst>
          </p:cNvPr>
          <p:cNvSpPr>
            <a:spLocks noGrp="1"/>
          </p:cNvSpPr>
          <p:nvPr>
            <p:ph type="title"/>
          </p:nvPr>
        </p:nvSpPr>
        <p:spPr/>
        <p:txBody>
          <a:bodyPr/>
          <a:lstStyle/>
          <a:p>
            <a:r>
              <a:rPr lang="nb-NO" dirty="0"/>
              <a:t>Windows deployment services (WDS)</a:t>
            </a:r>
          </a:p>
        </p:txBody>
      </p:sp>
      <p:sp>
        <p:nvSpPr>
          <p:cNvPr id="3" name="Content Placeholder 2">
            <a:extLst>
              <a:ext uri="{FF2B5EF4-FFF2-40B4-BE49-F238E27FC236}">
                <a16:creationId xmlns:a16="http://schemas.microsoft.com/office/drawing/2014/main" id="{C4494397-CFC5-41D7-B15B-12136049CCE7}"/>
              </a:ext>
            </a:extLst>
          </p:cNvPr>
          <p:cNvSpPr>
            <a:spLocks noGrp="1"/>
          </p:cNvSpPr>
          <p:nvPr>
            <p:ph idx="1"/>
          </p:nvPr>
        </p:nvSpPr>
        <p:spPr/>
        <p:txBody>
          <a:bodyPr/>
          <a:lstStyle/>
          <a:p>
            <a:pPr marL="0" indent="0">
              <a:buNone/>
            </a:pPr>
            <a:r>
              <a:rPr lang="nb-NO" dirty="0"/>
              <a:t>Windows Deployment Services er en Serverrolle man kan sette opp på Windows Server.</a:t>
            </a:r>
          </a:p>
          <a:p>
            <a:pPr marL="0" indent="0">
              <a:buNone/>
            </a:pPr>
            <a:endParaRPr lang="nb-NO" dirty="0"/>
          </a:p>
          <a:p>
            <a:pPr marL="0" indent="0">
              <a:buNone/>
            </a:pPr>
            <a:r>
              <a:rPr lang="nb-NO" dirty="0"/>
              <a:t>Den lager et pre-installation environment man kan boote til fra Nettverk, og derfra installere ferdiglagde images fra WDS serveren, med tilhørende unattended filer.</a:t>
            </a:r>
          </a:p>
          <a:p>
            <a:pPr marL="0" indent="0">
              <a:buNone/>
            </a:pPr>
            <a:endParaRPr lang="nb-NO" dirty="0"/>
          </a:p>
          <a:p>
            <a:pPr marL="0" indent="0">
              <a:buNone/>
            </a:pPr>
            <a:r>
              <a:rPr lang="nb-NO" dirty="0"/>
              <a:t>For å konfigurere dette ferdig bruker vi en kombinasjon av WDS, PXE, Windows ADK, WSIM og Sysprep. </a:t>
            </a:r>
          </a:p>
          <a:p>
            <a:pPr marL="0" indent="0">
              <a:buNone/>
            </a:pPr>
            <a:endParaRPr lang="nb-NO" dirty="0"/>
          </a:p>
          <a:p>
            <a:pPr marL="0" indent="0">
              <a:buNone/>
            </a:pPr>
            <a:r>
              <a:rPr lang="nb-NO" dirty="0"/>
              <a:t>WDS støtter flere forskjellige images, og tilhørende unattended filer. I tillegg støtter WDS multicast, så man kan raskt og smidig deployere flere maskiner paralellt uten tap av tid og båndbredde.</a:t>
            </a:r>
          </a:p>
        </p:txBody>
      </p:sp>
    </p:spTree>
    <p:extLst>
      <p:ext uri="{BB962C8B-B14F-4D97-AF65-F5344CB8AC3E}">
        <p14:creationId xmlns:p14="http://schemas.microsoft.com/office/powerpoint/2010/main" val="2494500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2569-FA2B-4DA4-8E85-887BF6CCA45B}"/>
              </a:ext>
            </a:extLst>
          </p:cNvPr>
          <p:cNvSpPr>
            <a:spLocks noGrp="1"/>
          </p:cNvSpPr>
          <p:nvPr>
            <p:ph type="title"/>
          </p:nvPr>
        </p:nvSpPr>
        <p:spPr/>
        <p:txBody>
          <a:bodyPr/>
          <a:lstStyle/>
          <a:p>
            <a:r>
              <a:rPr lang="nb-NO" dirty="0"/>
              <a:t>System preparation tool</a:t>
            </a:r>
          </a:p>
        </p:txBody>
      </p:sp>
      <p:sp>
        <p:nvSpPr>
          <p:cNvPr id="3" name="Content Placeholder 2">
            <a:extLst>
              <a:ext uri="{FF2B5EF4-FFF2-40B4-BE49-F238E27FC236}">
                <a16:creationId xmlns:a16="http://schemas.microsoft.com/office/drawing/2014/main" id="{EC505120-CA2A-4DFB-AEBE-DC8D9A050E7E}"/>
              </a:ext>
            </a:extLst>
          </p:cNvPr>
          <p:cNvSpPr>
            <a:spLocks noGrp="1"/>
          </p:cNvSpPr>
          <p:nvPr>
            <p:ph idx="1"/>
          </p:nvPr>
        </p:nvSpPr>
        <p:spPr/>
        <p:txBody>
          <a:bodyPr/>
          <a:lstStyle/>
          <a:p>
            <a:pPr marL="0" indent="0">
              <a:buNone/>
            </a:pPr>
            <a:r>
              <a:rPr lang="nb-NO" dirty="0"/>
              <a:t>Sysprep brukes for å «generalisere» et image, og fjerne alle unike identifikasjoner. I hovedsak fjerner den en unik SID som maskinen har fått tildelt, som gjør at man deployere flere maskiner fra et image innad i et Domene.</a:t>
            </a:r>
          </a:p>
          <a:p>
            <a:pPr marL="0" indent="0">
              <a:buNone/>
            </a:pPr>
            <a:endParaRPr lang="nb-NO" dirty="0"/>
          </a:p>
          <a:p>
            <a:pPr marL="0" indent="0">
              <a:buNone/>
            </a:pPr>
            <a:r>
              <a:rPr lang="nb-NO" dirty="0"/>
              <a:t>Kan brukes både fra commandline, og som «GUI» ved å kjøre .exe filen. </a:t>
            </a:r>
          </a:p>
          <a:p>
            <a:pPr marL="0" indent="0">
              <a:buNone/>
            </a:pPr>
            <a:endParaRPr lang="nb-NO" dirty="0"/>
          </a:p>
          <a:p>
            <a:pPr marL="0" indent="0">
              <a:buNone/>
            </a:pPr>
            <a:r>
              <a:rPr lang="nb-NO" dirty="0"/>
              <a:t>Sysprep krever at man har en måte å fange imaget på, FØR maskinen har startet på nytt.</a:t>
            </a:r>
          </a:p>
        </p:txBody>
      </p:sp>
    </p:spTree>
    <p:extLst>
      <p:ext uri="{BB962C8B-B14F-4D97-AF65-F5344CB8AC3E}">
        <p14:creationId xmlns:p14="http://schemas.microsoft.com/office/powerpoint/2010/main" val="1243985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E52B-018C-49B2-8CCA-8A1FDFB04044}"/>
              </a:ext>
            </a:extLst>
          </p:cNvPr>
          <p:cNvSpPr>
            <a:spLocks noGrp="1"/>
          </p:cNvSpPr>
          <p:nvPr>
            <p:ph type="title"/>
          </p:nvPr>
        </p:nvSpPr>
        <p:spPr>
          <a:xfrm>
            <a:off x="6414496" y="473076"/>
            <a:ext cx="5250123" cy="697783"/>
          </a:xfrm>
        </p:spPr>
        <p:txBody>
          <a:bodyPr anchor="t">
            <a:normAutofit/>
          </a:bodyPr>
          <a:lstStyle/>
          <a:p>
            <a:pPr marL="0" indent="0">
              <a:buNone/>
            </a:pPr>
            <a:r>
              <a:rPr lang="nb-NO" sz="1900"/>
              <a:t>Deployment Image Servicing and Managment Tool (DISM)</a:t>
            </a:r>
          </a:p>
        </p:txBody>
      </p:sp>
      <p:sp>
        <p:nvSpPr>
          <p:cNvPr id="3" name="Content Placeholder 2">
            <a:extLst>
              <a:ext uri="{FF2B5EF4-FFF2-40B4-BE49-F238E27FC236}">
                <a16:creationId xmlns:a16="http://schemas.microsoft.com/office/drawing/2014/main" id="{9554B154-556D-4D02-9A8E-EE63B2A8EBC8}"/>
              </a:ext>
            </a:extLst>
          </p:cNvPr>
          <p:cNvSpPr>
            <a:spLocks noGrp="1"/>
          </p:cNvSpPr>
          <p:nvPr>
            <p:ph idx="1"/>
          </p:nvPr>
        </p:nvSpPr>
        <p:spPr>
          <a:xfrm>
            <a:off x="6414496" y="1242866"/>
            <a:ext cx="5250123" cy="4694385"/>
          </a:xfrm>
        </p:spPr>
        <p:txBody>
          <a:bodyPr>
            <a:normAutofit/>
          </a:bodyPr>
          <a:lstStyle/>
          <a:p>
            <a:pPr marL="0" indent="0">
              <a:spcAft>
                <a:spcPts val="600"/>
              </a:spcAft>
              <a:buNone/>
            </a:pPr>
            <a:endParaRPr lang="nb-NO" dirty="0"/>
          </a:p>
          <a:p>
            <a:pPr marL="0" indent="0">
              <a:spcAft>
                <a:spcPts val="600"/>
              </a:spcAft>
              <a:buNone/>
            </a:pPr>
            <a:r>
              <a:rPr lang="nb-NO" dirty="0"/>
              <a:t>DISM er et verktøy for å lage, konfigurere, oppgradere og lignende eksisterende .wim installasjonsfiler. Man kan f.eks oppgradere windows versjon, eller legge til programvare.</a:t>
            </a:r>
          </a:p>
          <a:p>
            <a:pPr marL="0" indent="0">
              <a:spcAft>
                <a:spcPts val="600"/>
              </a:spcAft>
              <a:buNone/>
            </a:pPr>
            <a:endParaRPr lang="nb-NO" dirty="0"/>
          </a:p>
          <a:p>
            <a:pPr marL="0" indent="0">
              <a:spcAft>
                <a:spcPts val="600"/>
              </a:spcAft>
              <a:buNone/>
            </a:pPr>
            <a:r>
              <a:rPr lang="nb-NO" dirty="0"/>
              <a:t>DISM bruker utelukkende commandline / PowerShell, og kan være litt tricky å lære seg. Den bygger på styrken i windows’ .wim filer.</a:t>
            </a:r>
          </a:p>
          <a:p>
            <a:pPr marL="0" indent="0">
              <a:spcAft>
                <a:spcPts val="600"/>
              </a:spcAft>
              <a:buNone/>
            </a:pPr>
            <a:endParaRPr lang="nb-NO" dirty="0"/>
          </a:p>
        </p:txBody>
      </p:sp>
      <p:pic>
        <p:nvPicPr>
          <p:cNvPr id="5" name="Picture 4">
            <a:extLst>
              <a:ext uri="{FF2B5EF4-FFF2-40B4-BE49-F238E27FC236}">
                <a16:creationId xmlns:a16="http://schemas.microsoft.com/office/drawing/2014/main" id="{524E3436-BC65-D359-040D-8946CC5C513B}"/>
              </a:ext>
            </a:extLst>
          </p:cNvPr>
          <p:cNvPicPr>
            <a:picLocks noChangeAspect="1"/>
          </p:cNvPicPr>
          <p:nvPr/>
        </p:nvPicPr>
        <p:blipFill>
          <a:blip r:embed="rId2"/>
          <a:stretch>
            <a:fillRect/>
          </a:stretch>
        </p:blipFill>
        <p:spPr>
          <a:xfrm>
            <a:off x="0" y="1179960"/>
            <a:ext cx="6096000" cy="3688080"/>
          </a:xfrm>
          <a:prstGeom prst="rect">
            <a:avLst/>
          </a:prstGeom>
          <a:noFill/>
        </p:spPr>
      </p:pic>
    </p:spTree>
    <p:extLst>
      <p:ext uri="{BB962C8B-B14F-4D97-AF65-F5344CB8AC3E}">
        <p14:creationId xmlns:p14="http://schemas.microsoft.com/office/powerpoint/2010/main" val="1867585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12143A-C21B-4122-B961-9BCA2CAFBDAA}"/>
              </a:ext>
            </a:extLst>
          </p:cNvPr>
          <p:cNvSpPr>
            <a:spLocks noGrp="1"/>
          </p:cNvSpPr>
          <p:nvPr>
            <p:ph type="title"/>
          </p:nvPr>
        </p:nvSpPr>
        <p:spPr/>
        <p:txBody>
          <a:bodyPr/>
          <a:lstStyle/>
          <a:p>
            <a:r>
              <a:rPr lang="nb-NO" dirty="0"/>
              <a:t>Windows </a:t>
            </a:r>
            <a:r>
              <a:rPr lang="nb-NO" dirty="0" err="1"/>
              <a:t>update</a:t>
            </a:r>
            <a:endParaRPr lang="nb-NO" dirty="0"/>
          </a:p>
        </p:txBody>
      </p:sp>
      <p:sp>
        <p:nvSpPr>
          <p:cNvPr id="3" name="Plassholder for innhold 2">
            <a:extLst>
              <a:ext uri="{FF2B5EF4-FFF2-40B4-BE49-F238E27FC236}">
                <a16:creationId xmlns:a16="http://schemas.microsoft.com/office/drawing/2014/main" id="{28DFD559-B45F-4CF7-9DBF-0C28B6F8F481}"/>
              </a:ext>
            </a:extLst>
          </p:cNvPr>
          <p:cNvSpPr>
            <a:spLocks noGrp="1"/>
          </p:cNvSpPr>
          <p:nvPr>
            <p:ph idx="1"/>
          </p:nvPr>
        </p:nvSpPr>
        <p:spPr/>
        <p:txBody>
          <a:bodyPr>
            <a:normAutofit fontScale="92500" lnSpcReduction="20000"/>
          </a:bodyPr>
          <a:lstStyle/>
          <a:p>
            <a:pPr marL="0" indent="0">
              <a:buNone/>
            </a:pPr>
            <a:r>
              <a:rPr lang="nb-NO" dirty="0"/>
              <a:t>For å holde Windows 10 oppdatert og sikrest mulig bruker Microsoft «Windows Update». Dette er en funksjon som er installert på alle Windows 10 OS. </a:t>
            </a:r>
            <a:r>
              <a:rPr lang="nb-NO" dirty="0" err="1"/>
              <a:t>Default</a:t>
            </a:r>
            <a:r>
              <a:rPr lang="nb-NO" dirty="0"/>
              <a:t> sjekker Windows Update etter oppdateringer opp mot Microsoft sine websider, men det er mulig å konfigurere Win10 klienter til å hente oppdateringer fra en WSUS server.</a:t>
            </a:r>
          </a:p>
          <a:p>
            <a:pPr marL="0" indent="0">
              <a:buNone/>
            </a:pPr>
            <a:endParaRPr lang="nb-NO" dirty="0"/>
          </a:p>
          <a:p>
            <a:pPr marL="0" indent="0">
              <a:buNone/>
            </a:pPr>
            <a:r>
              <a:rPr lang="nb-NO" dirty="0"/>
              <a:t>Noen vanlige kategorier:</a:t>
            </a:r>
          </a:p>
          <a:p>
            <a:r>
              <a:rPr lang="nb-NO" dirty="0"/>
              <a:t>Security Updates</a:t>
            </a:r>
          </a:p>
          <a:p>
            <a:r>
              <a:rPr lang="nb-NO" dirty="0"/>
              <a:t>Critical Updates</a:t>
            </a:r>
          </a:p>
          <a:p>
            <a:r>
              <a:rPr lang="nb-NO" dirty="0"/>
              <a:t>Definition Updates</a:t>
            </a:r>
          </a:p>
          <a:p>
            <a:r>
              <a:rPr lang="nb-NO" dirty="0"/>
              <a:t>Service Packs</a:t>
            </a:r>
          </a:p>
          <a:p>
            <a:r>
              <a:rPr lang="nb-NO" dirty="0"/>
              <a:t>Drivers</a:t>
            </a:r>
          </a:p>
          <a:p>
            <a:r>
              <a:rPr lang="nb-NO" dirty="0"/>
              <a:t>Product/Software updates</a:t>
            </a:r>
          </a:p>
          <a:p>
            <a:r>
              <a:rPr lang="nb-NO" dirty="0"/>
              <a:t>Windows Store</a:t>
            </a:r>
          </a:p>
          <a:p>
            <a:endParaRPr lang="nb-NO" dirty="0"/>
          </a:p>
          <a:p>
            <a:pPr marL="0" indent="0">
              <a:buNone/>
            </a:pPr>
            <a:r>
              <a:rPr lang="nb-NO" dirty="0"/>
              <a:t>Med Win10 og 11, og Windows-as-a-Service foregår oppdateringer i 2 forskjellige hovedkategorier: Feature Updates, som inneholder nye funksjoner, og Quality Updates som inneholder sikkerhet og stabilitets fixes.</a:t>
            </a:r>
          </a:p>
        </p:txBody>
      </p:sp>
    </p:spTree>
    <p:extLst>
      <p:ext uri="{BB962C8B-B14F-4D97-AF65-F5344CB8AC3E}">
        <p14:creationId xmlns:p14="http://schemas.microsoft.com/office/powerpoint/2010/main" val="3852985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A4E58FD-F0C5-4F1E-B5CE-CFD5C811F3D5}"/>
              </a:ext>
            </a:extLst>
          </p:cNvPr>
          <p:cNvSpPr>
            <a:spLocks noGrp="1"/>
          </p:cNvSpPr>
          <p:nvPr>
            <p:ph type="title"/>
          </p:nvPr>
        </p:nvSpPr>
        <p:spPr/>
        <p:txBody>
          <a:bodyPr/>
          <a:lstStyle/>
          <a:p>
            <a:r>
              <a:rPr lang="nb-NO" dirty="0"/>
              <a:t>Windows </a:t>
            </a:r>
            <a:r>
              <a:rPr lang="nb-NO" dirty="0" err="1"/>
              <a:t>update</a:t>
            </a:r>
            <a:endParaRPr lang="nb-NO" dirty="0"/>
          </a:p>
        </p:txBody>
      </p:sp>
      <p:sp>
        <p:nvSpPr>
          <p:cNvPr id="3" name="Plassholder for innhold 2">
            <a:extLst>
              <a:ext uri="{FF2B5EF4-FFF2-40B4-BE49-F238E27FC236}">
                <a16:creationId xmlns:a16="http://schemas.microsoft.com/office/drawing/2014/main" id="{C8F82BFD-DF65-4F0F-9C35-CF0878AC24B1}"/>
              </a:ext>
            </a:extLst>
          </p:cNvPr>
          <p:cNvSpPr>
            <a:spLocks noGrp="1"/>
          </p:cNvSpPr>
          <p:nvPr>
            <p:ph idx="1"/>
          </p:nvPr>
        </p:nvSpPr>
        <p:spPr/>
        <p:txBody>
          <a:bodyPr/>
          <a:lstStyle/>
          <a:p>
            <a:pPr marL="0" indent="0">
              <a:buNone/>
            </a:pPr>
            <a:r>
              <a:rPr lang="nb-NO" dirty="0"/>
              <a:t>Alle oppdateringer som slippes fra Microsoft går igjennom en syklus som består av 3 faser. Utvikling, Testing og </a:t>
            </a:r>
            <a:r>
              <a:rPr lang="nb-NO" dirty="0" err="1"/>
              <a:t>Release</a:t>
            </a:r>
            <a:r>
              <a:rPr lang="nb-NO" dirty="0"/>
              <a:t>.</a:t>
            </a:r>
          </a:p>
          <a:p>
            <a:pPr marL="0" indent="0">
              <a:buNone/>
            </a:pPr>
            <a:endParaRPr lang="nb-NO" dirty="0"/>
          </a:p>
          <a:p>
            <a:pPr marL="0" indent="0">
              <a:buNone/>
            </a:pPr>
            <a:r>
              <a:rPr lang="nb-NO" dirty="0"/>
              <a:t>Etter utvikling blir oppdateringen testet internt av Microsoft før den slippes til brukere.</a:t>
            </a:r>
          </a:p>
          <a:p>
            <a:pPr marL="0" indent="0">
              <a:buNone/>
            </a:pPr>
            <a:endParaRPr lang="nb-NO" dirty="0"/>
          </a:p>
          <a:p>
            <a:pPr marL="0" indent="0">
              <a:buNone/>
            </a:pPr>
            <a:r>
              <a:rPr lang="nb-NO" dirty="0"/>
              <a:t>Windows 10 har 3 forskjellige «</a:t>
            </a:r>
            <a:r>
              <a:rPr lang="nb-NO" dirty="0" err="1"/>
              <a:t>Servicing</a:t>
            </a:r>
            <a:r>
              <a:rPr lang="nb-NO" dirty="0"/>
              <a:t> Channels»</a:t>
            </a:r>
          </a:p>
          <a:p>
            <a:pPr marL="0" indent="0">
              <a:buNone/>
            </a:pPr>
            <a:endParaRPr lang="nb-NO" dirty="0"/>
          </a:p>
          <a:p>
            <a:r>
              <a:rPr lang="nb-NO" dirty="0"/>
              <a:t>General </a:t>
            </a:r>
            <a:r>
              <a:rPr lang="nb-NO" dirty="0" err="1"/>
              <a:t>Availability</a:t>
            </a:r>
            <a:r>
              <a:rPr lang="nb-NO" dirty="0"/>
              <a:t> Channel. </a:t>
            </a:r>
          </a:p>
          <a:p>
            <a:pPr lvl="1"/>
            <a:r>
              <a:rPr lang="nb-NO" dirty="0"/>
              <a:t>Får </a:t>
            </a:r>
            <a:r>
              <a:rPr lang="nb-NO" dirty="0" err="1"/>
              <a:t>feature</a:t>
            </a:r>
            <a:r>
              <a:rPr lang="nb-NO" dirty="0"/>
              <a:t> </a:t>
            </a:r>
            <a:r>
              <a:rPr lang="nb-NO" dirty="0" err="1"/>
              <a:t>updates</a:t>
            </a:r>
            <a:r>
              <a:rPr lang="nb-NO" dirty="0"/>
              <a:t> så fort de er tilgjengelige</a:t>
            </a:r>
          </a:p>
          <a:p>
            <a:r>
              <a:rPr lang="nb-NO" dirty="0"/>
              <a:t>Long-Term Service Channel.</a:t>
            </a:r>
          </a:p>
          <a:p>
            <a:pPr lvl="1"/>
            <a:r>
              <a:rPr lang="nb-NO" dirty="0"/>
              <a:t>Får nye </a:t>
            </a:r>
            <a:r>
              <a:rPr lang="nb-NO" dirty="0" err="1"/>
              <a:t>features</a:t>
            </a:r>
            <a:r>
              <a:rPr lang="nb-NO" dirty="0"/>
              <a:t> per 2-3 år. </a:t>
            </a:r>
          </a:p>
          <a:p>
            <a:r>
              <a:rPr lang="nb-NO" dirty="0"/>
              <a:t>Windows Insider Program.</a:t>
            </a:r>
          </a:p>
          <a:p>
            <a:pPr lvl="1"/>
            <a:r>
              <a:rPr lang="nb-NO" dirty="0"/>
              <a:t>Mulighet for å teste oppkommende </a:t>
            </a:r>
            <a:r>
              <a:rPr lang="nb-NO" dirty="0" err="1"/>
              <a:t>feature</a:t>
            </a:r>
            <a:r>
              <a:rPr lang="nb-NO" dirty="0"/>
              <a:t> </a:t>
            </a:r>
            <a:r>
              <a:rPr lang="nb-NO" dirty="0" err="1"/>
              <a:t>updates</a:t>
            </a:r>
            <a:r>
              <a:rPr lang="nb-NO" dirty="0"/>
              <a:t> tidlig</a:t>
            </a:r>
          </a:p>
        </p:txBody>
      </p:sp>
    </p:spTree>
    <p:extLst>
      <p:ext uri="{BB962C8B-B14F-4D97-AF65-F5344CB8AC3E}">
        <p14:creationId xmlns:p14="http://schemas.microsoft.com/office/powerpoint/2010/main" val="2480360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C7C2-3268-4F47-A24C-2E267C6D0300}"/>
              </a:ext>
            </a:extLst>
          </p:cNvPr>
          <p:cNvSpPr>
            <a:spLocks noGrp="1"/>
          </p:cNvSpPr>
          <p:nvPr>
            <p:ph type="title"/>
          </p:nvPr>
        </p:nvSpPr>
        <p:spPr/>
        <p:txBody>
          <a:bodyPr/>
          <a:lstStyle/>
          <a:p>
            <a:r>
              <a:rPr lang="nb-NO" dirty="0"/>
              <a:t>Windows store updates</a:t>
            </a:r>
          </a:p>
        </p:txBody>
      </p:sp>
      <p:sp>
        <p:nvSpPr>
          <p:cNvPr id="3" name="Content Placeholder 2">
            <a:extLst>
              <a:ext uri="{FF2B5EF4-FFF2-40B4-BE49-F238E27FC236}">
                <a16:creationId xmlns:a16="http://schemas.microsoft.com/office/drawing/2014/main" id="{CAA0D354-0E69-43A5-B9EC-539F1A4C23DC}"/>
              </a:ext>
            </a:extLst>
          </p:cNvPr>
          <p:cNvSpPr>
            <a:spLocks noGrp="1"/>
          </p:cNvSpPr>
          <p:nvPr>
            <p:ph idx="1"/>
          </p:nvPr>
        </p:nvSpPr>
        <p:spPr/>
        <p:txBody>
          <a:bodyPr/>
          <a:lstStyle/>
          <a:p>
            <a:pPr marL="0" indent="0">
              <a:buNone/>
            </a:pPr>
            <a:r>
              <a:rPr lang="nb-NO" dirty="0"/>
              <a:t>Akkurat som Windows 10 OS og andre Microsoft produkter kan oppdateres fra Windows Update, vil Microsoft Store Apper oppdateres via Microsoft Store.</a:t>
            </a:r>
          </a:p>
          <a:p>
            <a:pPr marL="0" indent="0">
              <a:buNone/>
            </a:pPr>
            <a:endParaRPr lang="nb-NO" dirty="0"/>
          </a:p>
          <a:p>
            <a:pPr marL="0" indent="0">
              <a:buNone/>
            </a:pPr>
            <a:r>
              <a:rPr lang="nb-NO" dirty="0"/>
              <a:t>Dette vil varierer litt i utseende avhengig av Windows 10 versjon og Microsoft Store utgave, men som utgangspunkt finner man «Downloads and Updates» og trykker update all.</a:t>
            </a:r>
          </a:p>
          <a:p>
            <a:pPr marL="0" indent="0">
              <a:buNone/>
            </a:pPr>
            <a:endParaRPr lang="nb-NO" dirty="0"/>
          </a:p>
          <a:p>
            <a:pPr marL="0" indent="0">
              <a:buNone/>
            </a:pPr>
            <a:r>
              <a:rPr lang="nb-NO" dirty="0"/>
              <a:t>I nyeste versjon av Store går man på «Library», deretter «Get Updates»</a:t>
            </a:r>
          </a:p>
        </p:txBody>
      </p:sp>
    </p:spTree>
    <p:extLst>
      <p:ext uri="{BB962C8B-B14F-4D97-AF65-F5344CB8AC3E}">
        <p14:creationId xmlns:p14="http://schemas.microsoft.com/office/powerpoint/2010/main" val="92316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F935DCB-0478-388F-C3DF-644E05A9CFEB}"/>
              </a:ext>
            </a:extLst>
          </p:cNvPr>
          <p:cNvSpPr>
            <a:spLocks noGrp="1"/>
          </p:cNvSpPr>
          <p:nvPr>
            <p:ph type="title"/>
          </p:nvPr>
        </p:nvSpPr>
        <p:spPr>
          <a:xfrm>
            <a:off x="4600575" y="458788"/>
            <a:ext cx="7591425" cy="1155699"/>
          </a:xfrm>
        </p:spPr>
        <p:txBody>
          <a:bodyPr anchor="t">
            <a:normAutofit/>
          </a:bodyPr>
          <a:lstStyle/>
          <a:p>
            <a:r>
              <a:rPr lang="nb-NO" sz="4800" dirty="0"/>
              <a:t>Windows 10 </a:t>
            </a:r>
            <a:r>
              <a:rPr lang="nb-NO" sz="4800" dirty="0" err="1"/>
              <a:t>features</a:t>
            </a:r>
            <a:endParaRPr lang="nb-NO" sz="4800" dirty="0"/>
          </a:p>
        </p:txBody>
      </p:sp>
      <p:sp>
        <p:nvSpPr>
          <p:cNvPr id="13" name="Content Placeholder 2">
            <a:extLst>
              <a:ext uri="{FF2B5EF4-FFF2-40B4-BE49-F238E27FC236}">
                <a16:creationId xmlns:a16="http://schemas.microsoft.com/office/drawing/2014/main" id="{B1D1B901-FAF8-067F-7173-C6973A9CD96A}"/>
              </a:ext>
            </a:extLst>
          </p:cNvPr>
          <p:cNvSpPr>
            <a:spLocks noGrp="1"/>
          </p:cNvSpPr>
          <p:nvPr>
            <p:ph idx="1"/>
          </p:nvPr>
        </p:nvSpPr>
        <p:spPr>
          <a:xfrm>
            <a:off x="6414496" y="1242866"/>
            <a:ext cx="5250123" cy="4694385"/>
          </a:xfrm>
        </p:spPr>
        <p:txBody>
          <a:bodyPr/>
          <a:lstStyle/>
          <a:p>
            <a:r>
              <a:rPr lang="en-US" sz="4400" dirty="0"/>
              <a:t>Cortana (deprecated)</a:t>
            </a:r>
          </a:p>
          <a:p>
            <a:r>
              <a:rPr lang="en-US" sz="4400" dirty="0"/>
              <a:t>Secure Boot</a:t>
            </a:r>
          </a:p>
          <a:p>
            <a:r>
              <a:rPr lang="en-US" sz="4400" dirty="0"/>
              <a:t>Virtual Smart Card</a:t>
            </a:r>
          </a:p>
          <a:p>
            <a:r>
              <a:rPr lang="en-US" sz="4400" dirty="0"/>
              <a:t>Hyper-V</a:t>
            </a:r>
          </a:p>
          <a:p>
            <a:r>
              <a:rPr lang="en-US" sz="4400" dirty="0"/>
              <a:t>Start Menu</a:t>
            </a:r>
          </a:p>
          <a:p>
            <a:endParaRPr lang="en-US" dirty="0"/>
          </a:p>
          <a:p>
            <a:endParaRPr lang="en-US" dirty="0"/>
          </a:p>
        </p:txBody>
      </p:sp>
      <p:pic>
        <p:nvPicPr>
          <p:cNvPr id="8" name="Plassholder for innhold 7">
            <a:extLst>
              <a:ext uri="{FF2B5EF4-FFF2-40B4-BE49-F238E27FC236}">
                <a16:creationId xmlns:a16="http://schemas.microsoft.com/office/drawing/2014/main" id="{DEE93678-D1FE-872B-8B48-C785A73929D7}"/>
              </a:ext>
            </a:extLst>
          </p:cNvPr>
          <p:cNvPicPr>
            <a:picLocks noGrp="1" noChangeAspect="1"/>
          </p:cNvPicPr>
          <p:nvPr>
            <p:ph type="pic" sz="quarter" idx="13"/>
          </p:nvPr>
        </p:nvPicPr>
        <p:blipFill rotWithShape="1">
          <a:blip r:embed="rId3"/>
          <a:stretch/>
        </p:blipFill>
        <p:spPr>
          <a:xfrm>
            <a:off x="0" y="958980"/>
            <a:ext cx="6096000" cy="4130039"/>
          </a:xfrm>
          <a:noFill/>
        </p:spPr>
      </p:pic>
    </p:spTree>
    <p:extLst>
      <p:ext uri="{BB962C8B-B14F-4D97-AF65-F5344CB8AC3E}">
        <p14:creationId xmlns:p14="http://schemas.microsoft.com/office/powerpoint/2010/main" val="76879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371B391-A9AC-8B8D-EE1A-A3DE7C2E3C15}"/>
              </a:ext>
            </a:extLst>
          </p:cNvPr>
          <p:cNvSpPr>
            <a:spLocks noGrp="1"/>
          </p:cNvSpPr>
          <p:nvPr>
            <p:ph type="title"/>
          </p:nvPr>
        </p:nvSpPr>
        <p:spPr/>
        <p:txBody>
          <a:bodyPr/>
          <a:lstStyle/>
          <a:p>
            <a:endParaRPr lang="nb-NO"/>
          </a:p>
        </p:txBody>
      </p:sp>
      <p:sp>
        <p:nvSpPr>
          <p:cNvPr id="3" name="Plassholder for innhold 2">
            <a:extLst>
              <a:ext uri="{FF2B5EF4-FFF2-40B4-BE49-F238E27FC236}">
                <a16:creationId xmlns:a16="http://schemas.microsoft.com/office/drawing/2014/main" id="{41E26A89-F012-D4DB-31F9-037F13D8317A}"/>
              </a:ext>
            </a:extLst>
          </p:cNvPr>
          <p:cNvSpPr>
            <a:spLocks noGrp="1"/>
          </p:cNvSpPr>
          <p:nvPr>
            <p:ph idx="1"/>
          </p:nvPr>
        </p:nvSpPr>
        <p:spPr/>
        <p:txBody>
          <a:bodyPr/>
          <a:lstStyle/>
          <a:p>
            <a:endParaRPr lang="nb-NO"/>
          </a:p>
        </p:txBody>
      </p:sp>
      <p:pic>
        <p:nvPicPr>
          <p:cNvPr id="5" name="Bilde 4">
            <a:extLst>
              <a:ext uri="{FF2B5EF4-FFF2-40B4-BE49-F238E27FC236}">
                <a16:creationId xmlns:a16="http://schemas.microsoft.com/office/drawing/2014/main" id="{A2772FC8-934B-D3A4-174F-F039C9BA3FCF}"/>
              </a:ext>
            </a:extLst>
          </p:cNvPr>
          <p:cNvPicPr>
            <a:picLocks noChangeAspect="1"/>
          </p:cNvPicPr>
          <p:nvPr/>
        </p:nvPicPr>
        <p:blipFill>
          <a:blip r:embed="rId2"/>
          <a:stretch>
            <a:fillRect/>
          </a:stretch>
        </p:blipFill>
        <p:spPr>
          <a:xfrm>
            <a:off x="0" y="42333"/>
            <a:ext cx="12192000" cy="6773333"/>
          </a:xfrm>
          <a:prstGeom prst="rect">
            <a:avLst/>
          </a:prstGeom>
        </p:spPr>
      </p:pic>
    </p:spTree>
    <p:extLst>
      <p:ext uri="{BB962C8B-B14F-4D97-AF65-F5344CB8AC3E}">
        <p14:creationId xmlns:p14="http://schemas.microsoft.com/office/powerpoint/2010/main" val="113897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1FA-4EBC-4B16-914F-03C4CCAF887B}"/>
              </a:ext>
            </a:extLst>
          </p:cNvPr>
          <p:cNvSpPr>
            <a:spLocks noGrp="1"/>
          </p:cNvSpPr>
          <p:nvPr>
            <p:ph type="title"/>
          </p:nvPr>
        </p:nvSpPr>
        <p:spPr/>
        <p:txBody>
          <a:bodyPr/>
          <a:lstStyle/>
          <a:p>
            <a:r>
              <a:rPr lang="nb-NO" dirty="0"/>
              <a:t>Windows 10 </a:t>
            </a:r>
            <a:r>
              <a:rPr lang="nb-NO" dirty="0" err="1"/>
              <a:t>architecture</a:t>
            </a:r>
            <a:r>
              <a:rPr lang="nb-NO" dirty="0"/>
              <a:t>	</a:t>
            </a:r>
          </a:p>
        </p:txBody>
      </p:sp>
      <p:sp>
        <p:nvSpPr>
          <p:cNvPr id="3" name="Content Placeholder 2">
            <a:extLst>
              <a:ext uri="{FF2B5EF4-FFF2-40B4-BE49-F238E27FC236}">
                <a16:creationId xmlns:a16="http://schemas.microsoft.com/office/drawing/2014/main" id="{5461E420-2C02-48EE-BC9C-72A3ADAF0464}"/>
              </a:ext>
            </a:extLst>
          </p:cNvPr>
          <p:cNvSpPr>
            <a:spLocks noGrp="1"/>
          </p:cNvSpPr>
          <p:nvPr>
            <p:ph idx="1"/>
          </p:nvPr>
        </p:nvSpPr>
        <p:spPr/>
        <p:txBody>
          <a:bodyPr/>
          <a:lstStyle/>
          <a:p>
            <a:pPr marL="0" indent="0">
              <a:buNone/>
            </a:pPr>
            <a:r>
              <a:rPr lang="nb-NO" dirty="0"/>
              <a:t>Windows 10 har mulighet til å kjøre på både 32 bit system, og 64 bit.</a:t>
            </a:r>
          </a:p>
          <a:p>
            <a:pPr marL="0" indent="0">
              <a:buNone/>
            </a:pPr>
            <a:endParaRPr lang="nb-NO" dirty="0"/>
          </a:p>
          <a:p>
            <a:pPr marL="0" indent="0">
              <a:buNone/>
            </a:pPr>
            <a:r>
              <a:rPr lang="nb-NO" dirty="0"/>
              <a:t>Se for dere mengden data prosessoren kan prosessere samtidig. 2^32 vs 2^64.</a:t>
            </a:r>
          </a:p>
          <a:p>
            <a:pPr marL="0" indent="0">
              <a:buNone/>
            </a:pPr>
            <a:endParaRPr lang="nb-NO" dirty="0"/>
          </a:p>
          <a:p>
            <a:pPr marL="0" indent="0">
              <a:buNone/>
            </a:pPr>
            <a:r>
              <a:rPr lang="nb-NO" dirty="0"/>
              <a:t>Et 32 bit Operativssystem klarer å utnytte 4GB med RAM, mens et 64 bit OS kan utnytte 16 Exabytes med RAM.</a:t>
            </a:r>
          </a:p>
        </p:txBody>
      </p:sp>
    </p:spTree>
    <p:extLst>
      <p:ext uri="{BB962C8B-B14F-4D97-AF65-F5344CB8AC3E}">
        <p14:creationId xmlns:p14="http://schemas.microsoft.com/office/powerpoint/2010/main" val="123493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0CD3-26B6-4D29-86F8-9C094DAB62AD}"/>
              </a:ext>
            </a:extLst>
          </p:cNvPr>
          <p:cNvSpPr>
            <a:spLocks noGrp="1"/>
          </p:cNvSpPr>
          <p:nvPr>
            <p:ph type="title"/>
          </p:nvPr>
        </p:nvSpPr>
        <p:spPr/>
        <p:txBody>
          <a:bodyPr/>
          <a:lstStyle/>
          <a:p>
            <a:r>
              <a:rPr lang="nb-NO" dirty="0"/>
              <a:t>Windows 10 forskjeller mellom versjoner	</a:t>
            </a:r>
          </a:p>
        </p:txBody>
      </p:sp>
      <p:sp>
        <p:nvSpPr>
          <p:cNvPr id="3" name="Content Placeholder 2">
            <a:extLst>
              <a:ext uri="{FF2B5EF4-FFF2-40B4-BE49-F238E27FC236}">
                <a16:creationId xmlns:a16="http://schemas.microsoft.com/office/drawing/2014/main" id="{7612863F-A629-4F6F-919D-B414D94DF2F3}"/>
              </a:ext>
            </a:extLst>
          </p:cNvPr>
          <p:cNvSpPr>
            <a:spLocks noGrp="1"/>
          </p:cNvSpPr>
          <p:nvPr>
            <p:ph idx="1"/>
          </p:nvPr>
        </p:nvSpPr>
        <p:spPr/>
        <p:txBody>
          <a:bodyPr/>
          <a:lstStyle/>
          <a:p>
            <a:pPr marL="0" indent="0">
              <a:buNone/>
            </a:pPr>
            <a:r>
              <a:rPr lang="nb-NO" dirty="0"/>
              <a:t>Den enkleste tanken er jo «høyere versjon» av Windows man har, desto tryggere er den.</a:t>
            </a:r>
          </a:p>
          <a:p>
            <a:pPr marL="0" indent="0">
              <a:buNone/>
            </a:pPr>
            <a:endParaRPr lang="nb-NO" dirty="0"/>
          </a:p>
          <a:p>
            <a:pPr marL="0" indent="0">
              <a:buNone/>
            </a:pPr>
            <a:r>
              <a:rPr lang="nb-NO" dirty="0"/>
              <a:t>Home er tiltenkt hjemmebrukere, og har færrest «tøffe features»</a:t>
            </a:r>
          </a:p>
          <a:p>
            <a:pPr marL="0" indent="0">
              <a:buNone/>
            </a:pPr>
            <a:endParaRPr lang="nb-NO" dirty="0"/>
          </a:p>
          <a:p>
            <a:pPr marL="0" indent="0">
              <a:buNone/>
            </a:pPr>
            <a:r>
              <a:rPr lang="nb-NO" dirty="0"/>
              <a:t>Pro er tenkt small office, og har litt mer features – som BitLocker, Hyper-V og mulighet for domain join</a:t>
            </a:r>
          </a:p>
          <a:p>
            <a:pPr marL="0" indent="0">
              <a:buNone/>
            </a:pPr>
            <a:endParaRPr lang="nb-NO" dirty="0"/>
          </a:p>
          <a:p>
            <a:pPr marL="0" indent="0">
              <a:buNone/>
            </a:pPr>
            <a:r>
              <a:rPr lang="nb-NO" dirty="0"/>
              <a:t>Enterprise er storkontor, og har alle muligheter og forskjellige service channels.</a:t>
            </a:r>
          </a:p>
          <a:p>
            <a:pPr marL="0" indent="0">
              <a:buNone/>
            </a:pPr>
            <a:endParaRPr lang="nb-NO" dirty="0"/>
          </a:p>
          <a:p>
            <a:pPr marL="0" indent="0">
              <a:buNone/>
            </a:pPr>
            <a:r>
              <a:rPr lang="nb-NO" dirty="0"/>
              <a:t>Education er basert på Enterprise og har så og si de samme mulighetene.</a:t>
            </a:r>
          </a:p>
        </p:txBody>
      </p:sp>
    </p:spTree>
    <p:extLst>
      <p:ext uri="{BB962C8B-B14F-4D97-AF65-F5344CB8AC3E}">
        <p14:creationId xmlns:p14="http://schemas.microsoft.com/office/powerpoint/2010/main" val="159675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D26B-D48B-CF8B-C6F4-F22AB2BB864E}"/>
              </a:ext>
            </a:extLst>
          </p:cNvPr>
          <p:cNvSpPr>
            <a:spLocks noGrp="1"/>
          </p:cNvSpPr>
          <p:nvPr>
            <p:ph type="title"/>
          </p:nvPr>
        </p:nvSpPr>
        <p:spPr/>
        <p:txBody>
          <a:bodyPr/>
          <a:lstStyle/>
          <a:p>
            <a:r>
              <a:rPr lang="nb-NO" dirty="0"/>
              <a:t>Features i fagene våre og hvor du finner de</a:t>
            </a:r>
            <a:endParaRPr lang="sv-SE" dirty="0"/>
          </a:p>
        </p:txBody>
      </p:sp>
      <p:sp>
        <p:nvSpPr>
          <p:cNvPr id="3" name="Content Placeholder 2">
            <a:extLst>
              <a:ext uri="{FF2B5EF4-FFF2-40B4-BE49-F238E27FC236}">
                <a16:creationId xmlns:a16="http://schemas.microsoft.com/office/drawing/2014/main" id="{6BA5B8C5-FAB0-ABF6-74C2-D1C0C8782C36}"/>
              </a:ext>
            </a:extLst>
          </p:cNvPr>
          <p:cNvSpPr>
            <a:spLocks noGrp="1"/>
          </p:cNvSpPr>
          <p:nvPr>
            <p:ph idx="1"/>
          </p:nvPr>
        </p:nvSpPr>
        <p:spPr/>
        <p:txBody>
          <a:bodyPr/>
          <a:lstStyle/>
          <a:p>
            <a:r>
              <a:rPr lang="nb-NO" dirty="0"/>
              <a:t>Remote Desktop (Pro -&gt;)</a:t>
            </a:r>
          </a:p>
          <a:p>
            <a:r>
              <a:rPr lang="nb-NO" dirty="0"/>
              <a:t>Støtte for Active Directory (Pro -&gt;)</a:t>
            </a:r>
          </a:p>
          <a:p>
            <a:r>
              <a:rPr lang="nb-NO" dirty="0"/>
              <a:t>Host based firewall (Home -&gt;)</a:t>
            </a:r>
          </a:p>
          <a:p>
            <a:r>
              <a:rPr lang="nb-NO" dirty="0"/>
              <a:t>Direct Access &amp; Always On VPN (Enterprise)</a:t>
            </a:r>
          </a:p>
          <a:p>
            <a:r>
              <a:rPr lang="nb-NO" dirty="0"/>
              <a:t>Hyper-V (Pro -&gt;)</a:t>
            </a:r>
          </a:p>
          <a:p>
            <a:r>
              <a:rPr lang="nb-NO" dirty="0"/>
              <a:t>Device Guard (Ent. OBS! Har bytta navn til Windows Defender Application Control)</a:t>
            </a:r>
          </a:p>
          <a:p>
            <a:r>
              <a:rPr lang="nb-NO" dirty="0"/>
              <a:t>Credential Guard (Ent.)</a:t>
            </a:r>
          </a:p>
          <a:p>
            <a:r>
              <a:rPr lang="nb-NO" dirty="0"/>
              <a:t>BitLocker (Pro -&gt;)</a:t>
            </a:r>
          </a:p>
          <a:p>
            <a:r>
              <a:rPr lang="nb-NO" dirty="0"/>
              <a:t>EFS (Pro -)</a:t>
            </a:r>
          </a:p>
          <a:p>
            <a:endParaRPr lang="sv-SE" dirty="0"/>
          </a:p>
        </p:txBody>
      </p:sp>
    </p:spTree>
    <p:extLst>
      <p:ext uri="{BB962C8B-B14F-4D97-AF65-F5344CB8AC3E}">
        <p14:creationId xmlns:p14="http://schemas.microsoft.com/office/powerpoint/2010/main" val="29255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C515-AD28-4453-85EB-19BCE30A08E5}"/>
              </a:ext>
            </a:extLst>
          </p:cNvPr>
          <p:cNvSpPr>
            <a:spLocks noGrp="1"/>
          </p:cNvSpPr>
          <p:nvPr>
            <p:ph type="title"/>
          </p:nvPr>
        </p:nvSpPr>
        <p:spPr/>
        <p:txBody>
          <a:bodyPr/>
          <a:lstStyle/>
          <a:p>
            <a:r>
              <a:rPr lang="nb-NO" dirty="0"/>
              <a:t>Windows 10 </a:t>
            </a:r>
            <a:r>
              <a:rPr lang="nb-NO" dirty="0" err="1"/>
              <a:t>requirements</a:t>
            </a:r>
            <a:r>
              <a:rPr lang="nb-NO" dirty="0"/>
              <a:t>	</a:t>
            </a:r>
          </a:p>
        </p:txBody>
      </p:sp>
      <p:sp>
        <p:nvSpPr>
          <p:cNvPr id="3" name="Content Placeholder 2">
            <a:extLst>
              <a:ext uri="{FF2B5EF4-FFF2-40B4-BE49-F238E27FC236}">
                <a16:creationId xmlns:a16="http://schemas.microsoft.com/office/drawing/2014/main" id="{88EBED14-6796-4B27-9AAD-A8D03FD21C8E}"/>
              </a:ext>
            </a:extLst>
          </p:cNvPr>
          <p:cNvSpPr>
            <a:spLocks noGrp="1"/>
          </p:cNvSpPr>
          <p:nvPr>
            <p:ph idx="1"/>
          </p:nvPr>
        </p:nvSpPr>
        <p:spPr/>
        <p:txBody>
          <a:bodyPr>
            <a:normAutofit lnSpcReduction="10000"/>
          </a:bodyPr>
          <a:lstStyle/>
          <a:p>
            <a:pPr marL="0" indent="0">
              <a:buNone/>
            </a:pPr>
            <a:endParaRPr lang="nb-NO" dirty="0"/>
          </a:p>
          <a:p>
            <a:pPr marL="0" indent="0">
              <a:buNone/>
            </a:pPr>
            <a:r>
              <a:rPr lang="nb-NO" dirty="0"/>
              <a:t>32bit OS:</a:t>
            </a:r>
          </a:p>
          <a:p>
            <a:pPr marL="0" indent="0">
              <a:buNone/>
            </a:pPr>
            <a:r>
              <a:rPr lang="nb-NO" dirty="0"/>
              <a:t>CPU: 1GHz eller raskere</a:t>
            </a:r>
          </a:p>
          <a:p>
            <a:pPr marL="0" indent="0">
              <a:buNone/>
            </a:pPr>
            <a:r>
              <a:rPr lang="nb-NO" dirty="0"/>
              <a:t>RAM: 1GB</a:t>
            </a:r>
          </a:p>
          <a:p>
            <a:pPr marL="0" indent="0">
              <a:buNone/>
            </a:pPr>
            <a:r>
              <a:rPr lang="nb-NO" dirty="0"/>
              <a:t>Diskplass:16GB</a:t>
            </a:r>
          </a:p>
          <a:p>
            <a:pPr marL="0" indent="0">
              <a:buNone/>
            </a:pPr>
            <a:endParaRPr lang="nb-NO" dirty="0"/>
          </a:p>
          <a:p>
            <a:pPr marL="0" indent="0">
              <a:buNone/>
            </a:pPr>
            <a:r>
              <a:rPr lang="nb-NO" dirty="0"/>
              <a:t>64bit OS:</a:t>
            </a:r>
          </a:p>
          <a:p>
            <a:pPr marL="0" indent="0">
              <a:buNone/>
            </a:pPr>
            <a:r>
              <a:rPr lang="nb-NO" dirty="0"/>
              <a:t>CPU: 1GHz eller raskere</a:t>
            </a:r>
          </a:p>
          <a:p>
            <a:pPr marL="0" indent="0">
              <a:buNone/>
            </a:pPr>
            <a:r>
              <a:rPr lang="nb-NO" dirty="0"/>
              <a:t>RAM: 2GB </a:t>
            </a:r>
          </a:p>
          <a:p>
            <a:pPr marL="0" indent="0">
              <a:buNone/>
            </a:pPr>
            <a:r>
              <a:rPr lang="nb-NO" dirty="0"/>
              <a:t>Diskplass: 20GB</a:t>
            </a:r>
          </a:p>
          <a:p>
            <a:pPr marL="0" indent="0">
              <a:buNone/>
            </a:pPr>
            <a:endParaRPr lang="nb-NO" dirty="0"/>
          </a:p>
          <a:p>
            <a:pPr marL="0" indent="0">
              <a:buNone/>
            </a:pPr>
            <a:r>
              <a:rPr lang="nb-NO" dirty="0"/>
              <a:t>Minimum Requirements vil alltid være ledende, og man burde sjekke Microsoft dokumentasjon for å se etter oppdatert info. I tillegg bør man ikke forvente å ha full ytelse og pent utseende på Windows så lenge man oppfyller minimumskrav. </a:t>
            </a:r>
          </a:p>
          <a:p>
            <a:pPr marL="0" indent="0">
              <a:buNone/>
            </a:pPr>
            <a:endParaRPr lang="nb-NO" dirty="0"/>
          </a:p>
          <a:p>
            <a:pPr marL="0" indent="0">
              <a:buNone/>
            </a:pPr>
            <a:endParaRPr lang="nb-NO" dirty="0"/>
          </a:p>
        </p:txBody>
      </p:sp>
    </p:spTree>
    <p:extLst>
      <p:ext uri="{BB962C8B-B14F-4D97-AF65-F5344CB8AC3E}">
        <p14:creationId xmlns:p14="http://schemas.microsoft.com/office/powerpoint/2010/main" val="281289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7513-4B4C-47D8-AC04-3E2E274EAF55}"/>
              </a:ext>
            </a:extLst>
          </p:cNvPr>
          <p:cNvSpPr>
            <a:spLocks noGrp="1"/>
          </p:cNvSpPr>
          <p:nvPr>
            <p:ph type="title"/>
          </p:nvPr>
        </p:nvSpPr>
        <p:spPr/>
        <p:txBody>
          <a:bodyPr/>
          <a:lstStyle/>
          <a:p>
            <a:r>
              <a:rPr lang="nb-NO" dirty="0"/>
              <a:t>Windows 10 </a:t>
            </a:r>
            <a:r>
              <a:rPr lang="nb-NO" dirty="0" err="1"/>
              <a:t>install</a:t>
            </a:r>
            <a:r>
              <a:rPr lang="nb-NO" dirty="0"/>
              <a:t> </a:t>
            </a:r>
            <a:r>
              <a:rPr lang="nb-NO" dirty="0" err="1"/>
              <a:t>vs</a:t>
            </a:r>
            <a:r>
              <a:rPr lang="nb-NO" dirty="0"/>
              <a:t> </a:t>
            </a:r>
            <a:r>
              <a:rPr lang="nb-NO" dirty="0" err="1"/>
              <a:t>upgrade</a:t>
            </a:r>
            <a:endParaRPr lang="nb-NO" dirty="0"/>
          </a:p>
        </p:txBody>
      </p:sp>
      <p:sp>
        <p:nvSpPr>
          <p:cNvPr id="3" name="Content Placeholder 2">
            <a:extLst>
              <a:ext uri="{FF2B5EF4-FFF2-40B4-BE49-F238E27FC236}">
                <a16:creationId xmlns:a16="http://schemas.microsoft.com/office/drawing/2014/main" id="{C9DE17E9-0DCA-4814-94DD-1846CCAC1A65}"/>
              </a:ext>
            </a:extLst>
          </p:cNvPr>
          <p:cNvSpPr>
            <a:spLocks noGrp="1"/>
          </p:cNvSpPr>
          <p:nvPr>
            <p:ph idx="1"/>
          </p:nvPr>
        </p:nvSpPr>
        <p:spPr/>
        <p:txBody>
          <a:bodyPr/>
          <a:lstStyle/>
          <a:p>
            <a:pPr marL="0" indent="0">
              <a:buNone/>
            </a:pPr>
            <a:r>
              <a:rPr lang="nb-NO" dirty="0"/>
              <a:t>New install vs upgrade</a:t>
            </a:r>
          </a:p>
          <a:p>
            <a:pPr marL="0" indent="0">
              <a:buNone/>
            </a:pPr>
            <a:endParaRPr lang="nb-NO" dirty="0"/>
          </a:p>
          <a:p>
            <a:pPr marL="0" indent="0">
              <a:buNone/>
            </a:pPr>
            <a:r>
              <a:rPr lang="nb-NO" dirty="0"/>
              <a:t>Man kan oppgradere til Windows 10 fra Windows 7 og nyere.</a:t>
            </a:r>
          </a:p>
          <a:p>
            <a:pPr marL="0" indent="0">
              <a:buNone/>
            </a:pPr>
            <a:endParaRPr lang="nb-NO" dirty="0"/>
          </a:p>
          <a:p>
            <a:pPr marL="0" indent="0">
              <a:buNone/>
            </a:pPr>
            <a:r>
              <a:rPr lang="nb-NO" dirty="0"/>
              <a:t>Tidligere versjoner av Windows støtter ikke direkteupgrade, og man må i beste fall oppgradere opp til Windows 7, for deretter å gå til Windows 10.</a:t>
            </a:r>
          </a:p>
          <a:p>
            <a:pPr marL="0" indent="0">
              <a:buNone/>
            </a:pPr>
            <a:endParaRPr lang="nb-NO" dirty="0"/>
          </a:p>
          <a:p>
            <a:pPr marL="0" indent="0">
              <a:buNone/>
            </a:pPr>
            <a:r>
              <a:rPr lang="nb-NO" dirty="0"/>
              <a:t>Man bruker Upgrade hvis man absolutt ønsker å beholde brukere og instillinger. Det beste for ytelse vil alltid være clean install, da man kan kvitte seg med masse «snag»</a:t>
            </a:r>
          </a:p>
          <a:p>
            <a:pPr marL="0" indent="0">
              <a:buNone/>
            </a:pPr>
            <a:endParaRPr lang="nb-NO" dirty="0"/>
          </a:p>
          <a:p>
            <a:pPr marL="0" indent="0">
              <a:buNone/>
            </a:pPr>
            <a:r>
              <a:rPr lang="nb-NO" dirty="0"/>
              <a:t>Se forøvrig </a:t>
            </a:r>
            <a:r>
              <a:rPr lang="nb-NO" dirty="0" err="1"/>
              <a:t>upgrade</a:t>
            </a:r>
            <a:r>
              <a:rPr lang="nb-NO" dirty="0"/>
              <a:t> skjema på side 18 som forteller noe om hvilken versjon som går til hvilken Win10 versjon.</a:t>
            </a:r>
          </a:p>
        </p:txBody>
      </p:sp>
    </p:spTree>
    <p:extLst>
      <p:ext uri="{BB962C8B-B14F-4D97-AF65-F5344CB8AC3E}">
        <p14:creationId xmlns:p14="http://schemas.microsoft.com/office/powerpoint/2010/main" val="2317652642"/>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1599</TotalTime>
  <Words>2071</Words>
  <Application>Microsoft Office PowerPoint</Application>
  <PresentationFormat>Widescreen</PresentationFormat>
  <Paragraphs>251</Paragraphs>
  <Slides>27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Kantoorthema</vt:lpstr>
      <vt:lpstr>Windows client</vt:lpstr>
      <vt:lpstr>Windows 10 versjoner</vt:lpstr>
      <vt:lpstr>Windows 10 features</vt:lpstr>
      <vt:lpstr>PowerPoint Presentation</vt:lpstr>
      <vt:lpstr>Windows 10 architecture </vt:lpstr>
      <vt:lpstr>Windows 10 forskjeller mellom versjoner </vt:lpstr>
      <vt:lpstr>Features i fagene våre og hvor du finner de</vt:lpstr>
      <vt:lpstr>Windows 10 requirements </vt:lpstr>
      <vt:lpstr>Windows 10 install vs upgrade</vt:lpstr>
      <vt:lpstr>Windows 10 clean install</vt:lpstr>
      <vt:lpstr>Windows 10 upgrade </vt:lpstr>
      <vt:lpstr>Windows 10 upgrade</vt:lpstr>
      <vt:lpstr>Windows 10 feilsøking av installasjon</vt:lpstr>
      <vt:lpstr>Windows 10 multiboot</vt:lpstr>
      <vt:lpstr>Windows 10 activation </vt:lpstr>
      <vt:lpstr>Windows 10 automated deployment</vt:lpstr>
      <vt:lpstr>Noen begrep å kjenne</vt:lpstr>
      <vt:lpstr>Windows PE</vt:lpstr>
      <vt:lpstr>Microsoft Deployment toolkit</vt:lpstr>
      <vt:lpstr>Windows Assessment and Deployment Kit (ADK)</vt:lpstr>
      <vt:lpstr>Windows System image manager (WSIM)</vt:lpstr>
      <vt:lpstr>Windows deployment services (WDS)</vt:lpstr>
      <vt:lpstr>System preparation tool</vt:lpstr>
      <vt:lpstr>Deployment Image Servicing and Managment Tool (DISM)</vt:lpstr>
      <vt:lpstr>Windows update</vt:lpstr>
      <vt:lpstr>Windows update</vt:lpstr>
      <vt:lpstr>Windows store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Frank Gulli</dc:creator>
  <cp:lastModifiedBy>Bergfall, Morten</cp:lastModifiedBy>
  <cp:revision>2</cp:revision>
  <dcterms:created xsi:type="dcterms:W3CDTF">2021-11-28T18:09:01Z</dcterms:created>
  <dcterms:modified xsi:type="dcterms:W3CDTF">2023-11-28T13:25:06Z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2022-08-03T07:35:50Z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e9b48fba-82ae-4507-8ef5-e14a46440b8f</vt:lpwstr>
  </property>
  <property fmtid="{D5CDD505-2E9C-101B-9397-08002B2CF9AE}" pid="8" name="MSIP_Label_8ec6f3c4-656f-44b6-be73-72350d231806_ContentBits">
    <vt:lpwstr>2</vt:lpwstr>
  </property>
</Properties>
</file>