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11" r:id="rId2"/>
    <p:sldId id="412" r:id="rId3"/>
    <p:sldId id="413" r:id="rId4"/>
    <p:sldId id="414" r:id="rId5"/>
    <p:sldId id="415" r:id="rId6"/>
    <p:sldId id="416" r:id="rId7"/>
    <p:sldId id="418" r:id="rId8"/>
    <p:sldId id="419" r:id="rId9"/>
    <p:sldId id="420" r:id="rId10"/>
    <p:sldId id="421" r:id="rId11"/>
    <p:sldId id="422" r:id="rId12"/>
    <p:sldId id="423"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411"/>
            <p14:sldId id="412"/>
            <p14:sldId id="413"/>
            <p14:sldId id="414"/>
            <p14:sldId id="415"/>
            <p14:sldId id="416"/>
            <p14:sldId id="418"/>
            <p14:sldId id="419"/>
            <p14:sldId id="420"/>
            <p14:sldId id="421"/>
            <p14:sldId id="422"/>
            <p14:sldId id="4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73116" autoAdjust="0"/>
  </p:normalViewPr>
  <p:slideViewPr>
    <p:cSldViewPr snapToGrid="0">
      <p:cViewPr varScale="1">
        <p:scale>
          <a:sx n="57" d="100"/>
          <a:sy n="57" d="100"/>
        </p:scale>
        <p:origin x="77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289D-0E7D-4ACF-865D-7F343AB7C108}" type="datetimeFigureOut">
              <a:rPr lang="nb-NO" smtClean="0"/>
              <a:t>22.05.2024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5912E-4D33-4574-87E8-F92A2F0C8BE8}" type="slidenum">
              <a:rPr lang="nb-NO" smtClean="0"/>
              <a:t>‹#›</a:t>
            </a:fld>
            <a:endParaRPr lang="nb-NO"/>
          </a:p>
        </p:txBody>
      </p:sp>
    </p:spTree>
    <p:extLst>
      <p:ext uri="{BB962C8B-B14F-4D97-AF65-F5344CB8AC3E}">
        <p14:creationId xmlns:p14="http://schemas.microsoft.com/office/powerpoint/2010/main" val="163436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a:t>Now consider this investment scam, and variations of it, from a logical point of view. If you had large sums of money you needed to transfer, would you send it to a person in a foreign country whom you had never met? Wouldn’t you be worried that the recipient would cash out her account and take the next plane to Rio? If a person needs to transfer money internationally, why doesn’t he just transfer the money to an account in The Bahamas? Or cash out the account and send it via FedEx or UPS to a storage facility in the United States? The point is that there are many ways a person could get money out of a country without trusting some stranger he has never seen before. That fact alone should indicate to you that this offer is simply not legitimate. This concept is the first general principle you should derive concerning fraud. In any offer, consider the point of view of the person offering it. Does it sound as if he is taking an inordinately large risk? Does the deal seem oddly biased in your </a:t>
            </a:r>
            <a:r>
              <a:rPr lang="en-GB" dirty="0" err="1"/>
              <a:t>favor</a:t>
            </a:r>
            <a:r>
              <a:rPr lang="en-GB" dirty="0"/>
              <a:t>? Put yourself in his position. Would you engage in the deal if you were in his position? If not, then this factor is a sign that the deal might not be what it seems</a:t>
            </a:r>
            <a:endParaRPr lang="nb-NO" dirty="0"/>
          </a:p>
        </p:txBody>
      </p:sp>
      <p:sp>
        <p:nvSpPr>
          <p:cNvPr id="4" name="Plassholder for lysbildenummer 3"/>
          <p:cNvSpPr>
            <a:spLocks noGrp="1"/>
          </p:cNvSpPr>
          <p:nvPr>
            <p:ph type="sldNum" sz="quarter" idx="5"/>
          </p:nvPr>
        </p:nvSpPr>
        <p:spPr/>
        <p:txBody>
          <a:bodyPr/>
          <a:lstStyle/>
          <a:p>
            <a:fld id="{3135912E-4D33-4574-87E8-F92A2F0C8BE8}" type="slidenum">
              <a:rPr lang="nb-NO" smtClean="0"/>
              <a:t>2</a:t>
            </a:fld>
            <a:endParaRPr lang="nb-NO"/>
          </a:p>
        </p:txBody>
      </p:sp>
    </p:spTree>
    <p:extLst>
      <p:ext uri="{BB962C8B-B14F-4D97-AF65-F5344CB8AC3E}">
        <p14:creationId xmlns:p14="http://schemas.microsoft.com/office/powerpoint/2010/main" val="3698948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22.05.2024</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22.05.2024</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22.05.2024</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22.05.2024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22.05.2024</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Cyber stalking &amp; fraud </a:t>
            </a:r>
            <a:endParaRPr lang="nb-NO" dirty="0">
              <a:highlight>
                <a:srgbClr val="FFFF00"/>
              </a:highlight>
            </a:endParaRP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lstStyle/>
          <a:p>
            <a:r>
              <a:rPr lang="en-GB" dirty="0" err="1"/>
              <a:t>Svindel</a:t>
            </a:r>
            <a:r>
              <a:rPr lang="en-GB" dirty="0"/>
              <a:t> er </a:t>
            </a:r>
            <a:r>
              <a:rPr lang="en-GB" dirty="0" err="1"/>
              <a:t>en</a:t>
            </a:r>
            <a:r>
              <a:rPr lang="en-GB" dirty="0"/>
              <a:t> </a:t>
            </a:r>
            <a:r>
              <a:rPr lang="en-GB" dirty="0" err="1"/>
              <a:t>av</a:t>
            </a:r>
            <a:r>
              <a:rPr lang="en-GB" dirty="0"/>
              <a:t> de </a:t>
            </a:r>
            <a:r>
              <a:rPr lang="en-GB" dirty="0" err="1"/>
              <a:t>største</a:t>
            </a:r>
            <a:r>
              <a:rPr lang="en-GB" dirty="0"/>
              <a:t> </a:t>
            </a:r>
            <a:r>
              <a:rPr lang="en-GB" dirty="0" err="1"/>
              <a:t>truslene</a:t>
            </a:r>
            <a:r>
              <a:rPr lang="en-GB" dirty="0"/>
              <a:t> </a:t>
            </a:r>
            <a:r>
              <a:rPr lang="en-GB" dirty="0" err="1"/>
              <a:t>på</a:t>
            </a:r>
            <a:r>
              <a:rPr lang="en-GB" dirty="0"/>
              <a:t> internet</a:t>
            </a:r>
          </a:p>
          <a:p>
            <a:pPr lvl="1"/>
            <a:r>
              <a:rPr lang="en-GB" dirty="0"/>
              <a:t>Mange typer </a:t>
            </a:r>
            <a:r>
              <a:rPr lang="en-GB" dirty="0" err="1"/>
              <a:t>svindel</a:t>
            </a:r>
            <a:r>
              <a:rPr lang="en-GB" dirty="0"/>
              <a:t> </a:t>
            </a:r>
            <a:r>
              <a:rPr lang="en-GB" dirty="0" err="1"/>
              <a:t>krever</a:t>
            </a:r>
            <a:r>
              <a:rPr lang="en-GB" dirty="0"/>
              <a:t> </a:t>
            </a:r>
            <a:r>
              <a:rPr lang="en-GB" dirty="0" err="1"/>
              <a:t>ingen</a:t>
            </a:r>
            <a:r>
              <a:rPr lang="en-GB" dirty="0"/>
              <a:t> “</a:t>
            </a:r>
            <a:r>
              <a:rPr lang="en-GB" dirty="0" err="1"/>
              <a:t>hackekunnskaper</a:t>
            </a:r>
            <a:r>
              <a:rPr lang="en-GB" dirty="0"/>
              <a:t>” </a:t>
            </a:r>
            <a:r>
              <a:rPr lang="en-GB" dirty="0" err="1"/>
              <a:t>og</a:t>
            </a:r>
            <a:r>
              <a:rPr lang="en-GB" dirty="0"/>
              <a:t> </a:t>
            </a:r>
            <a:r>
              <a:rPr lang="en-GB" dirty="0" err="1"/>
              <a:t>kan</a:t>
            </a:r>
            <a:r>
              <a:rPr lang="en-GB" dirty="0"/>
              <a:t> </a:t>
            </a:r>
            <a:r>
              <a:rPr lang="en-GB" dirty="0" err="1"/>
              <a:t>utføres</a:t>
            </a:r>
            <a:r>
              <a:rPr lang="en-GB" dirty="0"/>
              <a:t> </a:t>
            </a:r>
            <a:r>
              <a:rPr lang="en-GB" dirty="0" err="1"/>
              <a:t>av</a:t>
            </a:r>
            <a:r>
              <a:rPr lang="en-GB" dirty="0"/>
              <a:t> </a:t>
            </a:r>
            <a:r>
              <a:rPr lang="en-GB" dirty="0" err="1"/>
              <a:t>mennesker</a:t>
            </a:r>
            <a:r>
              <a:rPr lang="en-GB" dirty="0"/>
              <a:t> </a:t>
            </a:r>
            <a:r>
              <a:rPr lang="en-GB" dirty="0" err="1"/>
              <a:t>uten</a:t>
            </a:r>
            <a:r>
              <a:rPr lang="en-GB" dirty="0"/>
              <a:t> </a:t>
            </a:r>
            <a:r>
              <a:rPr lang="en-GB" dirty="0" err="1"/>
              <a:t>spesielle</a:t>
            </a:r>
            <a:r>
              <a:rPr lang="en-GB" dirty="0"/>
              <a:t> </a:t>
            </a:r>
            <a:r>
              <a:rPr lang="en-GB" dirty="0" err="1"/>
              <a:t>tekniske</a:t>
            </a:r>
            <a:r>
              <a:rPr lang="en-GB" dirty="0"/>
              <a:t> </a:t>
            </a:r>
            <a:r>
              <a:rPr lang="en-GB" dirty="0" err="1"/>
              <a:t>ferdigheter</a:t>
            </a:r>
            <a:endParaRPr lang="en-GB" dirty="0"/>
          </a:p>
          <a:p>
            <a:r>
              <a:rPr lang="en-GB" dirty="0" err="1"/>
              <a:t>Svindlere</a:t>
            </a:r>
            <a:r>
              <a:rPr lang="en-GB" dirty="0"/>
              <a:t> </a:t>
            </a:r>
            <a:r>
              <a:rPr lang="en-GB" dirty="0" err="1"/>
              <a:t>benytter</a:t>
            </a:r>
            <a:r>
              <a:rPr lang="en-GB" dirty="0"/>
              <a:t> seg </a:t>
            </a:r>
            <a:r>
              <a:rPr lang="en-GB" dirty="0" err="1"/>
              <a:t>ofte</a:t>
            </a:r>
            <a:r>
              <a:rPr lang="en-GB" dirty="0"/>
              <a:t> </a:t>
            </a:r>
            <a:r>
              <a:rPr lang="en-GB" dirty="0" err="1"/>
              <a:t>av</a:t>
            </a:r>
            <a:r>
              <a:rPr lang="en-GB" dirty="0"/>
              <a:t> “</a:t>
            </a:r>
            <a:r>
              <a:rPr lang="en-GB" dirty="0" err="1"/>
              <a:t>aktuelle</a:t>
            </a:r>
            <a:r>
              <a:rPr lang="en-GB" dirty="0"/>
              <a:t>” </a:t>
            </a:r>
            <a:r>
              <a:rPr lang="en-GB" dirty="0" err="1"/>
              <a:t>hendelser</a:t>
            </a:r>
            <a:r>
              <a:rPr lang="en-GB" dirty="0"/>
              <a:t> for å lure folk, </a:t>
            </a:r>
            <a:r>
              <a:rPr lang="en-GB" dirty="0" err="1"/>
              <a:t>slik</a:t>
            </a:r>
            <a:r>
              <a:rPr lang="en-GB" dirty="0"/>
              <a:t> </a:t>
            </a:r>
            <a:r>
              <a:rPr lang="en-GB" dirty="0" err="1"/>
              <a:t>som</a:t>
            </a:r>
            <a:r>
              <a:rPr lang="en-GB" dirty="0"/>
              <a:t> f. </a:t>
            </a:r>
            <a:r>
              <a:rPr lang="en-GB" dirty="0" err="1"/>
              <a:t>eks</a:t>
            </a:r>
            <a:r>
              <a:rPr lang="en-GB" dirty="0"/>
              <a:t> under Covid</a:t>
            </a:r>
          </a:p>
          <a:p>
            <a:pPr lvl="1"/>
            <a:r>
              <a:rPr lang="en-GB" dirty="0" err="1"/>
              <a:t>Sårbare</a:t>
            </a:r>
            <a:r>
              <a:rPr lang="en-GB" dirty="0"/>
              <a:t> </a:t>
            </a:r>
            <a:r>
              <a:rPr lang="en-GB" dirty="0" err="1"/>
              <a:t>mennesker</a:t>
            </a:r>
            <a:r>
              <a:rPr lang="en-GB" dirty="0"/>
              <a:t> </a:t>
            </a:r>
            <a:r>
              <a:rPr lang="en-GB" dirty="0" err="1"/>
              <a:t>i</a:t>
            </a:r>
            <a:r>
              <a:rPr lang="en-GB" dirty="0"/>
              <a:t> </a:t>
            </a:r>
            <a:r>
              <a:rPr lang="en-GB" dirty="0" err="1"/>
              <a:t>vanskelige</a:t>
            </a:r>
            <a:r>
              <a:rPr lang="en-GB" dirty="0"/>
              <a:t> </a:t>
            </a:r>
            <a:r>
              <a:rPr lang="en-GB" dirty="0" err="1"/>
              <a:t>situasjoner</a:t>
            </a:r>
            <a:endParaRPr lang="en-GB" dirty="0"/>
          </a:p>
          <a:p>
            <a:endParaRPr lang="nb-NO" dirty="0"/>
          </a:p>
        </p:txBody>
      </p:sp>
    </p:spTree>
    <p:extLst>
      <p:ext uri="{BB962C8B-B14F-4D97-AF65-F5344CB8AC3E}">
        <p14:creationId xmlns:p14="http://schemas.microsoft.com/office/powerpoint/2010/main" val="366333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C91-2657-0AED-721E-E7D22DC09009}"/>
              </a:ext>
            </a:extLst>
          </p:cNvPr>
          <p:cNvSpPr>
            <a:spLocks noGrp="1"/>
          </p:cNvSpPr>
          <p:nvPr>
            <p:ph type="title"/>
          </p:nvPr>
        </p:nvSpPr>
        <p:spPr/>
        <p:txBody>
          <a:bodyPr/>
          <a:lstStyle/>
          <a:p>
            <a:r>
              <a:rPr lang="nb-NO" dirty="0"/>
              <a:t>SMAP</a:t>
            </a:r>
          </a:p>
        </p:txBody>
      </p:sp>
      <p:sp>
        <p:nvSpPr>
          <p:cNvPr id="3" name="Content Placeholder 2">
            <a:extLst>
              <a:ext uri="{FF2B5EF4-FFF2-40B4-BE49-F238E27FC236}">
                <a16:creationId xmlns:a16="http://schemas.microsoft.com/office/drawing/2014/main" id="{A7D56210-C8E6-4FCE-296E-71DAA43DF5AB}"/>
              </a:ext>
            </a:extLst>
          </p:cNvPr>
          <p:cNvSpPr>
            <a:spLocks noGrp="1"/>
          </p:cNvSpPr>
          <p:nvPr>
            <p:ph idx="1"/>
          </p:nvPr>
        </p:nvSpPr>
        <p:spPr/>
        <p:txBody>
          <a:bodyPr/>
          <a:lstStyle/>
          <a:p>
            <a:r>
              <a:rPr lang="nb-NO" dirty="0"/>
              <a:t>Simple mail access protocol</a:t>
            </a:r>
          </a:p>
          <a:p>
            <a:r>
              <a:rPr lang="nb-NO" dirty="0"/>
              <a:t>Filtrerer ut spam</a:t>
            </a:r>
          </a:p>
          <a:p>
            <a:r>
              <a:rPr lang="nb-NO" dirty="0"/>
              <a:t>Legge mails i mapper automatisk</a:t>
            </a:r>
          </a:p>
          <a:p>
            <a:r>
              <a:rPr lang="nb-NO" dirty="0"/>
              <a:t>Kan konfigureres</a:t>
            </a:r>
          </a:p>
          <a:p>
            <a:endParaRPr lang="nb-NO" dirty="0"/>
          </a:p>
        </p:txBody>
      </p:sp>
    </p:spTree>
    <p:extLst>
      <p:ext uri="{BB962C8B-B14F-4D97-AF65-F5344CB8AC3E}">
        <p14:creationId xmlns:p14="http://schemas.microsoft.com/office/powerpoint/2010/main" val="104905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BBE8-9967-F83F-8C6A-54D43A24A13C}"/>
              </a:ext>
            </a:extLst>
          </p:cNvPr>
          <p:cNvSpPr>
            <a:spLocks noGrp="1"/>
          </p:cNvSpPr>
          <p:nvPr>
            <p:ph type="title"/>
          </p:nvPr>
        </p:nvSpPr>
        <p:spPr/>
        <p:txBody>
          <a:bodyPr/>
          <a:lstStyle/>
          <a:p>
            <a:r>
              <a:rPr lang="nb-NO" dirty="0"/>
              <a:t>SPF</a:t>
            </a:r>
          </a:p>
        </p:txBody>
      </p:sp>
      <p:sp>
        <p:nvSpPr>
          <p:cNvPr id="3" name="Content Placeholder 2">
            <a:extLst>
              <a:ext uri="{FF2B5EF4-FFF2-40B4-BE49-F238E27FC236}">
                <a16:creationId xmlns:a16="http://schemas.microsoft.com/office/drawing/2014/main" id="{B73143C4-77CD-7F1E-886C-B5C646C6C2CF}"/>
              </a:ext>
            </a:extLst>
          </p:cNvPr>
          <p:cNvSpPr>
            <a:spLocks noGrp="1"/>
          </p:cNvSpPr>
          <p:nvPr>
            <p:ph idx="1"/>
          </p:nvPr>
        </p:nvSpPr>
        <p:spPr/>
        <p:txBody>
          <a:bodyPr/>
          <a:lstStyle/>
          <a:p>
            <a:r>
              <a:rPr lang="nb-NO" dirty="0"/>
              <a:t>Validerer sender av email</a:t>
            </a:r>
          </a:p>
          <a:p>
            <a:endParaRPr lang="nb-NO" dirty="0"/>
          </a:p>
        </p:txBody>
      </p:sp>
      <p:pic>
        <p:nvPicPr>
          <p:cNvPr id="4" name="Picture 2" descr="Sender Policy Framework (SPF) for Exchange Administrators">
            <a:extLst>
              <a:ext uri="{FF2B5EF4-FFF2-40B4-BE49-F238E27FC236}">
                <a16:creationId xmlns:a16="http://schemas.microsoft.com/office/drawing/2014/main" id="{F354E340-9636-19CC-527A-4F4DCA840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7719" y="1977243"/>
            <a:ext cx="6938190" cy="357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31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FDA7-CA97-7D19-D686-646ED1D8F449}"/>
              </a:ext>
            </a:extLst>
          </p:cNvPr>
          <p:cNvSpPr>
            <a:spLocks noGrp="1"/>
          </p:cNvSpPr>
          <p:nvPr>
            <p:ph type="title"/>
          </p:nvPr>
        </p:nvSpPr>
        <p:spPr/>
        <p:txBody>
          <a:bodyPr/>
          <a:lstStyle/>
          <a:p>
            <a:r>
              <a:rPr lang="nb-NO" dirty="0"/>
              <a:t>SPF</a:t>
            </a:r>
          </a:p>
        </p:txBody>
      </p:sp>
      <p:sp>
        <p:nvSpPr>
          <p:cNvPr id="3" name="Content Placeholder 2">
            <a:extLst>
              <a:ext uri="{FF2B5EF4-FFF2-40B4-BE49-F238E27FC236}">
                <a16:creationId xmlns:a16="http://schemas.microsoft.com/office/drawing/2014/main" id="{6CF106DF-3005-BA82-DB25-D8F3573089B5}"/>
              </a:ext>
            </a:extLst>
          </p:cNvPr>
          <p:cNvSpPr>
            <a:spLocks noGrp="1"/>
          </p:cNvSpPr>
          <p:nvPr>
            <p:ph idx="1"/>
          </p:nvPr>
        </p:nvSpPr>
        <p:spPr/>
        <p:txBody>
          <a:bodyPr>
            <a:normAutofit fontScale="92500" lnSpcReduction="10000"/>
          </a:bodyPr>
          <a:lstStyle/>
          <a:p>
            <a:r>
              <a:rPr lang="en-US" dirty="0"/>
              <a:t>v=spf1 ip4:192.0.2.1 </a:t>
            </a:r>
            <a:r>
              <a:rPr lang="en-US" dirty="0" err="1"/>
              <a:t>include:example.com</a:t>
            </a:r>
            <a:r>
              <a:rPr lang="en-US" dirty="0"/>
              <a:t> –all</a:t>
            </a:r>
          </a:p>
          <a:p>
            <a:endParaRPr lang="en-US" dirty="0"/>
          </a:p>
          <a:p>
            <a:r>
              <a:rPr lang="en-US" dirty="0"/>
              <a:t>V=spf1 </a:t>
            </a:r>
          </a:p>
          <a:p>
            <a:pPr lvl="1"/>
            <a:r>
              <a:rPr lang="en-US" dirty="0" err="1"/>
              <a:t>Versjon</a:t>
            </a:r>
            <a:r>
              <a:rPr lang="en-US" dirty="0"/>
              <a:t> av </a:t>
            </a:r>
            <a:r>
              <a:rPr lang="en-US" dirty="0" err="1"/>
              <a:t>spf</a:t>
            </a:r>
            <a:endParaRPr lang="en-US" dirty="0"/>
          </a:p>
          <a:p>
            <a:endParaRPr lang="en-US" dirty="0"/>
          </a:p>
          <a:p>
            <a:r>
              <a:rPr lang="en-US" dirty="0"/>
              <a:t>Ip4:10.11.205.63</a:t>
            </a:r>
          </a:p>
          <a:p>
            <a:pPr lvl="1"/>
            <a:r>
              <a:rPr lang="en-US" dirty="0"/>
              <a:t>Denne </a:t>
            </a:r>
            <a:r>
              <a:rPr lang="en-US" dirty="0" err="1"/>
              <a:t>ipen</a:t>
            </a:r>
            <a:r>
              <a:rPr lang="en-US" dirty="0"/>
              <a:t> </a:t>
            </a:r>
            <a:r>
              <a:rPr lang="en-US" dirty="0" err="1"/>
              <a:t>kan</a:t>
            </a:r>
            <a:r>
              <a:rPr lang="en-US" dirty="0"/>
              <a:t> </a:t>
            </a:r>
            <a:r>
              <a:rPr lang="en-US" dirty="0" err="1"/>
              <a:t>sende</a:t>
            </a:r>
            <a:r>
              <a:rPr lang="en-US" dirty="0"/>
              <a:t> mail</a:t>
            </a:r>
          </a:p>
          <a:p>
            <a:pPr marL="265113" lvl="1" indent="0">
              <a:buNone/>
            </a:pPr>
            <a:endParaRPr lang="en-US" dirty="0"/>
          </a:p>
          <a:p>
            <a:r>
              <a:rPr lang="en-US" dirty="0" err="1"/>
              <a:t>Include:example.com</a:t>
            </a:r>
            <a:endParaRPr lang="en-US" dirty="0"/>
          </a:p>
          <a:p>
            <a:pPr lvl="1"/>
            <a:r>
              <a:rPr lang="en-US" dirty="0"/>
              <a:t>Dette </a:t>
            </a:r>
            <a:r>
              <a:rPr lang="en-US" dirty="0" err="1"/>
              <a:t>domenet</a:t>
            </a:r>
            <a:r>
              <a:rPr lang="en-US" dirty="0"/>
              <a:t> </a:t>
            </a:r>
            <a:r>
              <a:rPr lang="en-US" dirty="0" err="1"/>
              <a:t>kan</a:t>
            </a:r>
            <a:r>
              <a:rPr lang="en-US" dirty="0"/>
              <a:t> </a:t>
            </a:r>
            <a:r>
              <a:rPr lang="en-US" dirty="0" err="1"/>
              <a:t>sende</a:t>
            </a:r>
            <a:r>
              <a:rPr lang="en-US" dirty="0"/>
              <a:t> mail</a:t>
            </a:r>
          </a:p>
          <a:p>
            <a:pPr marL="265113" lvl="1" indent="0">
              <a:buNone/>
            </a:pPr>
            <a:endParaRPr lang="en-US" dirty="0"/>
          </a:p>
          <a:p>
            <a:r>
              <a:rPr lang="en-US" dirty="0"/>
              <a:t>-all</a:t>
            </a:r>
          </a:p>
          <a:p>
            <a:pPr lvl="1"/>
            <a:r>
              <a:rPr lang="en-US" dirty="0"/>
              <a:t>Setter </a:t>
            </a:r>
            <a:r>
              <a:rPr lang="en-US" dirty="0" err="1"/>
              <a:t>en</a:t>
            </a:r>
            <a:r>
              <a:rPr lang="en-US" dirty="0"/>
              <a:t> hard stop for alt </a:t>
            </a:r>
            <a:r>
              <a:rPr lang="en-US" dirty="0" err="1"/>
              <a:t>som</a:t>
            </a:r>
            <a:r>
              <a:rPr lang="en-US" dirty="0"/>
              <a:t> </a:t>
            </a:r>
            <a:r>
              <a:rPr lang="en-US" dirty="0" err="1"/>
              <a:t>ikke</a:t>
            </a:r>
            <a:r>
              <a:rPr lang="en-US" dirty="0"/>
              <a:t> matcher </a:t>
            </a:r>
            <a:r>
              <a:rPr lang="en-US" dirty="0" err="1"/>
              <a:t>reglene</a:t>
            </a:r>
            <a:endParaRPr lang="en-US" dirty="0"/>
          </a:p>
          <a:p>
            <a:pPr lvl="1"/>
            <a:endParaRPr lang="en-US" dirty="0"/>
          </a:p>
          <a:p>
            <a:r>
              <a:rPr lang="en-US" dirty="0"/>
              <a:t>~all</a:t>
            </a:r>
          </a:p>
          <a:p>
            <a:pPr lvl="1"/>
            <a:r>
              <a:rPr lang="en-US" dirty="0"/>
              <a:t>Slipper </a:t>
            </a:r>
            <a:r>
              <a:rPr lang="en-US" dirty="0" err="1"/>
              <a:t>gjennom</a:t>
            </a:r>
            <a:r>
              <a:rPr lang="en-US" dirty="0"/>
              <a:t>, men </a:t>
            </a:r>
            <a:r>
              <a:rPr lang="en-US" dirty="0" err="1"/>
              <a:t>blir</a:t>
            </a:r>
            <a:r>
              <a:rPr lang="en-US" dirty="0"/>
              <a:t> </a:t>
            </a:r>
            <a:r>
              <a:rPr lang="en-US" dirty="0" err="1"/>
              <a:t>markert</a:t>
            </a:r>
            <a:r>
              <a:rPr lang="en-US" dirty="0"/>
              <a:t> </a:t>
            </a:r>
            <a:r>
              <a:rPr lang="en-US" dirty="0" err="1"/>
              <a:t>som</a:t>
            </a:r>
            <a:r>
              <a:rPr lang="en-US" dirty="0"/>
              <a:t> </a:t>
            </a:r>
            <a:r>
              <a:rPr lang="en-US" dirty="0" err="1"/>
              <a:t>mistenkelig</a:t>
            </a:r>
            <a:endParaRPr lang="en-US" dirty="0"/>
          </a:p>
          <a:p>
            <a:pPr lvl="1"/>
            <a:endParaRPr lang="en-US" dirty="0"/>
          </a:p>
          <a:p>
            <a:endParaRPr lang="en-US" dirty="0"/>
          </a:p>
        </p:txBody>
      </p:sp>
    </p:spTree>
    <p:extLst>
      <p:ext uri="{BB962C8B-B14F-4D97-AF65-F5344CB8AC3E}">
        <p14:creationId xmlns:p14="http://schemas.microsoft.com/office/powerpoint/2010/main" val="316758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A5EB4F1-E226-DB08-BE8B-F5715E1B1ECD}"/>
              </a:ext>
            </a:extLst>
          </p:cNvPr>
          <p:cNvSpPr>
            <a:spLocks noGrp="1"/>
          </p:cNvSpPr>
          <p:nvPr>
            <p:ph type="title"/>
          </p:nvPr>
        </p:nvSpPr>
        <p:spPr/>
        <p:txBody>
          <a:bodyPr/>
          <a:lstStyle/>
          <a:p>
            <a:r>
              <a:rPr lang="en-GB" dirty="0"/>
              <a:t>Scam e-mail</a:t>
            </a:r>
            <a:endParaRPr lang="nb-NO" dirty="0"/>
          </a:p>
        </p:txBody>
      </p:sp>
      <p:sp>
        <p:nvSpPr>
          <p:cNvPr id="3" name="Plassholder for innhold 2">
            <a:extLst>
              <a:ext uri="{FF2B5EF4-FFF2-40B4-BE49-F238E27FC236}">
                <a16:creationId xmlns:a16="http://schemas.microsoft.com/office/drawing/2014/main" id="{AE19742C-320A-6353-AD5B-61CDE9B99EAC}"/>
              </a:ext>
            </a:extLst>
          </p:cNvPr>
          <p:cNvSpPr>
            <a:spLocks noGrp="1"/>
          </p:cNvSpPr>
          <p:nvPr>
            <p:ph idx="1"/>
          </p:nvPr>
        </p:nvSpPr>
        <p:spPr/>
        <p:txBody>
          <a:bodyPr>
            <a:normAutofit/>
          </a:bodyPr>
          <a:lstStyle/>
          <a:p>
            <a:r>
              <a:rPr lang="en-GB" dirty="0"/>
              <a:t>Sender mail </a:t>
            </a:r>
            <a:r>
              <a:rPr lang="en-GB" dirty="0" err="1"/>
              <a:t>til</a:t>
            </a:r>
            <a:r>
              <a:rPr lang="en-GB" dirty="0"/>
              <a:t> </a:t>
            </a:r>
            <a:r>
              <a:rPr lang="en-GB" dirty="0" err="1"/>
              <a:t>mennesker</a:t>
            </a:r>
            <a:r>
              <a:rPr lang="en-GB" dirty="0"/>
              <a:t> </a:t>
            </a:r>
            <a:r>
              <a:rPr lang="en-GB" dirty="0" err="1"/>
              <a:t>hvor</a:t>
            </a:r>
            <a:r>
              <a:rPr lang="en-GB" dirty="0"/>
              <a:t> de </a:t>
            </a:r>
            <a:r>
              <a:rPr lang="en-GB" dirty="0" err="1"/>
              <a:t>hevder</a:t>
            </a:r>
            <a:r>
              <a:rPr lang="en-GB" dirty="0"/>
              <a:t> at de </a:t>
            </a:r>
            <a:r>
              <a:rPr lang="en-GB" dirty="0" err="1"/>
              <a:t>kan</a:t>
            </a:r>
            <a:r>
              <a:rPr lang="en-GB" dirty="0"/>
              <a:t> </a:t>
            </a:r>
            <a:r>
              <a:rPr lang="en-GB" dirty="0" err="1"/>
              <a:t>få</a:t>
            </a:r>
            <a:r>
              <a:rPr lang="en-GB" dirty="0"/>
              <a:t> </a:t>
            </a:r>
            <a:r>
              <a:rPr lang="en-GB" dirty="0" err="1"/>
              <a:t>lettjente</a:t>
            </a:r>
            <a:r>
              <a:rPr lang="en-GB" dirty="0"/>
              <a:t> </a:t>
            </a:r>
            <a:r>
              <a:rPr lang="en-GB" dirty="0" err="1"/>
              <a:t>penger</a:t>
            </a:r>
            <a:endParaRPr lang="en-GB" dirty="0"/>
          </a:p>
          <a:p>
            <a:pPr lvl="1"/>
            <a:r>
              <a:rPr lang="en-GB" sz="2200" dirty="0"/>
              <a:t>“Nigerian prince”</a:t>
            </a:r>
          </a:p>
          <a:p>
            <a:pPr lvl="2"/>
            <a:r>
              <a:rPr lang="en-GB" sz="2200" dirty="0"/>
              <a:t>En person </a:t>
            </a:r>
            <a:r>
              <a:rPr lang="en-GB" sz="2200" dirty="0" err="1"/>
              <a:t>har</a:t>
            </a:r>
            <a:r>
              <a:rPr lang="en-GB" sz="2200" dirty="0"/>
              <a:t> “</a:t>
            </a:r>
            <a:r>
              <a:rPr lang="en-GB" sz="2200" dirty="0" err="1"/>
              <a:t>penger</a:t>
            </a:r>
            <a:r>
              <a:rPr lang="en-GB" sz="2200" dirty="0"/>
              <a:t>” </a:t>
            </a:r>
            <a:r>
              <a:rPr lang="en-GB" sz="2200" dirty="0" err="1"/>
              <a:t>han</a:t>
            </a:r>
            <a:r>
              <a:rPr lang="en-GB" sz="2200" dirty="0"/>
              <a:t> </a:t>
            </a:r>
            <a:r>
              <a:rPr lang="en-GB" sz="2200" dirty="0" err="1"/>
              <a:t>vil</a:t>
            </a:r>
            <a:r>
              <a:rPr lang="en-GB" sz="2200" dirty="0"/>
              <a:t> </a:t>
            </a:r>
            <a:r>
              <a:rPr lang="en-GB" sz="2200" dirty="0" err="1"/>
              <a:t>få</a:t>
            </a:r>
            <a:r>
              <a:rPr lang="en-GB" sz="2200" dirty="0"/>
              <a:t> </a:t>
            </a:r>
            <a:r>
              <a:rPr lang="en-GB" sz="2200" dirty="0" err="1"/>
              <a:t>ut</a:t>
            </a:r>
            <a:r>
              <a:rPr lang="en-GB" sz="2200" dirty="0"/>
              <a:t> </a:t>
            </a:r>
            <a:r>
              <a:rPr lang="en-GB" sz="2200" dirty="0" err="1"/>
              <a:t>av</a:t>
            </a:r>
            <a:r>
              <a:rPr lang="en-GB" sz="2200" dirty="0"/>
              <a:t> </a:t>
            </a:r>
            <a:r>
              <a:rPr lang="en-GB" sz="2200" dirty="0" err="1"/>
              <a:t>landet</a:t>
            </a:r>
            <a:endParaRPr lang="en-GB" sz="2200" dirty="0"/>
          </a:p>
          <a:p>
            <a:pPr lvl="3"/>
            <a:r>
              <a:rPr lang="en-GB" sz="2200" dirty="0"/>
              <a:t>Kan </a:t>
            </a:r>
            <a:r>
              <a:rPr lang="en-GB" sz="2200" dirty="0" err="1"/>
              <a:t>ikke</a:t>
            </a:r>
            <a:r>
              <a:rPr lang="en-GB" sz="2200" dirty="0"/>
              <a:t> </a:t>
            </a:r>
            <a:r>
              <a:rPr lang="en-GB" sz="2200" dirty="0" err="1"/>
              <a:t>bruke</a:t>
            </a:r>
            <a:r>
              <a:rPr lang="en-GB" sz="2200" dirty="0"/>
              <a:t> </a:t>
            </a:r>
            <a:r>
              <a:rPr lang="en-GB" sz="2200" dirty="0" err="1"/>
              <a:t>normale</a:t>
            </a:r>
            <a:r>
              <a:rPr lang="en-GB" sz="2200" dirty="0"/>
              <a:t> </a:t>
            </a:r>
            <a:r>
              <a:rPr lang="en-GB" sz="2200" dirty="0" err="1"/>
              <a:t>prosedyrer</a:t>
            </a:r>
            <a:r>
              <a:rPr lang="en-GB" sz="2200" dirty="0"/>
              <a:t> for </a:t>
            </a:r>
            <a:r>
              <a:rPr lang="en-GB" sz="2200" dirty="0" err="1"/>
              <a:t>dette</a:t>
            </a:r>
            <a:r>
              <a:rPr lang="en-GB" sz="2200" dirty="0"/>
              <a:t>, </a:t>
            </a:r>
            <a:r>
              <a:rPr lang="en-GB" sz="2200" dirty="0" err="1"/>
              <a:t>pga</a:t>
            </a:r>
            <a:r>
              <a:rPr lang="en-GB" sz="2200" dirty="0"/>
              <a:t>. “</a:t>
            </a:r>
            <a:r>
              <a:rPr lang="en-GB" sz="2200" dirty="0" err="1"/>
              <a:t>sikkerhetsrisk</a:t>
            </a:r>
            <a:r>
              <a:rPr lang="en-GB" sz="2200" dirty="0"/>
              <a:t>”</a:t>
            </a:r>
          </a:p>
          <a:p>
            <a:pPr lvl="3"/>
            <a:r>
              <a:rPr lang="en-GB" sz="2200" dirty="0" err="1"/>
              <a:t>Ønsker</a:t>
            </a:r>
            <a:r>
              <a:rPr lang="en-GB" sz="2200" dirty="0"/>
              <a:t> å </a:t>
            </a:r>
            <a:r>
              <a:rPr lang="en-GB" sz="2200" dirty="0" err="1"/>
              <a:t>overføre</a:t>
            </a:r>
            <a:r>
              <a:rPr lang="en-GB" sz="2200" dirty="0"/>
              <a:t> </a:t>
            </a:r>
            <a:r>
              <a:rPr lang="en-GB" sz="2200" dirty="0" err="1"/>
              <a:t>pengene</a:t>
            </a:r>
            <a:r>
              <a:rPr lang="en-GB" sz="2200" dirty="0"/>
              <a:t> </a:t>
            </a:r>
            <a:r>
              <a:rPr lang="en-GB" sz="2200" dirty="0" err="1"/>
              <a:t>til</a:t>
            </a:r>
            <a:r>
              <a:rPr lang="en-GB" sz="2200" dirty="0"/>
              <a:t> din </a:t>
            </a:r>
            <a:r>
              <a:rPr lang="en-GB" sz="2200" dirty="0" err="1"/>
              <a:t>trygge</a:t>
            </a:r>
            <a:r>
              <a:rPr lang="en-GB" sz="2200" dirty="0"/>
              <a:t> </a:t>
            </a:r>
            <a:r>
              <a:rPr lang="en-GB" sz="2200" dirty="0" err="1"/>
              <a:t>konto</a:t>
            </a:r>
            <a:r>
              <a:rPr lang="en-GB" sz="2200" dirty="0"/>
              <a:t> </a:t>
            </a:r>
            <a:r>
              <a:rPr lang="en-GB" sz="2200" dirty="0" err="1"/>
              <a:t>hvor</a:t>
            </a:r>
            <a:r>
              <a:rPr lang="en-GB" sz="2200" dirty="0"/>
              <a:t> </a:t>
            </a:r>
            <a:r>
              <a:rPr lang="en-GB" sz="2200" dirty="0" err="1"/>
              <a:t>pengene</a:t>
            </a:r>
            <a:r>
              <a:rPr lang="en-GB" sz="2200" dirty="0"/>
              <a:t> </a:t>
            </a:r>
            <a:r>
              <a:rPr lang="en-GB" sz="2200" dirty="0" err="1"/>
              <a:t>kan</a:t>
            </a:r>
            <a:r>
              <a:rPr lang="en-GB" sz="2200" dirty="0"/>
              <a:t> </a:t>
            </a:r>
            <a:r>
              <a:rPr lang="en-GB" sz="2200" dirty="0" err="1"/>
              <a:t>ligge</a:t>
            </a:r>
            <a:r>
              <a:rPr lang="en-GB" sz="2200" dirty="0"/>
              <a:t> </a:t>
            </a:r>
            <a:r>
              <a:rPr lang="en-GB" sz="2200" dirty="0" err="1"/>
              <a:t>midlertidlig</a:t>
            </a:r>
            <a:endParaRPr lang="en-GB" sz="2200" dirty="0"/>
          </a:p>
          <a:p>
            <a:pPr lvl="4"/>
            <a:r>
              <a:rPr lang="en-GB" sz="2200" dirty="0" err="1"/>
              <a:t>Sier</a:t>
            </a:r>
            <a:r>
              <a:rPr lang="en-GB" sz="2200" dirty="0"/>
              <a:t> at du </a:t>
            </a:r>
            <a:r>
              <a:rPr lang="en-GB" sz="2200" dirty="0" err="1"/>
              <a:t>kan</a:t>
            </a:r>
            <a:r>
              <a:rPr lang="en-GB" sz="2200" dirty="0"/>
              <a:t> </a:t>
            </a:r>
            <a:r>
              <a:rPr lang="en-GB" sz="2200" dirty="0" err="1"/>
              <a:t>få</a:t>
            </a:r>
            <a:r>
              <a:rPr lang="en-GB" sz="2200" dirty="0"/>
              <a:t> </a:t>
            </a:r>
            <a:r>
              <a:rPr lang="en-GB" sz="2200" dirty="0" err="1"/>
              <a:t>en</a:t>
            </a:r>
            <a:r>
              <a:rPr lang="en-GB" sz="2200" dirty="0"/>
              <a:t> </a:t>
            </a:r>
            <a:r>
              <a:rPr lang="en-GB" sz="2200" dirty="0" err="1"/>
              <a:t>liten</a:t>
            </a:r>
            <a:r>
              <a:rPr lang="en-GB" sz="2200" dirty="0"/>
              <a:t> sum for </a:t>
            </a:r>
            <a:r>
              <a:rPr lang="en-GB" sz="2200" dirty="0" err="1"/>
              <a:t>bryderiet</a:t>
            </a:r>
            <a:endParaRPr lang="en-GB" sz="2200" dirty="0"/>
          </a:p>
          <a:p>
            <a:pPr lvl="3"/>
            <a:r>
              <a:rPr lang="en-GB" sz="2200" dirty="0" err="1"/>
              <a:t>Problemet</a:t>
            </a:r>
            <a:r>
              <a:rPr lang="en-GB" sz="2200" dirty="0"/>
              <a:t>, </a:t>
            </a:r>
            <a:r>
              <a:rPr lang="en-GB" sz="2200" dirty="0" err="1"/>
              <a:t>sier</a:t>
            </a:r>
            <a:r>
              <a:rPr lang="en-GB" sz="2200" dirty="0"/>
              <a:t> </a:t>
            </a:r>
            <a:r>
              <a:rPr lang="en-GB" sz="2200" dirty="0" err="1"/>
              <a:t>han</a:t>
            </a:r>
            <a:r>
              <a:rPr lang="en-GB" sz="2200" dirty="0"/>
              <a:t>, er at </a:t>
            </a:r>
            <a:r>
              <a:rPr lang="en-GB" sz="2200" dirty="0" err="1"/>
              <a:t>pengene</a:t>
            </a:r>
            <a:r>
              <a:rPr lang="en-GB" sz="2200" dirty="0"/>
              <a:t> </a:t>
            </a:r>
            <a:r>
              <a:rPr lang="en-GB" sz="2200" dirty="0" err="1"/>
              <a:t>hans</a:t>
            </a:r>
            <a:r>
              <a:rPr lang="en-GB" sz="2200" dirty="0"/>
              <a:t> </a:t>
            </a:r>
            <a:r>
              <a:rPr lang="en-GB" sz="2200" dirty="0" err="1"/>
              <a:t>ikke</a:t>
            </a:r>
            <a:r>
              <a:rPr lang="en-GB" sz="2200" dirty="0"/>
              <a:t> </a:t>
            </a:r>
            <a:r>
              <a:rPr lang="en-GB" sz="2200" dirty="0" err="1"/>
              <a:t>kan</a:t>
            </a:r>
            <a:r>
              <a:rPr lang="en-GB" sz="2200" dirty="0"/>
              <a:t> </a:t>
            </a:r>
            <a:r>
              <a:rPr lang="en-GB" sz="2200" dirty="0" err="1"/>
              <a:t>brukes</a:t>
            </a:r>
            <a:r>
              <a:rPr lang="en-GB" sz="2200" dirty="0"/>
              <a:t> </a:t>
            </a:r>
            <a:r>
              <a:rPr lang="en-GB" sz="2200" dirty="0" err="1"/>
              <a:t>til</a:t>
            </a:r>
            <a:r>
              <a:rPr lang="en-GB" sz="2200" dirty="0"/>
              <a:t> </a:t>
            </a:r>
            <a:r>
              <a:rPr lang="en-GB" sz="2200" dirty="0" err="1"/>
              <a:t>noe</a:t>
            </a:r>
            <a:r>
              <a:rPr lang="en-GB" sz="2200" dirty="0"/>
              <a:t> </a:t>
            </a:r>
            <a:r>
              <a:rPr lang="en-GB" sz="2200" dirty="0" err="1"/>
              <a:t>enda</a:t>
            </a:r>
            <a:r>
              <a:rPr lang="en-GB" sz="2200" dirty="0"/>
              <a:t>, </a:t>
            </a:r>
            <a:r>
              <a:rPr lang="en-GB" sz="2200" dirty="0" err="1"/>
              <a:t>så</a:t>
            </a:r>
            <a:r>
              <a:rPr lang="en-GB" sz="2200" dirty="0"/>
              <a:t> </a:t>
            </a:r>
            <a:r>
              <a:rPr lang="en-GB" sz="2200" i="1" dirty="0"/>
              <a:t>du</a:t>
            </a:r>
            <a:r>
              <a:rPr lang="en-GB" sz="2200" dirty="0"/>
              <a:t> </a:t>
            </a:r>
            <a:r>
              <a:rPr lang="en-GB" sz="2200" dirty="0" err="1"/>
              <a:t>må</a:t>
            </a:r>
            <a:r>
              <a:rPr lang="en-GB" sz="2200" dirty="0"/>
              <a:t> </a:t>
            </a:r>
            <a:r>
              <a:rPr lang="en-GB" sz="2200" dirty="0" err="1"/>
              <a:t>legge</a:t>
            </a:r>
            <a:r>
              <a:rPr lang="en-GB" sz="2200" dirty="0"/>
              <a:t> </a:t>
            </a:r>
            <a:r>
              <a:rPr lang="en-GB" sz="2200" dirty="0" err="1"/>
              <a:t>ut</a:t>
            </a:r>
            <a:r>
              <a:rPr lang="en-GB" sz="2200" dirty="0"/>
              <a:t> for diverse </a:t>
            </a:r>
            <a:r>
              <a:rPr lang="en-GB" sz="2200" dirty="0" err="1"/>
              <a:t>avgifter</a:t>
            </a:r>
            <a:r>
              <a:rPr lang="en-GB" sz="2200" dirty="0"/>
              <a:t> </a:t>
            </a:r>
            <a:r>
              <a:rPr lang="en-GB" sz="2200" dirty="0" err="1"/>
              <a:t>som</a:t>
            </a:r>
            <a:r>
              <a:rPr lang="en-GB" sz="2200" dirty="0"/>
              <a:t> skatt </a:t>
            </a:r>
            <a:r>
              <a:rPr lang="en-GB" sz="2200" dirty="0" err="1"/>
              <a:t>og</a:t>
            </a:r>
            <a:r>
              <a:rPr lang="en-GB" sz="2200" dirty="0"/>
              <a:t> </a:t>
            </a:r>
            <a:r>
              <a:rPr lang="en-GB" sz="2200" dirty="0" err="1"/>
              <a:t>gebyrer</a:t>
            </a:r>
            <a:r>
              <a:rPr lang="en-GB" sz="2200" dirty="0"/>
              <a:t> </a:t>
            </a:r>
            <a:r>
              <a:rPr lang="en-GB" sz="2200" dirty="0" err="1"/>
              <a:t>enn</a:t>
            </a:r>
            <a:r>
              <a:rPr lang="en-GB" sz="2200" dirty="0"/>
              <a:t> </a:t>
            </a:r>
            <a:r>
              <a:rPr lang="en-GB" sz="2200" dirty="0" err="1"/>
              <a:t>så</a:t>
            </a:r>
            <a:r>
              <a:rPr lang="en-GB" sz="2200" dirty="0"/>
              <a:t> </a:t>
            </a:r>
            <a:r>
              <a:rPr lang="en-GB" sz="2200" dirty="0" err="1"/>
              <a:t>lenge</a:t>
            </a:r>
            <a:endParaRPr lang="en-GB" sz="2200" dirty="0"/>
          </a:p>
          <a:p>
            <a:pPr lvl="4"/>
            <a:r>
              <a:rPr lang="en-GB" sz="2200" dirty="0"/>
              <a:t>Lover å </a:t>
            </a:r>
            <a:r>
              <a:rPr lang="en-GB" sz="2200" dirty="0" err="1"/>
              <a:t>betale</a:t>
            </a:r>
            <a:r>
              <a:rPr lang="en-GB" sz="2200" dirty="0"/>
              <a:t> </a:t>
            </a:r>
            <a:r>
              <a:rPr lang="en-GB" sz="2200" dirty="0" err="1"/>
              <a:t>tilbake</a:t>
            </a:r>
            <a:r>
              <a:rPr lang="en-GB" sz="2200" dirty="0"/>
              <a:t> “trust me, bro”</a:t>
            </a:r>
          </a:p>
          <a:p>
            <a:pPr lvl="4"/>
            <a:r>
              <a:rPr lang="en-GB" sz="2200" dirty="0"/>
              <a:t>Du sender </a:t>
            </a:r>
            <a:r>
              <a:rPr lang="en-GB" sz="2200" dirty="0" err="1"/>
              <a:t>en</a:t>
            </a:r>
            <a:r>
              <a:rPr lang="en-GB" sz="2200" dirty="0"/>
              <a:t> </a:t>
            </a:r>
            <a:r>
              <a:rPr lang="en-GB" sz="2200" dirty="0" err="1"/>
              <a:t>pengesum</a:t>
            </a:r>
            <a:r>
              <a:rPr lang="en-GB" sz="2200" dirty="0"/>
              <a:t> for å </a:t>
            </a:r>
            <a:r>
              <a:rPr lang="en-GB" sz="2200" dirty="0" err="1"/>
              <a:t>dekke</a:t>
            </a:r>
            <a:r>
              <a:rPr lang="en-GB" sz="2200" dirty="0"/>
              <a:t> </a:t>
            </a:r>
            <a:r>
              <a:rPr lang="en-GB" sz="2200" dirty="0" err="1"/>
              <a:t>dette</a:t>
            </a:r>
            <a:r>
              <a:rPr lang="en-GB" sz="2200" dirty="0"/>
              <a:t>, </a:t>
            </a:r>
            <a:r>
              <a:rPr lang="en-GB" sz="2200" dirty="0" err="1"/>
              <a:t>og</a:t>
            </a:r>
            <a:r>
              <a:rPr lang="en-GB" sz="2200" dirty="0"/>
              <a:t> </a:t>
            </a:r>
            <a:r>
              <a:rPr lang="en-GB" sz="2200" dirty="0" err="1"/>
              <a:t>hører</a:t>
            </a:r>
            <a:r>
              <a:rPr lang="en-GB" sz="2200" dirty="0"/>
              <a:t> </a:t>
            </a:r>
            <a:r>
              <a:rPr lang="en-GB" sz="2200" dirty="0" err="1"/>
              <a:t>aldri</a:t>
            </a:r>
            <a:r>
              <a:rPr lang="en-GB" sz="2200" dirty="0"/>
              <a:t> </a:t>
            </a:r>
            <a:r>
              <a:rPr lang="en-GB" sz="2200" dirty="0" err="1"/>
              <a:t>fra</a:t>
            </a:r>
            <a:r>
              <a:rPr lang="en-GB" sz="2200" dirty="0"/>
              <a:t> </a:t>
            </a:r>
            <a:r>
              <a:rPr lang="en-GB" sz="2200" dirty="0" err="1"/>
              <a:t>prinsen</a:t>
            </a:r>
            <a:r>
              <a:rPr lang="en-GB" sz="2200" dirty="0"/>
              <a:t> </a:t>
            </a:r>
            <a:r>
              <a:rPr lang="en-GB" sz="2200" dirty="0" err="1"/>
              <a:t>igjen</a:t>
            </a:r>
            <a:r>
              <a:rPr lang="en-GB" sz="2200" dirty="0"/>
              <a:t>. :(</a:t>
            </a:r>
          </a:p>
          <a:p>
            <a:pPr marL="265113" lvl="1" indent="0">
              <a:buNone/>
            </a:pPr>
            <a:endParaRPr lang="nb-NO" sz="2200" dirty="0">
              <a:highlight>
                <a:srgbClr val="FFFF00"/>
              </a:highlight>
            </a:endParaRPr>
          </a:p>
        </p:txBody>
      </p:sp>
    </p:spTree>
    <p:extLst>
      <p:ext uri="{BB962C8B-B14F-4D97-AF65-F5344CB8AC3E}">
        <p14:creationId xmlns:p14="http://schemas.microsoft.com/office/powerpoint/2010/main" val="231106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93DA077-AFE2-0CAF-1679-CA700FDE6C6B}"/>
              </a:ext>
            </a:extLst>
          </p:cNvPr>
          <p:cNvSpPr>
            <a:spLocks noGrp="1"/>
          </p:cNvSpPr>
          <p:nvPr>
            <p:ph type="title"/>
          </p:nvPr>
        </p:nvSpPr>
        <p:spPr/>
        <p:txBody>
          <a:bodyPr/>
          <a:lstStyle/>
          <a:p>
            <a:r>
              <a:rPr lang="en-GB" dirty="0" err="1"/>
              <a:t>Investeringssvindel</a:t>
            </a:r>
            <a:endParaRPr lang="nb-NO" dirty="0"/>
          </a:p>
        </p:txBody>
      </p:sp>
      <p:sp>
        <p:nvSpPr>
          <p:cNvPr id="3" name="Plassholder for innhold 2">
            <a:extLst>
              <a:ext uri="{FF2B5EF4-FFF2-40B4-BE49-F238E27FC236}">
                <a16:creationId xmlns:a16="http://schemas.microsoft.com/office/drawing/2014/main" id="{D92BE3AD-1751-D965-CA96-0F58BD19A049}"/>
              </a:ext>
            </a:extLst>
          </p:cNvPr>
          <p:cNvSpPr>
            <a:spLocks noGrp="1"/>
          </p:cNvSpPr>
          <p:nvPr>
            <p:ph idx="1"/>
          </p:nvPr>
        </p:nvSpPr>
        <p:spPr/>
        <p:txBody>
          <a:bodyPr>
            <a:normAutofit/>
          </a:bodyPr>
          <a:lstStyle/>
          <a:p>
            <a:r>
              <a:rPr lang="en-GB" dirty="0"/>
              <a:t>Pump and dump:</a:t>
            </a:r>
          </a:p>
          <a:p>
            <a:pPr lvl="1"/>
            <a:r>
              <a:rPr lang="en-GB" sz="2200" dirty="0" err="1"/>
              <a:t>Svindler</a:t>
            </a:r>
            <a:r>
              <a:rPr lang="en-GB" sz="2200" dirty="0"/>
              <a:t> </a:t>
            </a:r>
            <a:r>
              <a:rPr lang="en-GB" sz="2200" dirty="0" err="1"/>
              <a:t>kjøper</a:t>
            </a:r>
            <a:r>
              <a:rPr lang="en-GB" sz="2200" dirty="0"/>
              <a:t> </a:t>
            </a:r>
            <a:r>
              <a:rPr lang="en-GB" sz="2200" dirty="0" err="1"/>
              <a:t>opp</a:t>
            </a:r>
            <a:r>
              <a:rPr lang="en-GB" sz="2200" dirty="0"/>
              <a:t> store </a:t>
            </a:r>
            <a:r>
              <a:rPr lang="en-GB" sz="2200" dirty="0" err="1"/>
              <a:t>mengder</a:t>
            </a:r>
            <a:r>
              <a:rPr lang="en-GB" sz="2200" dirty="0"/>
              <a:t> </a:t>
            </a:r>
            <a:r>
              <a:rPr lang="en-GB" sz="2200" dirty="0" err="1"/>
              <a:t>verdiløse</a:t>
            </a:r>
            <a:r>
              <a:rPr lang="en-GB" sz="2200" dirty="0"/>
              <a:t> </a:t>
            </a:r>
            <a:r>
              <a:rPr lang="en-GB" sz="2200" dirty="0" err="1"/>
              <a:t>aksjer</a:t>
            </a:r>
            <a:endParaRPr lang="en-GB" sz="2200" dirty="0"/>
          </a:p>
          <a:p>
            <a:pPr lvl="2"/>
            <a:r>
              <a:rPr lang="en-GB" sz="2200" dirty="0" err="1"/>
              <a:t>Prøver</a:t>
            </a:r>
            <a:r>
              <a:rPr lang="en-GB" sz="2200" dirty="0"/>
              <a:t> å </a:t>
            </a:r>
            <a:r>
              <a:rPr lang="en-GB" sz="2200" dirty="0" err="1"/>
              <a:t>påvirke</a:t>
            </a:r>
            <a:r>
              <a:rPr lang="en-GB" sz="2200" dirty="0"/>
              <a:t> </a:t>
            </a:r>
            <a:r>
              <a:rPr lang="en-GB" sz="2200" dirty="0" err="1"/>
              <a:t>prisen</a:t>
            </a:r>
            <a:r>
              <a:rPr lang="en-GB" sz="2200" dirty="0"/>
              <a:t> for å </a:t>
            </a:r>
            <a:r>
              <a:rPr lang="en-GB" sz="2200" dirty="0" err="1"/>
              <a:t>få</a:t>
            </a:r>
            <a:r>
              <a:rPr lang="en-GB" sz="2200" dirty="0"/>
              <a:t> den </a:t>
            </a:r>
            <a:r>
              <a:rPr lang="en-GB" sz="2200" dirty="0" err="1"/>
              <a:t>til</a:t>
            </a:r>
            <a:r>
              <a:rPr lang="en-GB" sz="2200" dirty="0"/>
              <a:t> å </a:t>
            </a:r>
            <a:r>
              <a:rPr lang="en-GB" sz="2200" dirty="0" err="1"/>
              <a:t>øke</a:t>
            </a:r>
            <a:endParaRPr lang="en-GB" sz="2200" dirty="0"/>
          </a:p>
          <a:p>
            <a:pPr lvl="3"/>
            <a:r>
              <a:rPr lang="en-GB" sz="2200" dirty="0" err="1"/>
              <a:t>Sprer</a:t>
            </a:r>
            <a:r>
              <a:rPr lang="en-GB" sz="2200" dirty="0"/>
              <a:t> </a:t>
            </a:r>
            <a:r>
              <a:rPr lang="en-GB" sz="2200" dirty="0" err="1"/>
              <a:t>falske</a:t>
            </a:r>
            <a:r>
              <a:rPr lang="en-GB" sz="2200" dirty="0"/>
              <a:t> </a:t>
            </a:r>
            <a:r>
              <a:rPr lang="en-GB" sz="2200" dirty="0" err="1"/>
              <a:t>rykter</a:t>
            </a:r>
            <a:r>
              <a:rPr lang="en-GB" sz="2200" dirty="0"/>
              <a:t> </a:t>
            </a:r>
            <a:r>
              <a:rPr lang="en-GB" sz="2200" dirty="0" err="1"/>
              <a:t>på</a:t>
            </a:r>
            <a:r>
              <a:rPr lang="en-GB" sz="2200" dirty="0"/>
              <a:t> internet </a:t>
            </a:r>
            <a:r>
              <a:rPr lang="en-GB" sz="2200" dirty="0" err="1"/>
              <a:t>i</a:t>
            </a:r>
            <a:r>
              <a:rPr lang="en-GB" sz="2200" dirty="0"/>
              <a:t> forums, chatter, Discord, Reddit </a:t>
            </a:r>
            <a:r>
              <a:rPr lang="en-GB" sz="2200" dirty="0" err="1"/>
              <a:t>osv</a:t>
            </a:r>
            <a:r>
              <a:rPr lang="en-GB" sz="2200" dirty="0"/>
              <a:t>.</a:t>
            </a:r>
          </a:p>
          <a:p>
            <a:pPr lvl="4"/>
            <a:r>
              <a:rPr lang="en-GB" sz="2200" dirty="0"/>
              <a:t>F. </a:t>
            </a:r>
            <a:r>
              <a:rPr lang="en-GB" sz="2200" dirty="0" err="1"/>
              <a:t>eks</a:t>
            </a:r>
            <a:r>
              <a:rPr lang="en-GB" sz="2200" dirty="0"/>
              <a:t>, </a:t>
            </a:r>
            <a:r>
              <a:rPr lang="en-GB" sz="2200" dirty="0" err="1"/>
              <a:t>sier</a:t>
            </a:r>
            <a:r>
              <a:rPr lang="en-GB" sz="2200" dirty="0"/>
              <a:t> at </a:t>
            </a:r>
            <a:r>
              <a:rPr lang="en-GB" sz="2200" dirty="0" err="1"/>
              <a:t>han</a:t>
            </a:r>
            <a:r>
              <a:rPr lang="en-GB" sz="2200" dirty="0"/>
              <a:t> </a:t>
            </a:r>
            <a:r>
              <a:rPr lang="en-GB" sz="2200" dirty="0" err="1"/>
              <a:t>har</a:t>
            </a:r>
            <a:r>
              <a:rPr lang="en-GB" sz="2200" dirty="0"/>
              <a:t> </a:t>
            </a:r>
            <a:r>
              <a:rPr lang="en-GB" sz="2200" dirty="0" err="1"/>
              <a:t>innsideinfo</a:t>
            </a:r>
            <a:r>
              <a:rPr lang="en-GB" sz="2200" dirty="0"/>
              <a:t> om at </a:t>
            </a:r>
            <a:r>
              <a:rPr lang="en-GB" sz="2200" dirty="0" err="1"/>
              <a:t>selskapet</a:t>
            </a:r>
            <a:r>
              <a:rPr lang="en-GB" sz="2200" dirty="0"/>
              <a:t> </a:t>
            </a:r>
            <a:r>
              <a:rPr lang="en-GB" sz="2200" dirty="0" err="1"/>
              <a:t>bak</a:t>
            </a:r>
            <a:r>
              <a:rPr lang="en-GB" sz="2200" dirty="0"/>
              <a:t> </a:t>
            </a:r>
            <a:r>
              <a:rPr lang="en-GB" sz="2200" dirty="0" err="1"/>
              <a:t>aksjene</a:t>
            </a:r>
            <a:r>
              <a:rPr lang="en-GB" sz="2200" dirty="0"/>
              <a:t> </a:t>
            </a:r>
            <a:r>
              <a:rPr lang="en-GB" sz="2200" dirty="0" err="1"/>
              <a:t>har</a:t>
            </a:r>
            <a:r>
              <a:rPr lang="en-GB" sz="2200" dirty="0"/>
              <a:t> </a:t>
            </a:r>
            <a:r>
              <a:rPr lang="en-GB" sz="2200" dirty="0" err="1"/>
              <a:t>noe</a:t>
            </a:r>
            <a:r>
              <a:rPr lang="en-GB" sz="2200" dirty="0"/>
              <a:t> de </a:t>
            </a:r>
            <a:r>
              <a:rPr lang="en-GB" sz="2200" dirty="0" err="1"/>
              <a:t>vil</a:t>
            </a:r>
            <a:r>
              <a:rPr lang="en-GB" sz="2200" dirty="0"/>
              <a:t> </a:t>
            </a:r>
            <a:r>
              <a:rPr lang="en-GB" sz="2200" dirty="0" err="1"/>
              <a:t>kunngjøre</a:t>
            </a:r>
            <a:r>
              <a:rPr lang="en-GB" sz="2200" dirty="0"/>
              <a:t> </a:t>
            </a:r>
            <a:r>
              <a:rPr lang="en-GB" sz="2200" dirty="0" err="1"/>
              <a:t>snart</a:t>
            </a:r>
            <a:r>
              <a:rPr lang="en-GB" sz="2200" dirty="0"/>
              <a:t>, </a:t>
            </a:r>
            <a:r>
              <a:rPr lang="en-GB" sz="2200" dirty="0" err="1"/>
              <a:t>som</a:t>
            </a:r>
            <a:r>
              <a:rPr lang="en-GB" sz="2200" dirty="0"/>
              <a:t> </a:t>
            </a:r>
            <a:r>
              <a:rPr lang="en-GB" sz="2200" dirty="0" err="1"/>
              <a:t>vil</a:t>
            </a:r>
            <a:r>
              <a:rPr lang="en-GB" sz="2200" dirty="0"/>
              <a:t> </a:t>
            </a:r>
            <a:r>
              <a:rPr lang="en-GB" sz="2200" dirty="0" err="1"/>
              <a:t>øke</a:t>
            </a:r>
            <a:r>
              <a:rPr lang="en-GB" sz="2200" dirty="0"/>
              <a:t> </a:t>
            </a:r>
            <a:r>
              <a:rPr lang="en-GB" sz="2200" dirty="0" err="1"/>
              <a:t>prisen</a:t>
            </a:r>
            <a:r>
              <a:rPr lang="en-GB" sz="2200" dirty="0"/>
              <a:t> </a:t>
            </a:r>
            <a:r>
              <a:rPr lang="en-GB" sz="2200" dirty="0" err="1"/>
              <a:t>på</a:t>
            </a:r>
            <a:r>
              <a:rPr lang="en-GB" sz="2200" dirty="0"/>
              <a:t> </a:t>
            </a:r>
            <a:r>
              <a:rPr lang="en-GB" sz="2200" dirty="0" err="1"/>
              <a:t>aksjene</a:t>
            </a:r>
            <a:endParaRPr lang="en-GB" sz="2200" dirty="0"/>
          </a:p>
          <a:p>
            <a:pPr lvl="4"/>
            <a:r>
              <a:rPr lang="en-GB" sz="2200" dirty="0"/>
              <a:t>Folk </a:t>
            </a:r>
            <a:r>
              <a:rPr lang="en-GB" sz="2200" dirty="0" err="1"/>
              <a:t>føler</a:t>
            </a:r>
            <a:r>
              <a:rPr lang="en-GB" sz="2200" dirty="0"/>
              <a:t> at de </a:t>
            </a:r>
            <a:r>
              <a:rPr lang="en-GB" sz="2200" dirty="0" err="1"/>
              <a:t>ikke</a:t>
            </a:r>
            <a:r>
              <a:rPr lang="en-GB" sz="2200" dirty="0"/>
              <a:t> </a:t>
            </a:r>
            <a:r>
              <a:rPr lang="en-GB" sz="2200" dirty="0" err="1"/>
              <a:t>kan</a:t>
            </a:r>
            <a:r>
              <a:rPr lang="en-GB" sz="2200" dirty="0"/>
              <a:t> </a:t>
            </a:r>
            <a:r>
              <a:rPr lang="en-GB" sz="2200" dirty="0" err="1"/>
              <a:t>gå</a:t>
            </a:r>
            <a:r>
              <a:rPr lang="en-GB" sz="2200" dirty="0"/>
              <a:t> </a:t>
            </a:r>
            <a:r>
              <a:rPr lang="en-GB" sz="2200" dirty="0" err="1"/>
              <a:t>glipp</a:t>
            </a:r>
            <a:r>
              <a:rPr lang="en-GB" sz="2200" dirty="0"/>
              <a:t> </a:t>
            </a:r>
            <a:r>
              <a:rPr lang="en-GB" sz="2200" dirty="0" err="1"/>
              <a:t>av</a:t>
            </a:r>
            <a:r>
              <a:rPr lang="en-GB" sz="2200" dirty="0"/>
              <a:t> </a:t>
            </a:r>
            <a:r>
              <a:rPr lang="en-GB" sz="2200" dirty="0" err="1"/>
              <a:t>denne</a:t>
            </a:r>
            <a:r>
              <a:rPr lang="en-GB" sz="2200" dirty="0"/>
              <a:t> </a:t>
            </a:r>
            <a:r>
              <a:rPr lang="en-GB" sz="2200" dirty="0" err="1"/>
              <a:t>muligheten</a:t>
            </a:r>
            <a:r>
              <a:rPr lang="en-GB" sz="2200" dirty="0"/>
              <a:t>, </a:t>
            </a:r>
            <a:r>
              <a:rPr lang="en-GB" sz="2200" dirty="0" err="1"/>
              <a:t>og</a:t>
            </a:r>
            <a:r>
              <a:rPr lang="en-GB" sz="2200" dirty="0"/>
              <a:t> </a:t>
            </a:r>
            <a:r>
              <a:rPr lang="en-GB" sz="2200" dirty="0" err="1"/>
              <a:t>kjøper</a:t>
            </a:r>
            <a:r>
              <a:rPr lang="en-GB" sz="2200" dirty="0"/>
              <a:t> mange </a:t>
            </a:r>
            <a:r>
              <a:rPr lang="en-GB" sz="2200" dirty="0" err="1"/>
              <a:t>aksjer</a:t>
            </a:r>
            <a:r>
              <a:rPr lang="en-GB" sz="2200" dirty="0"/>
              <a:t>, </a:t>
            </a:r>
            <a:r>
              <a:rPr lang="en-GB" sz="2200" dirty="0" err="1"/>
              <a:t>noe</a:t>
            </a:r>
            <a:r>
              <a:rPr lang="en-GB" sz="2200" dirty="0"/>
              <a:t> </a:t>
            </a:r>
            <a:r>
              <a:rPr lang="en-GB" sz="2200" dirty="0" err="1"/>
              <a:t>som</a:t>
            </a:r>
            <a:r>
              <a:rPr lang="en-GB" sz="2200" dirty="0"/>
              <a:t> </a:t>
            </a:r>
            <a:r>
              <a:rPr lang="en-GB" sz="2200" dirty="0" err="1"/>
              <a:t>får</a:t>
            </a:r>
            <a:r>
              <a:rPr lang="en-GB" sz="2200" dirty="0"/>
              <a:t> </a:t>
            </a:r>
            <a:r>
              <a:rPr lang="en-GB" sz="2200" dirty="0" err="1"/>
              <a:t>prisen</a:t>
            </a:r>
            <a:r>
              <a:rPr lang="en-GB" sz="2200" dirty="0"/>
              <a:t> </a:t>
            </a:r>
            <a:r>
              <a:rPr lang="en-GB" sz="2200" dirty="0" err="1"/>
              <a:t>til</a:t>
            </a:r>
            <a:r>
              <a:rPr lang="en-GB" sz="2200" dirty="0"/>
              <a:t> å </a:t>
            </a:r>
            <a:r>
              <a:rPr lang="en-GB" sz="2200" dirty="0" err="1"/>
              <a:t>øke</a:t>
            </a:r>
            <a:endParaRPr lang="en-GB" sz="2200" dirty="0"/>
          </a:p>
          <a:p>
            <a:pPr lvl="3"/>
            <a:r>
              <a:rPr lang="en-GB" sz="2200" dirty="0" err="1"/>
              <a:t>Svindleren</a:t>
            </a:r>
            <a:r>
              <a:rPr lang="en-GB" sz="2200" dirty="0"/>
              <a:t> </a:t>
            </a:r>
            <a:r>
              <a:rPr lang="en-GB" sz="2200" dirty="0" err="1"/>
              <a:t>selger</a:t>
            </a:r>
            <a:r>
              <a:rPr lang="en-GB" sz="2200" dirty="0"/>
              <a:t> </a:t>
            </a:r>
            <a:r>
              <a:rPr lang="en-GB" sz="2200" dirty="0" err="1"/>
              <a:t>aksjene</a:t>
            </a:r>
            <a:r>
              <a:rPr lang="en-GB" sz="2200" dirty="0"/>
              <a:t> sine med </a:t>
            </a:r>
            <a:r>
              <a:rPr lang="en-GB" sz="2200" dirty="0" err="1"/>
              <a:t>stor</a:t>
            </a:r>
            <a:r>
              <a:rPr lang="en-GB" sz="2200" dirty="0"/>
              <a:t> </a:t>
            </a:r>
            <a:r>
              <a:rPr lang="en-GB" sz="2200" dirty="0" err="1"/>
              <a:t>profitt</a:t>
            </a:r>
            <a:r>
              <a:rPr lang="en-GB" sz="2200" dirty="0"/>
              <a:t>, </a:t>
            </a:r>
            <a:r>
              <a:rPr lang="en-GB" sz="2200" dirty="0" err="1"/>
              <a:t>mens</a:t>
            </a:r>
            <a:r>
              <a:rPr lang="en-GB" sz="2200" dirty="0"/>
              <a:t> de </a:t>
            </a:r>
            <a:r>
              <a:rPr lang="en-GB" sz="2200" dirty="0" err="1"/>
              <a:t>andre</a:t>
            </a:r>
            <a:r>
              <a:rPr lang="en-GB" sz="2200" dirty="0"/>
              <a:t> </a:t>
            </a:r>
            <a:r>
              <a:rPr lang="en-GB" sz="2200" dirty="0" err="1"/>
              <a:t>som</a:t>
            </a:r>
            <a:r>
              <a:rPr lang="en-GB" sz="2200" dirty="0"/>
              <a:t> </a:t>
            </a:r>
            <a:r>
              <a:rPr lang="en-GB" sz="2200" dirty="0" err="1"/>
              <a:t>ble</a:t>
            </a:r>
            <a:r>
              <a:rPr lang="en-GB" sz="2200" dirty="0"/>
              <a:t> </a:t>
            </a:r>
            <a:r>
              <a:rPr lang="en-GB" sz="2200" dirty="0" err="1"/>
              <a:t>lurt</a:t>
            </a:r>
            <a:r>
              <a:rPr lang="en-GB" sz="2200" dirty="0"/>
              <a:t> ser at det </a:t>
            </a:r>
            <a:r>
              <a:rPr lang="en-GB" sz="2200" dirty="0" err="1"/>
              <a:t>kommer</a:t>
            </a:r>
            <a:r>
              <a:rPr lang="en-GB" sz="2200" dirty="0"/>
              <a:t> </a:t>
            </a:r>
            <a:r>
              <a:rPr lang="en-GB" sz="2200" dirty="0" err="1"/>
              <a:t>aldri</a:t>
            </a:r>
            <a:r>
              <a:rPr lang="en-GB" sz="2200" dirty="0"/>
              <a:t> </a:t>
            </a:r>
            <a:r>
              <a:rPr lang="en-GB" sz="2200" dirty="0" err="1"/>
              <a:t>noen</a:t>
            </a:r>
            <a:r>
              <a:rPr lang="en-GB" sz="2200" dirty="0"/>
              <a:t> </a:t>
            </a:r>
            <a:r>
              <a:rPr lang="en-GB" sz="2200" dirty="0" err="1"/>
              <a:t>kunngjøring</a:t>
            </a:r>
            <a:r>
              <a:rPr lang="en-GB" sz="2200" dirty="0"/>
              <a:t> </a:t>
            </a:r>
            <a:r>
              <a:rPr lang="en-GB" sz="2200" dirty="0" err="1"/>
              <a:t>fra</a:t>
            </a:r>
            <a:r>
              <a:rPr lang="en-GB" sz="2200" dirty="0"/>
              <a:t> </a:t>
            </a:r>
            <a:r>
              <a:rPr lang="en-GB" sz="2200" dirty="0" err="1"/>
              <a:t>selskapet</a:t>
            </a:r>
            <a:r>
              <a:rPr lang="en-GB" sz="2200" dirty="0"/>
              <a:t>, </a:t>
            </a:r>
            <a:r>
              <a:rPr lang="en-GB" sz="2200" dirty="0" err="1"/>
              <a:t>og</a:t>
            </a:r>
            <a:r>
              <a:rPr lang="en-GB" sz="2200" dirty="0"/>
              <a:t> </a:t>
            </a:r>
            <a:r>
              <a:rPr lang="en-GB" sz="2200" dirty="0" err="1"/>
              <a:t>prisen</a:t>
            </a:r>
            <a:r>
              <a:rPr lang="en-GB" sz="2200" dirty="0"/>
              <a:t> </a:t>
            </a:r>
            <a:r>
              <a:rPr lang="en-GB" sz="2200" dirty="0" err="1"/>
              <a:t>stuper</a:t>
            </a:r>
            <a:r>
              <a:rPr lang="en-GB" sz="2200" dirty="0"/>
              <a:t> </a:t>
            </a:r>
            <a:r>
              <a:rPr lang="en-GB" sz="2200" dirty="0" err="1"/>
              <a:t>igjen</a:t>
            </a:r>
            <a:endParaRPr lang="nb-NO" sz="2200" dirty="0"/>
          </a:p>
        </p:txBody>
      </p:sp>
    </p:spTree>
    <p:extLst>
      <p:ext uri="{BB962C8B-B14F-4D97-AF65-F5344CB8AC3E}">
        <p14:creationId xmlns:p14="http://schemas.microsoft.com/office/powerpoint/2010/main" val="341525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0FAB887-6779-8B57-B057-8EEFA6E46518}"/>
              </a:ext>
            </a:extLst>
          </p:cNvPr>
          <p:cNvSpPr>
            <a:spLocks noGrp="1"/>
          </p:cNvSpPr>
          <p:nvPr>
            <p:ph type="title"/>
          </p:nvPr>
        </p:nvSpPr>
        <p:spPr/>
        <p:txBody>
          <a:bodyPr/>
          <a:lstStyle/>
          <a:p>
            <a:r>
              <a:rPr lang="en-GB" dirty="0"/>
              <a:t>Scam </a:t>
            </a:r>
            <a:r>
              <a:rPr lang="en-GB" dirty="0" err="1"/>
              <a:t>ved</a:t>
            </a:r>
            <a:r>
              <a:rPr lang="en-GB" dirty="0"/>
              <a:t> </a:t>
            </a:r>
            <a:r>
              <a:rPr lang="en-GB" dirty="0" err="1"/>
              <a:t>kjøp</a:t>
            </a:r>
            <a:endParaRPr lang="nb-NO" dirty="0"/>
          </a:p>
        </p:txBody>
      </p:sp>
      <p:sp>
        <p:nvSpPr>
          <p:cNvPr id="3" name="Plassholder for innhold 2">
            <a:extLst>
              <a:ext uri="{FF2B5EF4-FFF2-40B4-BE49-F238E27FC236}">
                <a16:creationId xmlns:a16="http://schemas.microsoft.com/office/drawing/2014/main" id="{D763DA2D-2FDB-478A-C941-125957923708}"/>
              </a:ext>
            </a:extLst>
          </p:cNvPr>
          <p:cNvSpPr>
            <a:spLocks noGrp="1"/>
          </p:cNvSpPr>
          <p:nvPr>
            <p:ph idx="1"/>
          </p:nvPr>
        </p:nvSpPr>
        <p:spPr/>
        <p:txBody>
          <a:bodyPr/>
          <a:lstStyle/>
          <a:p>
            <a:r>
              <a:rPr lang="en-GB" dirty="0" err="1"/>
              <a:t>Nettauksjoner</a:t>
            </a:r>
            <a:r>
              <a:rPr lang="en-GB" dirty="0"/>
              <a:t>, Finn.no </a:t>
            </a:r>
            <a:r>
              <a:rPr lang="en-GB" dirty="0" err="1"/>
              <a:t>osv</a:t>
            </a:r>
            <a:r>
              <a:rPr lang="en-GB" dirty="0"/>
              <a:t>.</a:t>
            </a:r>
          </a:p>
          <a:p>
            <a:r>
              <a:rPr lang="en-GB" dirty="0" err="1"/>
              <a:t>Hvilke</a:t>
            </a:r>
            <a:r>
              <a:rPr lang="en-GB" dirty="0"/>
              <a:t> </a:t>
            </a:r>
            <a:r>
              <a:rPr lang="en-GB" dirty="0" err="1"/>
              <a:t>rettigheter</a:t>
            </a:r>
            <a:r>
              <a:rPr lang="en-GB" dirty="0"/>
              <a:t> </a:t>
            </a:r>
            <a:r>
              <a:rPr lang="en-GB" dirty="0" err="1"/>
              <a:t>har</a:t>
            </a:r>
            <a:r>
              <a:rPr lang="en-GB" dirty="0"/>
              <a:t> du?</a:t>
            </a:r>
          </a:p>
          <a:p>
            <a:pPr lvl="1"/>
            <a:r>
              <a:rPr lang="nb-NO" dirty="0"/>
              <a:t>Reklamasjonsfristen er kortere enn om du kjøper fra en bedrift </a:t>
            </a:r>
          </a:p>
          <a:p>
            <a:pPr lvl="1"/>
            <a:r>
              <a:rPr lang="nb-NO" dirty="0"/>
              <a:t>Angreretten gjelder ikke, du kan ikke angre kjøpet</a:t>
            </a:r>
            <a:endParaRPr lang="en-GB" dirty="0"/>
          </a:p>
          <a:p>
            <a:r>
              <a:rPr lang="en-GB" dirty="0"/>
              <a:t>Bruk </a:t>
            </a:r>
            <a:r>
              <a:rPr lang="en-GB" dirty="0" err="1"/>
              <a:t>kredittkort</a:t>
            </a:r>
            <a:r>
              <a:rPr lang="en-GB" dirty="0"/>
              <a:t>! </a:t>
            </a:r>
            <a:endParaRPr lang="nb-NO" dirty="0"/>
          </a:p>
        </p:txBody>
      </p:sp>
    </p:spTree>
    <p:extLst>
      <p:ext uri="{BB962C8B-B14F-4D97-AF65-F5344CB8AC3E}">
        <p14:creationId xmlns:p14="http://schemas.microsoft.com/office/powerpoint/2010/main" val="221802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E05DE6A-9937-AC2F-8800-217ACEE154B0}"/>
              </a:ext>
            </a:extLst>
          </p:cNvPr>
          <p:cNvSpPr>
            <a:spLocks noGrp="1"/>
          </p:cNvSpPr>
          <p:nvPr>
            <p:ph type="title"/>
          </p:nvPr>
        </p:nvSpPr>
        <p:spPr/>
        <p:txBody>
          <a:bodyPr/>
          <a:lstStyle/>
          <a:p>
            <a:r>
              <a:rPr lang="en-GB" dirty="0" err="1"/>
              <a:t>Identitetstyveri</a:t>
            </a:r>
            <a:endParaRPr lang="nb-NO" dirty="0"/>
          </a:p>
        </p:txBody>
      </p:sp>
      <p:sp>
        <p:nvSpPr>
          <p:cNvPr id="3" name="Plassholder for innhold 2">
            <a:extLst>
              <a:ext uri="{FF2B5EF4-FFF2-40B4-BE49-F238E27FC236}">
                <a16:creationId xmlns:a16="http://schemas.microsoft.com/office/drawing/2014/main" id="{A7BF7D11-434F-7613-EFC7-49495EEF043D}"/>
              </a:ext>
            </a:extLst>
          </p:cNvPr>
          <p:cNvSpPr>
            <a:spLocks noGrp="1"/>
          </p:cNvSpPr>
          <p:nvPr>
            <p:ph idx="1"/>
          </p:nvPr>
        </p:nvSpPr>
        <p:spPr/>
        <p:txBody>
          <a:bodyPr/>
          <a:lstStyle/>
          <a:p>
            <a:r>
              <a:rPr lang="en-GB" dirty="0" err="1"/>
              <a:t>Stjeler</a:t>
            </a:r>
            <a:r>
              <a:rPr lang="en-GB" dirty="0"/>
              <a:t> </a:t>
            </a:r>
            <a:r>
              <a:rPr lang="en-GB" dirty="0" err="1"/>
              <a:t>noe</a:t>
            </a:r>
            <a:r>
              <a:rPr lang="en-GB" dirty="0"/>
              <a:t> </a:t>
            </a:r>
            <a:r>
              <a:rPr lang="en-GB" dirty="0" err="1"/>
              <a:t>som</a:t>
            </a:r>
            <a:r>
              <a:rPr lang="en-GB" dirty="0"/>
              <a:t> </a:t>
            </a:r>
            <a:r>
              <a:rPr lang="en-GB" dirty="0" err="1"/>
              <a:t>gjør</a:t>
            </a:r>
            <a:r>
              <a:rPr lang="en-GB" dirty="0"/>
              <a:t> at man </a:t>
            </a:r>
            <a:r>
              <a:rPr lang="en-GB" dirty="0" err="1"/>
              <a:t>kan</a:t>
            </a:r>
            <a:r>
              <a:rPr lang="en-GB" dirty="0"/>
              <a:t> </a:t>
            </a:r>
            <a:r>
              <a:rPr lang="en-GB" dirty="0" err="1"/>
              <a:t>utgi</a:t>
            </a:r>
            <a:r>
              <a:rPr lang="en-GB" dirty="0"/>
              <a:t> seg for å </a:t>
            </a:r>
            <a:r>
              <a:rPr lang="en-GB" dirty="0" err="1"/>
              <a:t>være</a:t>
            </a:r>
            <a:r>
              <a:rPr lang="en-GB" dirty="0"/>
              <a:t> </a:t>
            </a:r>
            <a:r>
              <a:rPr lang="en-GB" dirty="0" err="1"/>
              <a:t>en</a:t>
            </a:r>
            <a:r>
              <a:rPr lang="en-GB" dirty="0"/>
              <a:t> </a:t>
            </a:r>
            <a:r>
              <a:rPr lang="en-GB" dirty="0" err="1"/>
              <a:t>annen</a:t>
            </a:r>
            <a:endParaRPr lang="en-GB" dirty="0"/>
          </a:p>
          <a:p>
            <a:r>
              <a:rPr lang="en-GB" dirty="0" err="1"/>
              <a:t>Ofte</a:t>
            </a:r>
            <a:r>
              <a:rPr lang="en-GB" dirty="0"/>
              <a:t> med den </a:t>
            </a:r>
            <a:r>
              <a:rPr lang="en-GB" dirty="0" err="1"/>
              <a:t>hensikt</a:t>
            </a:r>
            <a:r>
              <a:rPr lang="en-GB" dirty="0"/>
              <a:t> å </a:t>
            </a:r>
            <a:r>
              <a:rPr lang="en-GB" dirty="0" err="1"/>
              <a:t>kunne</a:t>
            </a:r>
            <a:r>
              <a:rPr lang="en-GB" dirty="0"/>
              <a:t> </a:t>
            </a:r>
            <a:r>
              <a:rPr lang="en-GB" dirty="0" err="1"/>
              <a:t>kjøpe</a:t>
            </a:r>
            <a:r>
              <a:rPr lang="en-GB" dirty="0"/>
              <a:t> ting </a:t>
            </a:r>
            <a:r>
              <a:rPr lang="en-GB" dirty="0" err="1"/>
              <a:t>i</a:t>
            </a:r>
            <a:r>
              <a:rPr lang="en-GB" dirty="0"/>
              <a:t> </a:t>
            </a:r>
            <a:r>
              <a:rPr lang="en-GB" dirty="0" err="1"/>
              <a:t>andres</a:t>
            </a:r>
            <a:r>
              <a:rPr lang="en-GB" dirty="0"/>
              <a:t> </a:t>
            </a:r>
            <a:r>
              <a:rPr lang="en-GB" dirty="0" err="1"/>
              <a:t>navn</a:t>
            </a:r>
            <a:r>
              <a:rPr lang="en-GB" dirty="0"/>
              <a:t>, </a:t>
            </a:r>
            <a:r>
              <a:rPr lang="en-GB" dirty="0" err="1"/>
              <a:t>og</a:t>
            </a:r>
            <a:r>
              <a:rPr lang="en-GB" dirty="0"/>
              <a:t> </a:t>
            </a:r>
            <a:r>
              <a:rPr lang="en-GB" dirty="0" err="1"/>
              <a:t>slippe</a:t>
            </a:r>
            <a:r>
              <a:rPr lang="en-GB" dirty="0"/>
              <a:t> </a:t>
            </a:r>
            <a:r>
              <a:rPr lang="en-GB" dirty="0" err="1"/>
              <a:t>kostnaden</a:t>
            </a:r>
            <a:r>
              <a:rPr lang="en-GB" dirty="0"/>
              <a:t> </a:t>
            </a:r>
            <a:r>
              <a:rPr lang="en-GB" dirty="0" err="1"/>
              <a:t>selv</a:t>
            </a:r>
            <a:endParaRPr lang="en-GB" dirty="0"/>
          </a:p>
          <a:p>
            <a:r>
              <a:rPr lang="en-GB" dirty="0"/>
              <a:t>Men </a:t>
            </a:r>
            <a:r>
              <a:rPr lang="en-GB" dirty="0" err="1"/>
              <a:t>også</a:t>
            </a:r>
            <a:r>
              <a:rPr lang="en-GB" dirty="0"/>
              <a:t> for å </a:t>
            </a:r>
            <a:r>
              <a:rPr lang="en-GB" dirty="0" err="1"/>
              <a:t>få</a:t>
            </a:r>
            <a:r>
              <a:rPr lang="en-GB" dirty="0"/>
              <a:t> </a:t>
            </a:r>
            <a:r>
              <a:rPr lang="en-GB" dirty="0" err="1"/>
              <a:t>muligheter</a:t>
            </a:r>
            <a:r>
              <a:rPr lang="en-GB" dirty="0"/>
              <a:t> </a:t>
            </a:r>
            <a:r>
              <a:rPr lang="en-GB" dirty="0" err="1"/>
              <a:t>til</a:t>
            </a:r>
            <a:r>
              <a:rPr lang="en-GB" dirty="0"/>
              <a:t> å </a:t>
            </a:r>
            <a:r>
              <a:rPr lang="en-GB" dirty="0" err="1"/>
              <a:t>gjøre</a:t>
            </a:r>
            <a:r>
              <a:rPr lang="en-GB" dirty="0"/>
              <a:t> </a:t>
            </a:r>
            <a:r>
              <a:rPr lang="en-GB" dirty="0" err="1"/>
              <a:t>noe</a:t>
            </a:r>
            <a:r>
              <a:rPr lang="en-GB" dirty="0"/>
              <a:t> man </a:t>
            </a:r>
            <a:r>
              <a:rPr lang="en-GB" dirty="0" err="1"/>
              <a:t>ikke</a:t>
            </a:r>
            <a:r>
              <a:rPr lang="en-GB" dirty="0"/>
              <a:t> </a:t>
            </a:r>
            <a:r>
              <a:rPr lang="en-GB" dirty="0" err="1"/>
              <a:t>kan</a:t>
            </a:r>
            <a:r>
              <a:rPr lang="en-GB" dirty="0"/>
              <a:t>, f. </a:t>
            </a:r>
            <a:r>
              <a:rPr lang="en-GB" dirty="0" err="1"/>
              <a:t>eks</a:t>
            </a:r>
            <a:r>
              <a:rPr lang="en-GB" dirty="0"/>
              <a:t>:</a:t>
            </a:r>
          </a:p>
          <a:p>
            <a:pPr lvl="1"/>
            <a:r>
              <a:rPr lang="en-GB" dirty="0" err="1"/>
              <a:t>Stjele</a:t>
            </a:r>
            <a:r>
              <a:rPr lang="en-GB" dirty="0"/>
              <a:t> </a:t>
            </a:r>
            <a:r>
              <a:rPr lang="en-GB" dirty="0" err="1"/>
              <a:t>førerkort</a:t>
            </a:r>
            <a:r>
              <a:rPr lang="en-GB" dirty="0"/>
              <a:t> </a:t>
            </a:r>
            <a:r>
              <a:rPr lang="en-GB" dirty="0" err="1"/>
              <a:t>og</a:t>
            </a:r>
            <a:r>
              <a:rPr lang="en-GB" dirty="0"/>
              <a:t> </a:t>
            </a:r>
            <a:r>
              <a:rPr lang="en-GB" dirty="0" err="1"/>
              <a:t>lage</a:t>
            </a:r>
            <a:r>
              <a:rPr lang="en-GB" dirty="0"/>
              <a:t> et </a:t>
            </a:r>
            <a:r>
              <a:rPr lang="en-GB" dirty="0" err="1"/>
              <a:t>falsk</a:t>
            </a:r>
            <a:r>
              <a:rPr lang="en-GB" dirty="0"/>
              <a:t> et </a:t>
            </a:r>
            <a:r>
              <a:rPr lang="en-GB" dirty="0" err="1"/>
              <a:t>basert</a:t>
            </a:r>
            <a:r>
              <a:rPr lang="en-GB" dirty="0"/>
              <a:t> </a:t>
            </a:r>
            <a:r>
              <a:rPr lang="en-GB" dirty="0" err="1"/>
              <a:t>på</a:t>
            </a:r>
            <a:r>
              <a:rPr lang="en-GB" dirty="0"/>
              <a:t> </a:t>
            </a:r>
            <a:r>
              <a:rPr lang="en-GB" dirty="0" err="1"/>
              <a:t>dette</a:t>
            </a:r>
            <a:endParaRPr lang="en-GB" dirty="0">
              <a:highlight>
                <a:srgbClr val="FFFF00"/>
              </a:highlight>
            </a:endParaRPr>
          </a:p>
          <a:p>
            <a:pPr lvl="1"/>
            <a:r>
              <a:rPr lang="en-GB" dirty="0" err="1"/>
              <a:t>Oprette</a:t>
            </a:r>
            <a:r>
              <a:rPr lang="en-GB" dirty="0"/>
              <a:t> </a:t>
            </a:r>
            <a:r>
              <a:rPr lang="en-GB" dirty="0" err="1"/>
              <a:t>kredittkort</a:t>
            </a:r>
            <a:r>
              <a:rPr lang="en-GB" dirty="0"/>
              <a:t> </a:t>
            </a:r>
            <a:r>
              <a:rPr lang="en-GB" dirty="0" err="1"/>
              <a:t>i</a:t>
            </a:r>
            <a:r>
              <a:rPr lang="en-GB" dirty="0"/>
              <a:t> </a:t>
            </a:r>
            <a:r>
              <a:rPr lang="en-GB" dirty="0" err="1"/>
              <a:t>andres</a:t>
            </a:r>
            <a:r>
              <a:rPr lang="en-GB" dirty="0"/>
              <a:t> </a:t>
            </a:r>
            <a:r>
              <a:rPr lang="en-GB" dirty="0" err="1"/>
              <a:t>navn</a:t>
            </a:r>
            <a:endParaRPr lang="en-GB" dirty="0"/>
          </a:p>
        </p:txBody>
      </p:sp>
    </p:spTree>
    <p:extLst>
      <p:ext uri="{BB962C8B-B14F-4D97-AF65-F5344CB8AC3E}">
        <p14:creationId xmlns:p14="http://schemas.microsoft.com/office/powerpoint/2010/main" val="201866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A25AC7-9DFA-31FE-1002-187D67F9BEFA}"/>
              </a:ext>
            </a:extLst>
          </p:cNvPr>
          <p:cNvSpPr>
            <a:spLocks noGrp="1"/>
          </p:cNvSpPr>
          <p:nvPr>
            <p:ph type="title"/>
          </p:nvPr>
        </p:nvSpPr>
        <p:spPr/>
        <p:txBody>
          <a:bodyPr/>
          <a:lstStyle/>
          <a:p>
            <a:r>
              <a:rPr lang="en-GB" dirty="0"/>
              <a:t>Phishing</a:t>
            </a:r>
            <a:endParaRPr lang="nb-NO" dirty="0"/>
          </a:p>
        </p:txBody>
      </p:sp>
      <p:sp>
        <p:nvSpPr>
          <p:cNvPr id="3" name="Plassholder for innhold 2">
            <a:extLst>
              <a:ext uri="{FF2B5EF4-FFF2-40B4-BE49-F238E27FC236}">
                <a16:creationId xmlns:a16="http://schemas.microsoft.com/office/drawing/2014/main" id="{ED6909C5-F422-148F-1FE3-FF94CA285DB1}"/>
              </a:ext>
            </a:extLst>
          </p:cNvPr>
          <p:cNvSpPr>
            <a:spLocks noGrp="1"/>
          </p:cNvSpPr>
          <p:nvPr>
            <p:ph idx="1"/>
          </p:nvPr>
        </p:nvSpPr>
        <p:spPr/>
        <p:txBody>
          <a:bodyPr>
            <a:normAutofit/>
          </a:bodyPr>
          <a:lstStyle/>
          <a:p>
            <a:r>
              <a:rPr lang="en-GB" dirty="0" err="1"/>
              <a:t>Prøve</a:t>
            </a:r>
            <a:r>
              <a:rPr lang="en-GB" dirty="0"/>
              <a:t> å </a:t>
            </a:r>
            <a:r>
              <a:rPr lang="en-GB" dirty="0" err="1"/>
              <a:t>få</a:t>
            </a:r>
            <a:r>
              <a:rPr lang="en-GB" dirty="0"/>
              <a:t> </a:t>
            </a:r>
            <a:r>
              <a:rPr lang="en-GB" dirty="0" err="1"/>
              <a:t>noen</a:t>
            </a:r>
            <a:r>
              <a:rPr lang="en-GB" dirty="0"/>
              <a:t> </a:t>
            </a:r>
            <a:r>
              <a:rPr lang="en-GB" dirty="0" err="1"/>
              <a:t>til</a:t>
            </a:r>
            <a:r>
              <a:rPr lang="en-GB" dirty="0"/>
              <a:t> å dele </a:t>
            </a:r>
            <a:r>
              <a:rPr lang="en-GB" dirty="0" err="1"/>
              <a:t>personlig</a:t>
            </a:r>
            <a:r>
              <a:rPr lang="en-GB" dirty="0"/>
              <a:t> </a:t>
            </a:r>
            <a:r>
              <a:rPr lang="en-GB" dirty="0" err="1"/>
              <a:t>informasjon</a:t>
            </a:r>
            <a:endParaRPr lang="en-GB" dirty="0"/>
          </a:p>
          <a:p>
            <a:r>
              <a:rPr lang="en-GB" dirty="0" err="1"/>
              <a:t>Utgir</a:t>
            </a:r>
            <a:r>
              <a:rPr lang="en-GB" dirty="0"/>
              <a:t> seg </a:t>
            </a:r>
            <a:r>
              <a:rPr lang="en-GB" dirty="0" err="1"/>
              <a:t>ofte</a:t>
            </a:r>
            <a:r>
              <a:rPr lang="en-GB" dirty="0"/>
              <a:t> for å </a:t>
            </a:r>
            <a:r>
              <a:rPr lang="en-GB" dirty="0" err="1"/>
              <a:t>være</a:t>
            </a:r>
            <a:r>
              <a:rPr lang="en-GB" dirty="0"/>
              <a:t> </a:t>
            </a:r>
            <a:r>
              <a:rPr lang="en-GB" dirty="0" err="1"/>
              <a:t>noen</a:t>
            </a:r>
            <a:r>
              <a:rPr lang="en-GB" dirty="0"/>
              <a:t> </a:t>
            </a:r>
            <a:r>
              <a:rPr lang="en-GB" dirty="0" err="1"/>
              <a:t>andre</a:t>
            </a:r>
            <a:endParaRPr lang="en-GB" dirty="0"/>
          </a:p>
          <a:p>
            <a:pPr lvl="1"/>
            <a:r>
              <a:rPr lang="en-GB" sz="2200" dirty="0"/>
              <a:t>Sender </a:t>
            </a:r>
            <a:r>
              <a:rPr lang="en-GB" sz="2200" dirty="0" err="1"/>
              <a:t>overbevisende</a:t>
            </a:r>
            <a:r>
              <a:rPr lang="en-GB" sz="2200" dirty="0"/>
              <a:t> </a:t>
            </a:r>
            <a:r>
              <a:rPr lang="en-GB" sz="2200" dirty="0" err="1"/>
              <a:t>falske</a:t>
            </a:r>
            <a:r>
              <a:rPr lang="en-GB" sz="2200" dirty="0"/>
              <a:t> e-poster, </a:t>
            </a:r>
            <a:r>
              <a:rPr lang="en-GB" sz="2200" dirty="0" err="1"/>
              <a:t>brev</a:t>
            </a:r>
            <a:r>
              <a:rPr lang="en-GB" sz="2200" dirty="0"/>
              <a:t> </a:t>
            </a:r>
            <a:r>
              <a:rPr lang="en-GB" sz="2200" dirty="0" err="1"/>
              <a:t>osv</a:t>
            </a:r>
            <a:r>
              <a:rPr lang="en-GB" sz="2200" dirty="0"/>
              <a:t>.</a:t>
            </a:r>
          </a:p>
          <a:p>
            <a:pPr lvl="2"/>
            <a:r>
              <a:rPr lang="en-GB" sz="2200" dirty="0" err="1"/>
              <a:t>Inneholder</a:t>
            </a:r>
            <a:r>
              <a:rPr lang="en-GB" sz="2200" dirty="0"/>
              <a:t> linker </a:t>
            </a:r>
            <a:r>
              <a:rPr lang="en-GB" sz="2200" dirty="0" err="1"/>
              <a:t>som</a:t>
            </a:r>
            <a:r>
              <a:rPr lang="en-GB" sz="2200" dirty="0"/>
              <a:t> ser </a:t>
            </a:r>
            <a:r>
              <a:rPr lang="en-GB" sz="2200" dirty="0" err="1"/>
              <a:t>ekte</a:t>
            </a:r>
            <a:r>
              <a:rPr lang="en-GB" sz="2200" dirty="0"/>
              <a:t> </a:t>
            </a:r>
            <a:r>
              <a:rPr lang="en-GB" sz="2200" dirty="0" err="1"/>
              <a:t>ut</a:t>
            </a:r>
            <a:r>
              <a:rPr lang="en-GB" sz="2200" dirty="0"/>
              <a:t>, men tar </a:t>
            </a:r>
            <a:r>
              <a:rPr lang="en-GB" sz="2200" dirty="0" err="1"/>
              <a:t>deg</a:t>
            </a:r>
            <a:r>
              <a:rPr lang="en-GB" sz="2200" dirty="0"/>
              <a:t> med </a:t>
            </a:r>
            <a:r>
              <a:rPr lang="en-GB" sz="2200" dirty="0" err="1"/>
              <a:t>til</a:t>
            </a:r>
            <a:r>
              <a:rPr lang="en-GB" sz="2200" dirty="0"/>
              <a:t> </a:t>
            </a:r>
            <a:r>
              <a:rPr lang="en-GB" sz="2200" dirty="0" err="1"/>
              <a:t>en</a:t>
            </a:r>
            <a:r>
              <a:rPr lang="en-GB" sz="2200" dirty="0"/>
              <a:t> </a:t>
            </a:r>
            <a:r>
              <a:rPr lang="en-GB" sz="2200" dirty="0" err="1"/>
              <a:t>falsk</a:t>
            </a:r>
            <a:r>
              <a:rPr lang="en-GB" sz="2200" dirty="0"/>
              <a:t> </a:t>
            </a:r>
            <a:r>
              <a:rPr lang="en-GB" sz="2200" dirty="0" err="1"/>
              <a:t>nettside</a:t>
            </a:r>
            <a:r>
              <a:rPr lang="en-GB" sz="2200" dirty="0"/>
              <a:t>, </a:t>
            </a:r>
            <a:r>
              <a:rPr lang="en-GB" sz="2200" dirty="0" err="1"/>
              <a:t>skjult</a:t>
            </a:r>
            <a:r>
              <a:rPr lang="en-GB" sz="2200" dirty="0"/>
              <a:t> </a:t>
            </a:r>
            <a:r>
              <a:rPr lang="en-GB" sz="2200" dirty="0" err="1"/>
              <a:t>som</a:t>
            </a:r>
            <a:r>
              <a:rPr lang="en-GB" sz="2200" dirty="0"/>
              <a:t> den </a:t>
            </a:r>
            <a:r>
              <a:rPr lang="en-GB" sz="2200" dirty="0" err="1"/>
              <a:t>ekte</a:t>
            </a:r>
            <a:endParaRPr lang="en-GB" sz="2200" dirty="0"/>
          </a:p>
          <a:p>
            <a:pPr lvl="3"/>
            <a:r>
              <a:rPr lang="en-GB" sz="2200" dirty="0" err="1"/>
              <a:t>Offeret</a:t>
            </a:r>
            <a:r>
              <a:rPr lang="en-GB" sz="2200" dirty="0"/>
              <a:t> </a:t>
            </a:r>
            <a:r>
              <a:rPr lang="en-GB" sz="2200" dirty="0" err="1"/>
              <a:t>prøver</a:t>
            </a:r>
            <a:r>
              <a:rPr lang="en-GB" sz="2200" dirty="0"/>
              <a:t> å </a:t>
            </a:r>
            <a:r>
              <a:rPr lang="en-GB" sz="2200" dirty="0" err="1"/>
              <a:t>logge</a:t>
            </a:r>
            <a:r>
              <a:rPr lang="en-GB" sz="2200" dirty="0"/>
              <a:t> inn, </a:t>
            </a:r>
            <a:r>
              <a:rPr lang="en-GB" sz="2200" dirty="0" err="1"/>
              <a:t>betale</a:t>
            </a:r>
            <a:r>
              <a:rPr lang="en-GB" sz="2200" dirty="0"/>
              <a:t> ned med </a:t>
            </a:r>
            <a:r>
              <a:rPr lang="en-GB" sz="2200" dirty="0" err="1"/>
              <a:t>bankkort</a:t>
            </a:r>
            <a:r>
              <a:rPr lang="en-GB" sz="2200" dirty="0"/>
              <a:t> </a:t>
            </a:r>
            <a:r>
              <a:rPr lang="en-GB" sz="2200" dirty="0" err="1"/>
              <a:t>og</a:t>
            </a:r>
            <a:r>
              <a:rPr lang="en-GB" sz="2200" dirty="0"/>
              <a:t> </a:t>
            </a:r>
            <a:r>
              <a:rPr lang="en-GB" sz="2200" dirty="0" err="1"/>
              <a:t>lignende</a:t>
            </a:r>
            <a:r>
              <a:rPr lang="en-GB" sz="2200" dirty="0"/>
              <a:t>, </a:t>
            </a:r>
            <a:r>
              <a:rPr lang="en-GB" sz="2200" dirty="0" err="1"/>
              <a:t>og</a:t>
            </a:r>
            <a:r>
              <a:rPr lang="en-GB" sz="2200" dirty="0"/>
              <a:t> </a:t>
            </a:r>
            <a:r>
              <a:rPr lang="en-GB" sz="2200" dirty="0" err="1"/>
              <a:t>informasjonen</a:t>
            </a:r>
            <a:r>
              <a:rPr lang="en-GB" sz="2200" dirty="0"/>
              <a:t> her </a:t>
            </a:r>
            <a:r>
              <a:rPr lang="en-GB" sz="2200" dirty="0" err="1"/>
              <a:t>går</a:t>
            </a:r>
            <a:r>
              <a:rPr lang="en-GB" sz="2200" dirty="0"/>
              <a:t> </a:t>
            </a:r>
            <a:r>
              <a:rPr lang="en-GB" sz="2200" dirty="0" err="1"/>
              <a:t>rett</a:t>
            </a:r>
            <a:r>
              <a:rPr lang="en-GB" sz="2200" dirty="0"/>
              <a:t> </a:t>
            </a:r>
            <a:r>
              <a:rPr lang="en-GB" sz="2200" dirty="0" err="1"/>
              <a:t>til</a:t>
            </a:r>
            <a:r>
              <a:rPr lang="en-GB" sz="2200" dirty="0"/>
              <a:t> </a:t>
            </a:r>
            <a:r>
              <a:rPr lang="en-GB" sz="2200" dirty="0" err="1"/>
              <a:t>svindleren</a:t>
            </a:r>
            <a:endParaRPr lang="en-GB" sz="2200" dirty="0"/>
          </a:p>
          <a:p>
            <a:pPr lvl="3"/>
            <a:endParaRPr lang="en-GB" sz="2200" dirty="0"/>
          </a:p>
          <a:p>
            <a:r>
              <a:rPr lang="en-GB" sz="2800" dirty="0"/>
              <a:t>Spear </a:t>
            </a:r>
            <a:r>
              <a:rPr lang="en-GB" sz="2800" dirty="0" err="1"/>
              <a:t>Phising</a:t>
            </a:r>
            <a:endParaRPr lang="en-GB" sz="2800" dirty="0"/>
          </a:p>
          <a:p>
            <a:pPr lvl="1"/>
            <a:r>
              <a:rPr lang="en-GB" sz="2600" dirty="0" err="1"/>
              <a:t>Målrettet</a:t>
            </a:r>
            <a:r>
              <a:rPr lang="en-GB" sz="2600" dirty="0"/>
              <a:t> </a:t>
            </a:r>
            <a:r>
              <a:rPr lang="en-GB" sz="2600" dirty="0" err="1"/>
              <a:t>phising</a:t>
            </a:r>
            <a:endParaRPr lang="en-GB" sz="2600" dirty="0"/>
          </a:p>
        </p:txBody>
      </p:sp>
    </p:spTree>
    <p:extLst>
      <p:ext uri="{BB962C8B-B14F-4D97-AF65-F5344CB8AC3E}">
        <p14:creationId xmlns:p14="http://schemas.microsoft.com/office/powerpoint/2010/main" val="148626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4AE98C1-675F-B82F-16FC-ABEE5F074CB8}"/>
              </a:ext>
            </a:extLst>
          </p:cNvPr>
          <p:cNvSpPr>
            <a:spLocks noGrp="1"/>
          </p:cNvSpPr>
          <p:nvPr>
            <p:ph type="title"/>
          </p:nvPr>
        </p:nvSpPr>
        <p:spPr/>
        <p:txBody>
          <a:bodyPr/>
          <a:lstStyle/>
          <a:p>
            <a:r>
              <a:rPr lang="en-GB" dirty="0" err="1"/>
              <a:t>Beskytt</a:t>
            </a:r>
            <a:r>
              <a:rPr lang="en-GB" dirty="0"/>
              <a:t> </a:t>
            </a:r>
            <a:r>
              <a:rPr lang="en-GB" dirty="0" err="1"/>
              <a:t>deg</a:t>
            </a:r>
            <a:r>
              <a:rPr lang="en-GB" dirty="0"/>
              <a:t> mot </a:t>
            </a:r>
            <a:r>
              <a:rPr lang="en-GB" dirty="0" err="1"/>
              <a:t>cyberkriminalitet</a:t>
            </a:r>
            <a:endParaRPr lang="nb-NO" dirty="0"/>
          </a:p>
        </p:txBody>
      </p:sp>
      <p:sp>
        <p:nvSpPr>
          <p:cNvPr id="3" name="Plassholder for innhold 2">
            <a:extLst>
              <a:ext uri="{FF2B5EF4-FFF2-40B4-BE49-F238E27FC236}">
                <a16:creationId xmlns:a16="http://schemas.microsoft.com/office/drawing/2014/main" id="{3B43FAAB-8D1C-4B7B-5370-E534621C7148}"/>
              </a:ext>
            </a:extLst>
          </p:cNvPr>
          <p:cNvSpPr>
            <a:spLocks noGrp="1"/>
          </p:cNvSpPr>
          <p:nvPr>
            <p:ph idx="1"/>
          </p:nvPr>
        </p:nvSpPr>
        <p:spPr/>
        <p:txBody>
          <a:bodyPr/>
          <a:lstStyle/>
          <a:p>
            <a:r>
              <a:rPr lang="en-GB" dirty="0"/>
              <a:t>Investment fraud:</a:t>
            </a:r>
          </a:p>
          <a:p>
            <a:pPr lvl="1"/>
            <a:r>
              <a:rPr lang="en-GB" dirty="0"/>
              <a:t>Bruk </a:t>
            </a:r>
            <a:r>
              <a:rPr lang="en-GB" dirty="0" err="1"/>
              <a:t>kjente</a:t>
            </a:r>
            <a:r>
              <a:rPr lang="en-GB" dirty="0"/>
              <a:t> </a:t>
            </a:r>
            <a:r>
              <a:rPr lang="en-GB" dirty="0" err="1"/>
              <a:t>tjenester</a:t>
            </a:r>
            <a:r>
              <a:rPr lang="en-GB" dirty="0"/>
              <a:t> du </a:t>
            </a:r>
            <a:r>
              <a:rPr lang="en-GB" dirty="0" err="1"/>
              <a:t>kan</a:t>
            </a:r>
            <a:r>
              <a:rPr lang="en-GB" dirty="0"/>
              <a:t> stole </a:t>
            </a:r>
            <a:r>
              <a:rPr lang="en-GB" dirty="0" err="1"/>
              <a:t>på</a:t>
            </a:r>
            <a:endParaRPr lang="en-GB" dirty="0"/>
          </a:p>
          <a:p>
            <a:pPr lvl="2"/>
            <a:r>
              <a:rPr lang="en-GB" dirty="0" err="1"/>
              <a:t>Sertifikater</a:t>
            </a:r>
            <a:endParaRPr lang="en-GB" dirty="0"/>
          </a:p>
          <a:p>
            <a:pPr lvl="2"/>
            <a:r>
              <a:rPr lang="en-GB" dirty="0"/>
              <a:t>Godt </a:t>
            </a:r>
            <a:r>
              <a:rPr lang="en-GB" dirty="0" err="1"/>
              <a:t>kjent</a:t>
            </a:r>
            <a:endParaRPr lang="en-GB" dirty="0"/>
          </a:p>
          <a:p>
            <a:pPr lvl="2"/>
            <a:endParaRPr lang="en-GB" dirty="0"/>
          </a:p>
          <a:p>
            <a:pPr lvl="1"/>
            <a:r>
              <a:rPr lang="en-GB" u="sng" dirty="0"/>
              <a:t>Er </a:t>
            </a:r>
            <a:r>
              <a:rPr lang="en-GB" u="sng" dirty="0" err="1"/>
              <a:t>noe</a:t>
            </a:r>
            <a:r>
              <a:rPr lang="en-GB" u="sng" dirty="0"/>
              <a:t> for </a:t>
            </a:r>
            <a:r>
              <a:rPr lang="en-GB" u="sng" dirty="0" err="1"/>
              <a:t>godt</a:t>
            </a:r>
            <a:r>
              <a:rPr lang="en-GB" u="sng" dirty="0"/>
              <a:t> </a:t>
            </a:r>
            <a:r>
              <a:rPr lang="en-GB" u="sng" dirty="0" err="1"/>
              <a:t>til</a:t>
            </a:r>
            <a:r>
              <a:rPr lang="en-GB" u="sng" dirty="0"/>
              <a:t> å </a:t>
            </a:r>
            <a:r>
              <a:rPr lang="en-GB" u="sng" dirty="0" err="1"/>
              <a:t>være</a:t>
            </a:r>
            <a:r>
              <a:rPr lang="en-GB" u="sng" dirty="0"/>
              <a:t> </a:t>
            </a:r>
            <a:r>
              <a:rPr lang="en-GB" u="sng" dirty="0" err="1"/>
              <a:t>sant</a:t>
            </a:r>
            <a:r>
              <a:rPr lang="en-GB" u="sng" dirty="0"/>
              <a:t>, er det </a:t>
            </a:r>
            <a:r>
              <a:rPr lang="en-GB" u="sng" dirty="0" err="1"/>
              <a:t>som</a:t>
            </a:r>
            <a:r>
              <a:rPr lang="en-GB" u="sng" dirty="0"/>
              <a:t> regel det !!!</a:t>
            </a:r>
          </a:p>
          <a:p>
            <a:pPr marL="265113" lvl="1" indent="0">
              <a:buNone/>
            </a:pPr>
            <a:endParaRPr lang="en-GB" u="sng" dirty="0"/>
          </a:p>
          <a:p>
            <a:pPr lvl="1"/>
            <a:r>
              <a:rPr lang="en-GB" dirty="0" err="1"/>
              <a:t>Spør</a:t>
            </a:r>
            <a:r>
              <a:rPr lang="en-GB" dirty="0"/>
              <a:t> </a:t>
            </a:r>
            <a:r>
              <a:rPr lang="en-GB" dirty="0" err="1"/>
              <a:t>deg</a:t>
            </a:r>
            <a:r>
              <a:rPr lang="en-GB" dirty="0"/>
              <a:t> </a:t>
            </a:r>
            <a:r>
              <a:rPr lang="en-GB" dirty="0" err="1"/>
              <a:t>selv</a:t>
            </a:r>
            <a:r>
              <a:rPr lang="en-GB" dirty="0"/>
              <a:t>: “</a:t>
            </a:r>
            <a:r>
              <a:rPr lang="en-GB" dirty="0" err="1"/>
              <a:t>hvorfor</a:t>
            </a:r>
            <a:r>
              <a:rPr lang="en-GB" dirty="0"/>
              <a:t> </a:t>
            </a:r>
            <a:r>
              <a:rPr lang="en-GB" dirty="0" err="1"/>
              <a:t>vil</a:t>
            </a:r>
            <a:r>
              <a:rPr lang="en-GB" dirty="0"/>
              <a:t> </a:t>
            </a:r>
            <a:r>
              <a:rPr lang="en-GB" dirty="0" err="1"/>
              <a:t>dette</a:t>
            </a:r>
            <a:r>
              <a:rPr lang="en-GB" dirty="0"/>
              <a:t> random </a:t>
            </a:r>
            <a:r>
              <a:rPr lang="en-GB" dirty="0" err="1"/>
              <a:t>mennesket</a:t>
            </a:r>
            <a:r>
              <a:rPr lang="en-GB" dirty="0"/>
              <a:t> at </a:t>
            </a:r>
            <a:r>
              <a:rPr lang="en-GB" dirty="0" err="1"/>
              <a:t>nettopp</a:t>
            </a:r>
            <a:r>
              <a:rPr lang="en-GB" dirty="0"/>
              <a:t> </a:t>
            </a:r>
            <a:r>
              <a:rPr lang="en-GB" i="1" dirty="0" err="1"/>
              <a:t>jeg</a:t>
            </a:r>
            <a:r>
              <a:rPr lang="en-GB" dirty="0"/>
              <a:t> </a:t>
            </a:r>
            <a:r>
              <a:rPr lang="en-GB" dirty="0" err="1"/>
              <a:t>skal</a:t>
            </a:r>
            <a:r>
              <a:rPr lang="en-GB" dirty="0"/>
              <a:t> </a:t>
            </a:r>
            <a:r>
              <a:rPr lang="en-GB" dirty="0" err="1"/>
              <a:t>investere</a:t>
            </a:r>
            <a:r>
              <a:rPr lang="en-GB" dirty="0"/>
              <a:t> </a:t>
            </a:r>
            <a:r>
              <a:rPr lang="en-GB" dirty="0" err="1"/>
              <a:t>i</a:t>
            </a:r>
            <a:r>
              <a:rPr lang="en-GB" dirty="0"/>
              <a:t> </a:t>
            </a:r>
            <a:r>
              <a:rPr lang="en-GB" dirty="0" err="1"/>
              <a:t>dette</a:t>
            </a:r>
            <a:r>
              <a:rPr lang="en-GB" dirty="0"/>
              <a:t>?!”</a:t>
            </a:r>
          </a:p>
          <a:p>
            <a:pPr marL="265113" lvl="1" indent="0">
              <a:buNone/>
            </a:pPr>
            <a:endParaRPr lang="en-GB" dirty="0"/>
          </a:p>
          <a:p>
            <a:pPr lvl="1"/>
            <a:r>
              <a:rPr lang="nb-NO" dirty="0"/>
              <a:t>Uansett om det er snakk om svindel eller genuine investeringsmuligheter: aldri invester i noe du ikke har råd til å tape på</a:t>
            </a:r>
          </a:p>
        </p:txBody>
      </p:sp>
    </p:spTree>
    <p:extLst>
      <p:ext uri="{BB962C8B-B14F-4D97-AF65-F5344CB8AC3E}">
        <p14:creationId xmlns:p14="http://schemas.microsoft.com/office/powerpoint/2010/main" val="71397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C8F8B99-4259-FBED-65B7-132A9B4F77E6}"/>
              </a:ext>
            </a:extLst>
          </p:cNvPr>
          <p:cNvSpPr>
            <a:spLocks noGrp="1"/>
          </p:cNvSpPr>
          <p:nvPr>
            <p:ph type="title"/>
          </p:nvPr>
        </p:nvSpPr>
        <p:spPr/>
        <p:txBody>
          <a:bodyPr/>
          <a:lstStyle/>
          <a:p>
            <a:r>
              <a:rPr lang="en-GB" dirty="0" err="1"/>
              <a:t>Beskytt</a:t>
            </a:r>
            <a:r>
              <a:rPr lang="en-GB" dirty="0"/>
              <a:t> </a:t>
            </a:r>
            <a:r>
              <a:rPr lang="en-GB" dirty="0" err="1"/>
              <a:t>deg</a:t>
            </a:r>
            <a:r>
              <a:rPr lang="en-GB" dirty="0"/>
              <a:t> mot </a:t>
            </a:r>
            <a:r>
              <a:rPr lang="en-GB" dirty="0" err="1"/>
              <a:t>cyberkriminalitet</a:t>
            </a:r>
            <a:endParaRPr lang="nb-NO" dirty="0"/>
          </a:p>
        </p:txBody>
      </p:sp>
      <p:sp>
        <p:nvSpPr>
          <p:cNvPr id="3" name="Plassholder for innhold 2">
            <a:extLst>
              <a:ext uri="{FF2B5EF4-FFF2-40B4-BE49-F238E27FC236}">
                <a16:creationId xmlns:a16="http://schemas.microsoft.com/office/drawing/2014/main" id="{08BACC66-4C96-708E-8F2E-BDB6FEBCCC88}"/>
              </a:ext>
            </a:extLst>
          </p:cNvPr>
          <p:cNvSpPr>
            <a:spLocks noGrp="1"/>
          </p:cNvSpPr>
          <p:nvPr>
            <p:ph idx="1"/>
          </p:nvPr>
        </p:nvSpPr>
        <p:spPr/>
        <p:txBody>
          <a:bodyPr/>
          <a:lstStyle/>
          <a:p>
            <a:r>
              <a:rPr lang="en-GB" dirty="0" err="1"/>
              <a:t>Identitetstyveri</a:t>
            </a:r>
            <a:r>
              <a:rPr lang="en-GB" dirty="0"/>
              <a:t>:</a:t>
            </a:r>
          </a:p>
          <a:p>
            <a:pPr lvl="1"/>
            <a:r>
              <a:rPr lang="en-GB" dirty="0"/>
              <a:t>Del </a:t>
            </a:r>
            <a:r>
              <a:rPr lang="en-GB" dirty="0" err="1"/>
              <a:t>aldri</a:t>
            </a:r>
            <a:r>
              <a:rPr lang="en-GB" dirty="0"/>
              <a:t> </a:t>
            </a:r>
            <a:r>
              <a:rPr lang="en-GB" dirty="0" err="1"/>
              <a:t>personlig</a:t>
            </a:r>
            <a:r>
              <a:rPr lang="en-GB" dirty="0"/>
              <a:t> </a:t>
            </a:r>
            <a:r>
              <a:rPr lang="en-GB" dirty="0" err="1"/>
              <a:t>informasjon</a:t>
            </a:r>
            <a:r>
              <a:rPr lang="en-GB" dirty="0"/>
              <a:t> med </a:t>
            </a:r>
            <a:r>
              <a:rPr lang="en-GB" dirty="0" err="1"/>
              <a:t>mindre</a:t>
            </a:r>
            <a:r>
              <a:rPr lang="en-GB" dirty="0"/>
              <a:t> det er </a:t>
            </a:r>
            <a:r>
              <a:rPr lang="en-GB" dirty="0" err="1"/>
              <a:t>helt</a:t>
            </a:r>
            <a:r>
              <a:rPr lang="en-GB" dirty="0"/>
              <a:t> </a:t>
            </a:r>
            <a:r>
              <a:rPr lang="en-GB" dirty="0" err="1"/>
              <a:t>nødvendig</a:t>
            </a:r>
            <a:endParaRPr lang="en-GB" dirty="0"/>
          </a:p>
          <a:p>
            <a:pPr marL="265113" lvl="1" indent="0">
              <a:buNone/>
            </a:pPr>
            <a:endParaRPr lang="en-GB" dirty="0"/>
          </a:p>
          <a:p>
            <a:pPr lvl="1"/>
            <a:r>
              <a:rPr lang="nb-NO" dirty="0"/>
              <a:t>Alle dokumenter som har sensitiv informasjon bør fysisk ødelegges når det ikke trengs mer – ikke bare kast det i søpla!</a:t>
            </a:r>
          </a:p>
          <a:p>
            <a:pPr lvl="2"/>
            <a:r>
              <a:rPr lang="nb-NO" dirty="0"/>
              <a:t>Klipp i stykker bankkort, bruk makuleringsmaskin på dokumenter osv.</a:t>
            </a:r>
          </a:p>
          <a:p>
            <a:pPr marL="541337" lvl="2" indent="0">
              <a:buNone/>
            </a:pPr>
            <a:endParaRPr lang="nb-NO" dirty="0"/>
          </a:p>
          <a:p>
            <a:pPr lvl="1"/>
            <a:r>
              <a:rPr lang="nb-NO" dirty="0"/>
              <a:t>Sjekk banktrekk jevnlig for å se om det er noe du ikke kjenner igjen</a:t>
            </a:r>
          </a:p>
        </p:txBody>
      </p:sp>
    </p:spTree>
    <p:extLst>
      <p:ext uri="{BB962C8B-B14F-4D97-AF65-F5344CB8AC3E}">
        <p14:creationId xmlns:p14="http://schemas.microsoft.com/office/powerpoint/2010/main" val="216228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DB4FF57-21EF-4610-B98B-D3220A8E1813}"/>
              </a:ext>
            </a:extLst>
          </p:cNvPr>
          <p:cNvSpPr>
            <a:spLocks noGrp="1"/>
          </p:cNvSpPr>
          <p:nvPr>
            <p:ph type="title"/>
          </p:nvPr>
        </p:nvSpPr>
        <p:spPr/>
        <p:txBody>
          <a:bodyPr/>
          <a:lstStyle/>
          <a:p>
            <a:r>
              <a:rPr lang="en-GB" dirty="0" err="1"/>
              <a:t>Beskytt</a:t>
            </a:r>
            <a:r>
              <a:rPr lang="en-GB" dirty="0"/>
              <a:t> </a:t>
            </a:r>
            <a:r>
              <a:rPr lang="en-GB" dirty="0" err="1"/>
              <a:t>deg</a:t>
            </a:r>
            <a:r>
              <a:rPr lang="en-GB" dirty="0"/>
              <a:t> mot </a:t>
            </a:r>
            <a:r>
              <a:rPr lang="en-GB" dirty="0" err="1"/>
              <a:t>cyberkriminalitet</a:t>
            </a:r>
            <a:endParaRPr lang="nb-NO" dirty="0"/>
          </a:p>
        </p:txBody>
      </p:sp>
      <p:sp>
        <p:nvSpPr>
          <p:cNvPr id="3" name="Plassholder for innhold 2">
            <a:extLst>
              <a:ext uri="{FF2B5EF4-FFF2-40B4-BE49-F238E27FC236}">
                <a16:creationId xmlns:a16="http://schemas.microsoft.com/office/drawing/2014/main" id="{7A937714-8809-B5E5-A008-F396C4689838}"/>
              </a:ext>
            </a:extLst>
          </p:cNvPr>
          <p:cNvSpPr>
            <a:spLocks noGrp="1"/>
          </p:cNvSpPr>
          <p:nvPr>
            <p:ph idx="1"/>
          </p:nvPr>
        </p:nvSpPr>
        <p:spPr/>
        <p:txBody>
          <a:bodyPr/>
          <a:lstStyle/>
          <a:p>
            <a:r>
              <a:rPr lang="en-GB" dirty="0"/>
              <a:t>Scam </a:t>
            </a:r>
            <a:r>
              <a:rPr lang="en-GB" dirty="0" err="1"/>
              <a:t>ved</a:t>
            </a:r>
            <a:r>
              <a:rPr lang="en-GB" dirty="0"/>
              <a:t> </a:t>
            </a:r>
            <a:r>
              <a:rPr lang="en-GB" dirty="0" err="1"/>
              <a:t>kjøp</a:t>
            </a:r>
            <a:r>
              <a:rPr lang="en-GB" dirty="0"/>
              <a:t>:</a:t>
            </a:r>
          </a:p>
          <a:p>
            <a:pPr marL="0" indent="0">
              <a:buNone/>
            </a:pPr>
            <a:endParaRPr lang="en-GB" dirty="0"/>
          </a:p>
          <a:p>
            <a:pPr lvl="1"/>
            <a:r>
              <a:rPr lang="en-GB" dirty="0" err="1"/>
              <a:t>Sjekk</a:t>
            </a:r>
            <a:r>
              <a:rPr lang="en-GB" dirty="0"/>
              <a:t> feedback </a:t>
            </a:r>
            <a:r>
              <a:rPr lang="en-GB" dirty="0" err="1"/>
              <a:t>på</a:t>
            </a:r>
            <a:r>
              <a:rPr lang="en-GB" dirty="0"/>
              <a:t> </a:t>
            </a:r>
            <a:r>
              <a:rPr lang="en-GB" dirty="0" err="1"/>
              <a:t>selgere</a:t>
            </a:r>
            <a:endParaRPr lang="en-GB" dirty="0"/>
          </a:p>
          <a:p>
            <a:pPr marL="265113" lvl="1" indent="0">
              <a:buNone/>
            </a:pPr>
            <a:endParaRPr lang="en-GB" dirty="0"/>
          </a:p>
          <a:p>
            <a:pPr lvl="1"/>
            <a:r>
              <a:rPr lang="en-GB" dirty="0"/>
              <a:t>Bruk </a:t>
            </a:r>
            <a:r>
              <a:rPr lang="en-GB" dirty="0" err="1"/>
              <a:t>kredittkort</a:t>
            </a:r>
            <a:r>
              <a:rPr lang="en-GB" dirty="0"/>
              <a:t> med </a:t>
            </a:r>
            <a:r>
              <a:rPr lang="en-GB" dirty="0" err="1"/>
              <a:t>lav</a:t>
            </a:r>
            <a:r>
              <a:rPr lang="en-GB" dirty="0"/>
              <a:t> </a:t>
            </a:r>
            <a:r>
              <a:rPr lang="en-GB" dirty="0" err="1"/>
              <a:t>grense</a:t>
            </a:r>
            <a:endParaRPr lang="nb-NO" dirty="0"/>
          </a:p>
        </p:txBody>
      </p:sp>
    </p:spTree>
    <p:extLst>
      <p:ext uri="{BB962C8B-B14F-4D97-AF65-F5344CB8AC3E}">
        <p14:creationId xmlns:p14="http://schemas.microsoft.com/office/powerpoint/2010/main" val="2617803272"/>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Windows server PPT-1</Template>
  <TotalTime>19242</TotalTime>
  <Words>940</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Kantoorthema</vt:lpstr>
      <vt:lpstr>Cyber stalking &amp; fraud </vt:lpstr>
      <vt:lpstr>Scam e-mail</vt:lpstr>
      <vt:lpstr>Investeringssvindel</vt:lpstr>
      <vt:lpstr>Scam ved kjøp</vt:lpstr>
      <vt:lpstr>Identitetstyveri</vt:lpstr>
      <vt:lpstr>Phishing</vt:lpstr>
      <vt:lpstr>Beskytt deg mot cyberkriminalitet</vt:lpstr>
      <vt:lpstr>Beskytt deg mot cyberkriminalitet</vt:lpstr>
      <vt:lpstr>Beskytt deg mot cyberkriminalitet</vt:lpstr>
      <vt:lpstr>SMAP</vt:lpstr>
      <vt:lpstr>SPF</vt:lpstr>
      <vt:lpstr>SPF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Eirik Dybdal Rønning</dc:creator>
  <cp:lastModifiedBy>Karlsen, Vetle Tobias Flesvik</cp:lastModifiedBy>
  <cp:revision>239</cp:revision>
  <dcterms:created xsi:type="dcterms:W3CDTF">2021-11-28T18:09:01Z</dcterms:created>
  <dcterms:modified xsi:type="dcterms:W3CDTF">2024-05-22T08:52:34Z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2021-12-01T13:48:53Z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90b60465-0c47-4b20-ba2d-cff79d08279d</vt:lpwstr>
  </property>
  <property fmtid="{D5CDD505-2E9C-101B-9397-08002B2CF9AE}" pid="8" name="MSIP_Label_8ec6f3c4-656f-44b6-be73-72350d231806_ContentBits">
    <vt:lpwstr>2</vt:lpwstr>
  </property>
</Properties>
</file>