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66" r:id="rId14"/>
    <p:sldId id="271" r:id="rId15"/>
    <p:sldId id="267" r:id="rId16"/>
    <p:sldId id="273" r:id="rId17"/>
    <p:sldId id="272" r:id="rId18"/>
    <p:sldId id="269" r:id="rId19"/>
    <p:sldId id="270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A4FB9-AA38-480E-95E6-A7A34D5A286B}" v="3" dt="2024-05-22T10:55:4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sen, Vetle Tobias Flesvik" userId="34e582ab-2256-4cfb-b910-1831537f35d3" providerId="ADAL" clId="{39AA4FB9-AA38-480E-95E6-A7A34D5A286B}"/>
    <pc:docChg chg="custSel addSld delSld modSld">
      <pc:chgData name="Karlsen, Vetle Tobias Flesvik" userId="34e582ab-2256-4cfb-b910-1831537f35d3" providerId="ADAL" clId="{39AA4FB9-AA38-480E-95E6-A7A34D5A286B}" dt="2024-05-23T11:11:08.394" v="996" actId="2696"/>
      <pc:docMkLst>
        <pc:docMk/>
      </pc:docMkLst>
      <pc:sldChg chg="modSp mod">
        <pc:chgData name="Karlsen, Vetle Tobias Flesvik" userId="34e582ab-2256-4cfb-b910-1831537f35d3" providerId="ADAL" clId="{39AA4FB9-AA38-480E-95E6-A7A34D5A286B}" dt="2024-05-22T10:43:33.092" v="172" actId="20577"/>
        <pc:sldMkLst>
          <pc:docMk/>
          <pc:sldMk cId="2621043507" sldId="274"/>
        </pc:sldMkLst>
        <pc:spChg chg="mod">
          <ac:chgData name="Karlsen, Vetle Tobias Flesvik" userId="34e582ab-2256-4cfb-b910-1831537f35d3" providerId="ADAL" clId="{39AA4FB9-AA38-480E-95E6-A7A34D5A286B}" dt="2024-05-22T10:43:33.092" v="172" actId="20577"/>
          <ac:spMkLst>
            <pc:docMk/>
            <pc:sldMk cId="2621043507" sldId="274"/>
            <ac:spMk id="3" creationId="{E1D2593C-5E12-7207-0A55-ECCD3E19E4EA}"/>
          </ac:spMkLst>
        </pc:spChg>
      </pc:sldChg>
      <pc:sldChg chg="modSp new mod">
        <pc:chgData name="Karlsen, Vetle Tobias Flesvik" userId="34e582ab-2256-4cfb-b910-1831537f35d3" providerId="ADAL" clId="{39AA4FB9-AA38-480E-95E6-A7A34D5A286B}" dt="2024-05-22T10:45:04.446" v="379" actId="20577"/>
        <pc:sldMkLst>
          <pc:docMk/>
          <pc:sldMk cId="955222574" sldId="275"/>
        </pc:sldMkLst>
        <pc:spChg chg="mod">
          <ac:chgData name="Karlsen, Vetle Tobias Flesvik" userId="34e582ab-2256-4cfb-b910-1831537f35d3" providerId="ADAL" clId="{39AA4FB9-AA38-480E-95E6-A7A34D5A286B}" dt="2024-05-22T10:44:00.266" v="195" actId="20577"/>
          <ac:spMkLst>
            <pc:docMk/>
            <pc:sldMk cId="955222574" sldId="275"/>
            <ac:spMk id="2" creationId="{D024B683-B290-CC49-E4DC-78B7A99CBE22}"/>
          </ac:spMkLst>
        </pc:spChg>
        <pc:spChg chg="mod">
          <ac:chgData name="Karlsen, Vetle Tobias Flesvik" userId="34e582ab-2256-4cfb-b910-1831537f35d3" providerId="ADAL" clId="{39AA4FB9-AA38-480E-95E6-A7A34D5A286B}" dt="2024-05-22T10:45:04.446" v="379" actId="20577"/>
          <ac:spMkLst>
            <pc:docMk/>
            <pc:sldMk cId="955222574" sldId="275"/>
            <ac:spMk id="3" creationId="{114C3055-4848-396F-276F-432385A4155E}"/>
          </ac:spMkLst>
        </pc:spChg>
      </pc:sldChg>
      <pc:sldChg chg="modSp new mod modAnim">
        <pc:chgData name="Karlsen, Vetle Tobias Flesvik" userId="34e582ab-2256-4cfb-b910-1831537f35d3" providerId="ADAL" clId="{39AA4FB9-AA38-480E-95E6-A7A34D5A286B}" dt="2024-05-22T10:55:41.698" v="830"/>
        <pc:sldMkLst>
          <pc:docMk/>
          <pc:sldMk cId="310885446" sldId="276"/>
        </pc:sldMkLst>
        <pc:spChg chg="mod">
          <ac:chgData name="Karlsen, Vetle Tobias Flesvik" userId="34e582ab-2256-4cfb-b910-1831537f35d3" providerId="ADAL" clId="{39AA4FB9-AA38-480E-95E6-A7A34D5A286B}" dt="2024-05-22T10:47:02.511" v="389" actId="20577"/>
          <ac:spMkLst>
            <pc:docMk/>
            <pc:sldMk cId="310885446" sldId="276"/>
            <ac:spMk id="2" creationId="{F80DBE90-4876-1376-2962-5FCEB6D4C94B}"/>
          </ac:spMkLst>
        </pc:spChg>
        <pc:spChg chg="mod">
          <ac:chgData name="Karlsen, Vetle Tobias Flesvik" userId="34e582ab-2256-4cfb-b910-1831537f35d3" providerId="ADAL" clId="{39AA4FB9-AA38-480E-95E6-A7A34D5A286B}" dt="2024-05-22T10:55:38.337" v="829" actId="14100"/>
          <ac:spMkLst>
            <pc:docMk/>
            <pc:sldMk cId="310885446" sldId="276"/>
            <ac:spMk id="3" creationId="{66C001D7-10C7-D22F-E335-962D7FB17193}"/>
          </ac:spMkLst>
        </pc:spChg>
      </pc:sldChg>
      <pc:sldChg chg="modSp new mod modAnim">
        <pc:chgData name="Karlsen, Vetle Tobias Flesvik" userId="34e582ab-2256-4cfb-b910-1831537f35d3" providerId="ADAL" clId="{39AA4FB9-AA38-480E-95E6-A7A34D5A286B}" dt="2024-05-22T10:55:15.602" v="827"/>
        <pc:sldMkLst>
          <pc:docMk/>
          <pc:sldMk cId="1425802357" sldId="277"/>
        </pc:sldMkLst>
        <pc:spChg chg="mod">
          <ac:chgData name="Karlsen, Vetle Tobias Flesvik" userId="34e582ab-2256-4cfb-b910-1831537f35d3" providerId="ADAL" clId="{39AA4FB9-AA38-480E-95E6-A7A34D5A286B}" dt="2024-05-22T10:53:30.687" v="600" actId="20577"/>
          <ac:spMkLst>
            <pc:docMk/>
            <pc:sldMk cId="1425802357" sldId="277"/>
            <ac:spMk id="2" creationId="{6B1A1645-6092-3D9F-0B89-CBD00D43C74C}"/>
          </ac:spMkLst>
        </pc:spChg>
        <pc:spChg chg="mod">
          <ac:chgData name="Karlsen, Vetle Tobias Flesvik" userId="34e582ab-2256-4cfb-b910-1831537f35d3" providerId="ADAL" clId="{39AA4FB9-AA38-480E-95E6-A7A34D5A286B}" dt="2024-05-22T10:55:07.401" v="826" actId="20577"/>
          <ac:spMkLst>
            <pc:docMk/>
            <pc:sldMk cId="1425802357" sldId="277"/>
            <ac:spMk id="3" creationId="{1F0FF610-B878-4BEB-CE80-06F37026AB36}"/>
          </ac:spMkLst>
        </pc:spChg>
      </pc:sldChg>
      <pc:sldChg chg="modSp new mod">
        <pc:chgData name="Karlsen, Vetle Tobias Flesvik" userId="34e582ab-2256-4cfb-b910-1831537f35d3" providerId="ADAL" clId="{39AA4FB9-AA38-480E-95E6-A7A34D5A286B}" dt="2024-05-22T11:00:01.217" v="922" actId="20577"/>
        <pc:sldMkLst>
          <pc:docMk/>
          <pc:sldMk cId="220990373" sldId="278"/>
        </pc:sldMkLst>
        <pc:spChg chg="mod">
          <ac:chgData name="Karlsen, Vetle Tobias Flesvik" userId="34e582ab-2256-4cfb-b910-1831537f35d3" providerId="ADAL" clId="{39AA4FB9-AA38-480E-95E6-A7A34D5A286B}" dt="2024-05-22T10:59:32.035" v="836" actId="20577"/>
          <ac:spMkLst>
            <pc:docMk/>
            <pc:sldMk cId="220990373" sldId="278"/>
            <ac:spMk id="2" creationId="{DE68B445-793F-4569-EA54-7DA759E4A653}"/>
          </ac:spMkLst>
        </pc:spChg>
        <pc:spChg chg="mod">
          <ac:chgData name="Karlsen, Vetle Tobias Flesvik" userId="34e582ab-2256-4cfb-b910-1831537f35d3" providerId="ADAL" clId="{39AA4FB9-AA38-480E-95E6-A7A34D5A286B}" dt="2024-05-22T11:00:01.217" v="922" actId="20577"/>
          <ac:spMkLst>
            <pc:docMk/>
            <pc:sldMk cId="220990373" sldId="278"/>
            <ac:spMk id="3" creationId="{21A87D13-CB0C-D880-AFEF-409A5AF44644}"/>
          </ac:spMkLst>
        </pc:spChg>
      </pc:sldChg>
      <pc:sldChg chg="modSp new del mod">
        <pc:chgData name="Karlsen, Vetle Tobias Flesvik" userId="34e582ab-2256-4cfb-b910-1831537f35d3" providerId="ADAL" clId="{39AA4FB9-AA38-480E-95E6-A7A34D5A286B}" dt="2024-05-23T11:11:08.394" v="996" actId="2696"/>
        <pc:sldMkLst>
          <pc:docMk/>
          <pc:sldMk cId="1531047124" sldId="279"/>
        </pc:sldMkLst>
        <pc:spChg chg="mod">
          <ac:chgData name="Karlsen, Vetle Tobias Flesvik" userId="34e582ab-2256-4cfb-b910-1831537f35d3" providerId="ADAL" clId="{39AA4FB9-AA38-480E-95E6-A7A34D5A286B}" dt="2024-05-23T10:59:18.270" v="935" actId="20577"/>
          <ac:spMkLst>
            <pc:docMk/>
            <pc:sldMk cId="1531047124" sldId="279"/>
            <ac:spMk id="2" creationId="{ED23AA9A-A60A-504D-699B-F7FD339C0178}"/>
          </ac:spMkLst>
        </pc:spChg>
        <pc:spChg chg="mod">
          <ac:chgData name="Karlsen, Vetle Tobias Flesvik" userId="34e582ab-2256-4cfb-b910-1831537f35d3" providerId="ADAL" clId="{39AA4FB9-AA38-480E-95E6-A7A34D5A286B}" dt="2024-05-23T11:00:03.913" v="995" actId="20577"/>
          <ac:spMkLst>
            <pc:docMk/>
            <pc:sldMk cId="1531047124" sldId="279"/>
            <ac:spMk id="3" creationId="{BE9E86E7-D7F6-157B-9CB3-EC6D5CD636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08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06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39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929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833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221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198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331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12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096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80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16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36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9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25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15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864F-A1CF-49E7-ADE7-1FE9B40E51C2}" type="datetimeFigureOut">
              <a:rPr lang="nb-NO" smtClean="0"/>
              <a:t>23.05.2024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2E30A6-DABD-4843-A9F3-7D611DB159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52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164-8F2F-10AE-F7A8-12EFDE8B8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DoS og Malware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D528A-7AF1-4709-5D6C-AA16B17BD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Hva er det?</a:t>
            </a:r>
          </a:p>
          <a:p>
            <a:r>
              <a:rPr lang="nb-NO" dirty="0"/>
              <a:t>Hvilke typer fins?</a:t>
            </a:r>
          </a:p>
          <a:p>
            <a:r>
              <a:rPr lang="nb-NO" dirty="0"/>
              <a:t>Hvoran beskytter vi oss?</a:t>
            </a:r>
          </a:p>
        </p:txBody>
      </p:sp>
    </p:spTree>
    <p:extLst>
      <p:ext uri="{BB962C8B-B14F-4D97-AF65-F5344CB8AC3E}">
        <p14:creationId xmlns:p14="http://schemas.microsoft.com/office/powerpoint/2010/main" val="328410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0F92-4CAF-A4CC-9151-0597336F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5D0C-3E49-0A56-4163-7A60E4937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bit med software som forårsaker en form for skade på en tjeneste eller hardware, enten ondsinnet eller ikke.</a:t>
            </a:r>
          </a:p>
          <a:p>
            <a:r>
              <a:rPr lang="nb-NO" dirty="0"/>
              <a:t>Også en veldig vanlig trussel</a:t>
            </a:r>
          </a:p>
          <a:p>
            <a:r>
              <a:rPr lang="nb-NO" dirty="0"/>
              <a:t>Kommer ofte i form av trojanske hester eller emailer.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216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91A-BDFA-9D50-2BF1-2D299B70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Viruser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926-3A37-F30A-832F-95B477FD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 er det mange definisjoner</a:t>
            </a:r>
          </a:p>
          <a:p>
            <a:r>
              <a:rPr lang="nb-NO" dirty="0"/>
              <a:t>Boka: «A program that self-replicates and modifies files»</a:t>
            </a:r>
          </a:p>
          <a:p>
            <a:r>
              <a:rPr lang="nb-NO" dirty="0"/>
              <a:t>Sprer seg</a:t>
            </a:r>
          </a:p>
          <a:p>
            <a:pPr lvl="1"/>
            <a:r>
              <a:rPr lang="nb-NO" dirty="0"/>
              <a:t>Emailer</a:t>
            </a:r>
          </a:p>
          <a:p>
            <a:pPr lvl="1"/>
            <a:r>
              <a:rPr lang="nb-NO" dirty="0"/>
              <a:t>Nettverk</a:t>
            </a:r>
          </a:p>
          <a:p>
            <a:pPr lvl="1"/>
            <a:r>
              <a:rPr lang="nb-NO" dirty="0"/>
              <a:t>Bærbar media</a:t>
            </a:r>
          </a:p>
          <a:p>
            <a:pPr lvl="1"/>
            <a:r>
              <a:rPr lang="nb-NO" dirty="0"/>
              <a:t>Trojansk hest</a:t>
            </a:r>
          </a:p>
          <a:p>
            <a:pPr marL="457200" lvl="1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63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B445-793F-4569-EA54-7DA759E4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7D13-CB0C-D880-AFEF-409A5AF4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Replikerer seg selv</a:t>
            </a:r>
          </a:p>
          <a:p>
            <a:r>
              <a:rPr lang="nb-NO" dirty="0"/>
              <a:t>Skaden kommer ofte i form av at ormen tar opp system ressurser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099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F14-2817-69FF-BF42-AB90340F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Virus 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3C37-72FC-C1D7-CCFF-C1C74BD2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Macro virus</a:t>
            </a:r>
          </a:p>
          <a:p>
            <a:r>
              <a:rPr lang="nb-NO" dirty="0"/>
              <a:t>Boot sector</a:t>
            </a:r>
          </a:p>
          <a:p>
            <a:r>
              <a:rPr lang="nb-NO" dirty="0"/>
              <a:t>Memory resident</a:t>
            </a:r>
          </a:p>
          <a:p>
            <a:r>
              <a:rPr lang="nb-NO" dirty="0"/>
              <a:t>Sparse infector</a:t>
            </a:r>
          </a:p>
          <a:p>
            <a:r>
              <a:rPr lang="nb-NO" dirty="0"/>
              <a:t>Polymorphic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877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B2A-A08F-01FF-0D26-94DE7BE2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Ungå 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DDF1-994C-FCF1-8F71-376DCDB0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Hold alt så oppdatert som mulig!</a:t>
            </a:r>
          </a:p>
          <a:p>
            <a:r>
              <a:rPr lang="nb-NO" dirty="0"/>
              <a:t>Bruk antivirus</a:t>
            </a:r>
          </a:p>
          <a:p>
            <a:pPr lvl="1"/>
            <a:r>
              <a:rPr lang="nb-NO" dirty="0"/>
              <a:t>Boka anbefaler McAfee og Norton, lol </a:t>
            </a:r>
          </a:p>
          <a:p>
            <a:r>
              <a:rPr lang="nb-NO" dirty="0"/>
              <a:t>Ikke last ned filer fra nettsider du ikke stoler på</a:t>
            </a:r>
          </a:p>
          <a:p>
            <a:r>
              <a:rPr lang="nb-NO" dirty="0"/>
              <a:t>Ikke trykk på linker fra folk du ikke stoler på</a:t>
            </a:r>
          </a:p>
          <a:p>
            <a:r>
              <a:rPr lang="nb-NO" dirty="0"/>
              <a:t>Ikke gjør noen ting, noen gang</a:t>
            </a:r>
          </a:p>
        </p:txBody>
      </p:sp>
    </p:spTree>
    <p:extLst>
      <p:ext uri="{BB962C8B-B14F-4D97-AF65-F5344CB8AC3E}">
        <p14:creationId xmlns:p14="http://schemas.microsoft.com/office/powerpoint/2010/main" val="129669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7D36-9E9A-BDCF-58EC-D156401B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Trojan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1A0B-7A00-3E25-366C-B5CC54BC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virus later som det er et legit program</a:t>
            </a:r>
          </a:p>
          <a:p>
            <a:r>
              <a:rPr lang="nb-NO" dirty="0"/>
              <a:t>Vil at du skal laste det ned og installere det</a:t>
            </a:r>
          </a:p>
          <a:p>
            <a:r>
              <a:rPr lang="nb-NO" dirty="0"/>
              <a:t>Key logger</a:t>
            </a:r>
          </a:p>
          <a:p>
            <a:r>
              <a:rPr lang="nb-NO" dirty="0"/>
              <a:t>Slette filer</a:t>
            </a:r>
          </a:p>
          <a:p>
            <a:r>
              <a:rPr lang="nb-NO" dirty="0"/>
              <a:t>Åpne en backdoor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776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9BB8-D952-EDDD-311B-693EEFA1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Ungå Trojan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A446-D9A1-5D16-D1CC-7996E45B8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last ned ting fra sider du ikke stoler på</a:t>
            </a:r>
          </a:p>
          <a:p>
            <a:r>
              <a:rPr lang="nb-NO" dirty="0"/>
              <a:t>Bruk antivirus</a:t>
            </a:r>
          </a:p>
          <a:p>
            <a:r>
              <a:rPr lang="nb-NO" dirty="0"/>
              <a:t>Ikke gjør noen ting, noen gang</a:t>
            </a:r>
          </a:p>
        </p:txBody>
      </p:sp>
    </p:spTree>
    <p:extLst>
      <p:ext uri="{BB962C8B-B14F-4D97-AF65-F5344CB8AC3E}">
        <p14:creationId xmlns:p14="http://schemas.microsoft.com/office/powerpoint/2010/main" val="3491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C0D8-A840-1087-C2AD-529483F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EliteWrapper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4F30-6D38-B4DF-CC7C-65593EFF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Kombinerer to programmer</a:t>
            </a:r>
          </a:p>
          <a:p>
            <a:r>
              <a:rPr lang="nb-NO" dirty="0"/>
              <a:t>Ikke gjør noe ulovlig vær så snill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002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F640-252D-F604-8AFF-99189E50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8C47-4D3A-B1A2-E17C-16287C6A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Henter inn info</a:t>
            </a:r>
          </a:p>
          <a:p>
            <a:r>
              <a:rPr lang="nb-NO" dirty="0"/>
              <a:t>Sender info </a:t>
            </a:r>
          </a:p>
          <a:p>
            <a:r>
              <a:rPr lang="nb-NO" dirty="0"/>
              <a:t>Skjuler seg </a:t>
            </a:r>
          </a:p>
          <a:p>
            <a:r>
              <a:rPr lang="nb-NO" dirty="0"/>
              <a:t>Adware</a:t>
            </a:r>
          </a:p>
          <a:p>
            <a:r>
              <a:rPr lang="nb-NO" dirty="0"/>
              <a:t>Keyloggers</a:t>
            </a:r>
          </a:p>
          <a:p>
            <a:r>
              <a:rPr lang="nb-NO" dirty="0"/>
              <a:t>Rootkits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8351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813-658B-DC09-2062-267E96D4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234C-AFB4-9735-A8D9-6F524B29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Infiltrer</a:t>
            </a:r>
          </a:p>
          <a:p>
            <a:pPr lvl="1"/>
            <a:r>
              <a:rPr lang="nb-NO" dirty="0"/>
              <a:t>Skjuler seg i filer</a:t>
            </a:r>
          </a:p>
          <a:p>
            <a:r>
              <a:rPr lang="nb-NO" dirty="0"/>
              <a:t>Observer</a:t>
            </a:r>
          </a:p>
          <a:p>
            <a:r>
              <a:rPr lang="nb-NO" dirty="0"/>
              <a:t>Send </a:t>
            </a:r>
          </a:p>
          <a:p>
            <a:pPr lvl="1"/>
            <a:r>
              <a:rPr lang="nb-NO" dirty="0"/>
              <a:t>Login info</a:t>
            </a:r>
          </a:p>
          <a:p>
            <a:pPr lvl="1"/>
            <a:r>
              <a:rPr lang="nb-NO" dirty="0"/>
              <a:t>Trade secrets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66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C854-D48F-1AA7-B8E4-9B4444CB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(Denial of 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DEA8-D88F-273C-CA6C-CA01D461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Tar opp kapasitet, gjør en tjenste utilgjengelig</a:t>
            </a:r>
          </a:p>
          <a:p>
            <a:r>
              <a:rPr lang="nb-NO" dirty="0"/>
              <a:t>Et av de mest vanlige angrepene</a:t>
            </a:r>
          </a:p>
          <a:p>
            <a:r>
              <a:rPr lang="nb-NO" dirty="0"/>
              <a:t>Veldig enkle å utføre</a:t>
            </a:r>
          </a:p>
          <a:p>
            <a:r>
              <a:rPr lang="nb-NO" dirty="0"/>
              <a:t>Veldig enkle å skalere opp</a:t>
            </a:r>
          </a:p>
          <a:p>
            <a:r>
              <a:rPr lang="nb-NO" dirty="0"/>
              <a:t>ping 10.11.205.63 –l 65000 –w 0 –t 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53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2D55-23B6-CC75-9F79-D0815C48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593C-5E12-7207-0A55-ECCD3E19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Alle programmer og nettsider må hente inn data</a:t>
            </a:r>
          </a:p>
          <a:p>
            <a:r>
              <a:rPr lang="nb-NO" dirty="0"/>
              <a:t>Gir mer data en programmet tar</a:t>
            </a:r>
          </a:p>
          <a:p>
            <a:r>
              <a:rPr lang="nb-NO" dirty="0"/>
              <a:t>Resten blir satt inn i minnet på maskinen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2104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B683-B290-CC49-E4DC-78B7A99C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Ungå 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3055-4848-396F-276F-432385A4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Programer sikkelig! </a:t>
            </a:r>
            <a:r>
              <a:rPr lang="nb-NO" dirty="0">
                <a:sym typeface="Wingdings" panose="05000000000000000000" pitchFamily="2" charset="2"/>
              </a:rPr>
              <a:t></a:t>
            </a:r>
          </a:p>
          <a:p>
            <a:r>
              <a:rPr lang="nb-NO" dirty="0">
                <a:sym typeface="Wingdings" panose="05000000000000000000" pitchFamily="2" charset="2"/>
              </a:rPr>
              <a:t>Kast data som overskrider grensen</a:t>
            </a:r>
          </a:p>
          <a:p>
            <a:r>
              <a:rPr lang="nb-NO" dirty="0">
                <a:sym typeface="Wingdings" panose="05000000000000000000" pitchFamily="2" charset="2"/>
              </a:rPr>
              <a:t>Ikke ha noen programmer eller nettsider</a:t>
            </a:r>
          </a:p>
          <a:p>
            <a:r>
              <a:rPr lang="nb-NO" dirty="0">
                <a:sym typeface="Wingdings" panose="05000000000000000000" pitchFamily="2" charset="2"/>
              </a:rPr>
              <a:t>Ikke gjørn noen ting, noen gang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5522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BE90-4876-1376-2962-5FCEB6D4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01D7-10C7-D22F-E335-962D7FB17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15" y="1759789"/>
            <a:ext cx="9278997" cy="4151433"/>
          </a:xfrm>
        </p:spPr>
        <p:txBody>
          <a:bodyPr/>
          <a:lstStyle/>
          <a:p>
            <a:r>
              <a:rPr lang="nb-NO" dirty="0"/>
              <a:t>Oppdager en signatur</a:t>
            </a:r>
          </a:p>
          <a:p>
            <a:r>
              <a:rPr lang="nb-NO" dirty="0"/>
              <a:t>Oppdager aktivitet som er «virusaktig»</a:t>
            </a:r>
          </a:p>
          <a:p>
            <a:pPr lvl="1"/>
            <a:r>
              <a:rPr lang="nb-NO" dirty="0"/>
              <a:t>Kopierer seg</a:t>
            </a:r>
          </a:p>
          <a:p>
            <a:pPr lvl="1"/>
            <a:r>
              <a:rPr lang="nb-NO" dirty="0"/>
              <a:t>Akseserer email adresseboka</a:t>
            </a:r>
          </a:p>
          <a:p>
            <a:pPr lvl="1"/>
            <a:r>
              <a:rPr lang="nb-NO" dirty="0"/>
              <a:t>Endrer registry settings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08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1645-6092-3D9F-0B89-CBD00D43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Bruke Hue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F610-B878-4BEB-CE80-06F37026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Ikke åpne filer du ikke stoler på</a:t>
            </a:r>
          </a:p>
          <a:p>
            <a:r>
              <a:rPr lang="nb-NO" dirty="0"/>
              <a:t>Ikke laste ned fra steder du ikke stoler på</a:t>
            </a:r>
          </a:p>
          <a:p>
            <a:r>
              <a:rPr lang="nb-NO" dirty="0"/>
              <a:t>Ikke klikk på lenker fra folk du ikke stoler på</a:t>
            </a:r>
          </a:p>
          <a:p>
            <a:r>
              <a:rPr lang="nb-NO" dirty="0"/>
              <a:t>Ikke gjør noen ting, noen gang</a:t>
            </a:r>
          </a:p>
          <a:p>
            <a:r>
              <a:rPr lang="nb-NO" dirty="0"/>
              <a:t>Med mindre du må...</a:t>
            </a:r>
          </a:p>
          <a:p>
            <a:r>
              <a:rPr lang="nb-NO" dirty="0"/>
              <a:t>Dette må læres bort til ansatte</a:t>
            </a:r>
          </a:p>
        </p:txBody>
      </p:sp>
    </p:spTree>
    <p:extLst>
      <p:ext uri="{BB962C8B-B14F-4D97-AF65-F5344CB8AC3E}">
        <p14:creationId xmlns:p14="http://schemas.microsoft.com/office/powerpoint/2010/main" val="142580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5526-F1F4-99E2-3E41-F6DEBCAD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Low Orbit Ion Cannon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319F-C746-721C-F3DD-D69E738F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Verktøy som er enkelt å bruke</a:t>
            </a:r>
          </a:p>
          <a:p>
            <a:r>
              <a:rPr lang="nb-NO" dirty="0"/>
              <a:t>Last det gjerne ned nå</a:t>
            </a:r>
          </a:p>
        </p:txBody>
      </p:sp>
    </p:spTree>
    <p:extLst>
      <p:ext uri="{BB962C8B-B14F-4D97-AF65-F5344CB8AC3E}">
        <p14:creationId xmlns:p14="http://schemas.microsoft.com/office/powerpoint/2010/main" val="264699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1FEF-5201-E9CC-F885-CBE4B2D6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3519-8EB3-3BB3-937C-E6A39218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Distributed Denial of Service</a:t>
            </a:r>
          </a:p>
          <a:p>
            <a:r>
              <a:rPr lang="nb-NO" dirty="0"/>
              <a:t>Kommer fra flere sendere</a:t>
            </a:r>
          </a:p>
          <a:p>
            <a:r>
              <a:rPr lang="nb-NO" dirty="0"/>
              <a:t>Vanskeligere å stoppe</a:t>
            </a:r>
          </a:p>
          <a:p>
            <a:r>
              <a:rPr lang="nb-NO" dirty="0"/>
              <a:t>Vanskeligere å spore</a:t>
            </a:r>
          </a:p>
          <a:p>
            <a:r>
              <a:rPr lang="nb-NO" dirty="0"/>
              <a:t>Gjøres via botnets eller virus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19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5646-5E37-C6D5-A35E-461618B8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Typer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A373-EDD0-2F4B-F5F9-8D727034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Distributed Reflection Denail of Service</a:t>
            </a:r>
          </a:p>
          <a:p>
            <a:r>
              <a:rPr lang="nb-NO" dirty="0"/>
              <a:t>TCP SYN Flood Attack</a:t>
            </a:r>
          </a:p>
          <a:p>
            <a:r>
              <a:rPr lang="nb-NO" dirty="0"/>
              <a:t>Smurf IP Attack</a:t>
            </a:r>
          </a:p>
          <a:p>
            <a:r>
              <a:rPr lang="nb-NO" dirty="0"/>
              <a:t>UPD Flood Attack</a:t>
            </a:r>
          </a:p>
          <a:p>
            <a:r>
              <a:rPr lang="nb-NO" dirty="0"/>
              <a:t>The Ping of Death</a:t>
            </a:r>
          </a:p>
          <a:p>
            <a:r>
              <a:rPr lang="nb-NO" dirty="0"/>
              <a:t>DHCP starvation</a:t>
            </a:r>
          </a:p>
          <a:p>
            <a:r>
              <a:rPr lang="nb-NO" dirty="0"/>
              <a:t>HTTP POST Attack</a:t>
            </a:r>
          </a:p>
          <a:p>
            <a:r>
              <a:rPr lang="nb-NO" dirty="0"/>
              <a:t>Yo-Yo Attack</a:t>
            </a:r>
          </a:p>
          <a:p>
            <a:r>
              <a:rPr lang="nb-NO" dirty="0"/>
              <a:t>Login Attack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74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B2E5-6F19-961F-1270-88892A94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Beskytte mot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74D5-4D17-93BF-8E29-D2753FC2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Brannmur</a:t>
            </a:r>
          </a:p>
          <a:p>
            <a:r>
              <a:rPr lang="nb-NO" dirty="0"/>
              <a:t>Micro blocks</a:t>
            </a:r>
          </a:p>
          <a:p>
            <a:pPr lvl="1"/>
            <a:r>
              <a:rPr lang="nb-NO" dirty="0"/>
              <a:t>Redusere hvor mye minne en SYN tar opp</a:t>
            </a:r>
          </a:p>
          <a:p>
            <a:pPr lvl="1"/>
            <a:r>
              <a:rPr lang="nb-NO" dirty="0"/>
              <a:t>Mitigation</a:t>
            </a:r>
          </a:p>
          <a:p>
            <a:r>
              <a:rPr lang="nb-NO" dirty="0"/>
              <a:t>SYN cookies</a:t>
            </a:r>
          </a:p>
          <a:p>
            <a:pPr lvl="1"/>
            <a:r>
              <a:rPr lang="nb-NO" dirty="0"/>
              <a:t>Sender cookie som lager en hash</a:t>
            </a:r>
          </a:p>
          <a:p>
            <a:r>
              <a:rPr lang="nb-NO" dirty="0"/>
              <a:t>RST cookies</a:t>
            </a:r>
          </a:p>
          <a:p>
            <a:pPr lvl="1"/>
            <a:r>
              <a:rPr lang="nb-NO" dirty="0"/>
              <a:t>Sender en ukorrekt SYN+ACK</a:t>
            </a:r>
          </a:p>
          <a:p>
            <a:r>
              <a:rPr lang="nb-NO" dirty="0"/>
              <a:t>Upstream filtering</a:t>
            </a:r>
          </a:p>
          <a:p>
            <a:pPr lvl="1"/>
            <a:r>
              <a:rPr lang="nb-NO" dirty="0"/>
              <a:t>Internet leverandør undersøker trafikk</a:t>
            </a:r>
          </a:p>
          <a:p>
            <a:r>
              <a:rPr lang="nb-NO" dirty="0"/>
              <a:t>Statefull Packet Inspection Firewalls</a:t>
            </a:r>
          </a:p>
          <a:p>
            <a:pPr lvl="1"/>
            <a:r>
              <a:rPr lang="nb-NO" dirty="0"/>
              <a:t>Blokker pakker fra samme IP</a:t>
            </a:r>
          </a:p>
        </p:txBody>
      </p:sp>
    </p:spTree>
    <p:extLst>
      <p:ext uri="{BB962C8B-B14F-4D97-AF65-F5344CB8AC3E}">
        <p14:creationId xmlns:p14="http://schemas.microsoft.com/office/powerpoint/2010/main" val="105591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6649-3093-1DC9-2476-4535EF3E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Beskytte mot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9029-926F-75A0-96A1-E5606571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Antivirus</a:t>
            </a:r>
          </a:p>
          <a:p>
            <a:r>
              <a:rPr lang="nb-NO" dirty="0"/>
              <a:t>Ikke la ansatte laste ned programmer</a:t>
            </a:r>
          </a:p>
          <a:p>
            <a:r>
              <a:rPr lang="nb-NO" dirty="0"/>
              <a:t>Block broadcasts</a:t>
            </a:r>
          </a:p>
          <a:p>
            <a:r>
              <a:rPr lang="nb-NO" dirty="0"/>
              <a:t>Konfigurere rutere</a:t>
            </a:r>
          </a:p>
          <a:p>
            <a:r>
              <a:rPr lang="nb-NO" dirty="0"/>
              <a:t>Sinkhole</a:t>
            </a:r>
          </a:p>
          <a:p>
            <a:r>
              <a:rPr lang="nb-NO" dirty="0"/>
              <a:t>Intrusion Prevention Systems</a:t>
            </a:r>
          </a:p>
        </p:txBody>
      </p:sp>
    </p:spTree>
    <p:extLst>
      <p:ext uri="{BB962C8B-B14F-4D97-AF65-F5344CB8AC3E}">
        <p14:creationId xmlns:p14="http://schemas.microsoft.com/office/powerpoint/2010/main" val="34025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9A7E-97B7-69D0-5960-CD029715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Sette på SYN cookies 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44F2-15CE-D981-E279-92A2466F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sysctl -w net.ipv4.tcp_syncookies=1</a:t>
            </a:r>
          </a:p>
          <a:p>
            <a:r>
              <a:rPr lang="nb-NO" dirty="0"/>
              <a:t>sysctl -w net.ipv4.tcp_max_syn_backlog=3072</a:t>
            </a:r>
          </a:p>
          <a:p>
            <a:r>
              <a:rPr lang="nb-NO" dirty="0"/>
              <a:t>sysctl -w net.ipv4.tcp_synack_retries=0</a:t>
            </a:r>
          </a:p>
          <a:p>
            <a:r>
              <a:rPr lang="nb-NO" dirty="0"/>
              <a:t>sysctl -w net.ipv4.tcp_syn_retries=0</a:t>
            </a:r>
          </a:p>
          <a:p>
            <a:r>
              <a:rPr lang="nb-NO" dirty="0"/>
              <a:t>sysctl -w net.ipv4.conf.all.send_redirects=0</a:t>
            </a:r>
          </a:p>
          <a:p>
            <a:r>
              <a:rPr lang="nb-NO" dirty="0"/>
              <a:t>sysctl -w net.ipv4.conf.all.accept_redirects=0</a:t>
            </a:r>
          </a:p>
          <a:p>
            <a:r>
              <a:rPr lang="nb-NO" dirty="0"/>
              <a:t>sysctl -w net.ipv4.conf.all.forwarding=0</a:t>
            </a:r>
          </a:p>
          <a:p>
            <a:r>
              <a:rPr lang="nb-NO" dirty="0"/>
              <a:t>sysctl -w net.ipv4.icmp_echo_ignore_broadcasts=1</a:t>
            </a:r>
          </a:p>
        </p:txBody>
      </p:sp>
    </p:spTree>
    <p:extLst>
      <p:ext uri="{BB962C8B-B14F-4D97-AF65-F5344CB8AC3E}">
        <p14:creationId xmlns:p14="http://schemas.microsoft.com/office/powerpoint/2010/main" val="5015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CFB1-22D5-A80D-11B0-726861C7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51D5-A8EA-43F6-EE1E-9D739EAB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Sett opp et nettverk i packet tracer med 3 pc’er, som alle er koblet til en switch</a:t>
            </a:r>
          </a:p>
          <a:p>
            <a:r>
              <a:rPr lang="nb-NO" dirty="0"/>
              <a:t>Koble switchen opp til en ruter</a:t>
            </a:r>
          </a:p>
          <a:p>
            <a:r>
              <a:rPr lang="nb-NO" dirty="0"/>
              <a:t>Sett opp en pc som skal angripe nettverket, og koble den til ruteren også</a:t>
            </a:r>
          </a:p>
          <a:p>
            <a:r>
              <a:rPr lang="nb-NO" dirty="0"/>
              <a:t>Gjør en risikovurdering på nettveket (med tanke på DoS), og fyll ut minst 3 rader i ORM skjemaet</a:t>
            </a:r>
          </a:p>
          <a:p>
            <a:r>
              <a:rPr lang="nb-NO" dirty="0"/>
              <a:t>Implementer minst 1 av løsningene dine i packet tracer</a:t>
            </a:r>
          </a:p>
          <a:p>
            <a:r>
              <a:rPr lang="nb-NO" dirty="0"/>
              <a:t>Sjekk om det funka</a:t>
            </a:r>
          </a:p>
        </p:txBody>
      </p:sp>
    </p:spTree>
    <p:extLst>
      <p:ext uri="{BB962C8B-B14F-4D97-AF65-F5344CB8AC3E}">
        <p14:creationId xmlns:p14="http://schemas.microsoft.com/office/powerpoint/2010/main" val="39790831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715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Wisp</vt:lpstr>
      <vt:lpstr>DoS og Malware</vt:lpstr>
      <vt:lpstr>DoS (Denial of Service)</vt:lpstr>
      <vt:lpstr>Low Orbit Ion Cannon</vt:lpstr>
      <vt:lpstr>DDoS</vt:lpstr>
      <vt:lpstr>DoS Typer</vt:lpstr>
      <vt:lpstr>Hvordan Beskytte mot DoS</vt:lpstr>
      <vt:lpstr>Hvordan Beskytte mot DoS</vt:lpstr>
      <vt:lpstr>Sette på SYN cookies i Linux</vt:lpstr>
      <vt:lpstr>Oppgave</vt:lpstr>
      <vt:lpstr>Malware</vt:lpstr>
      <vt:lpstr>Viruser</vt:lpstr>
      <vt:lpstr>Worms</vt:lpstr>
      <vt:lpstr>Virus Typer</vt:lpstr>
      <vt:lpstr>Ungå virus</vt:lpstr>
      <vt:lpstr>Trojan horse</vt:lpstr>
      <vt:lpstr>Ungå Trojan</vt:lpstr>
      <vt:lpstr>EliteWrapper</vt:lpstr>
      <vt:lpstr>Spyware</vt:lpstr>
      <vt:lpstr>Spyware</vt:lpstr>
      <vt:lpstr>Buffer Overflow</vt:lpstr>
      <vt:lpstr>Ungå Buffer Overflow</vt:lpstr>
      <vt:lpstr>Antivirus</vt:lpstr>
      <vt:lpstr>Bruke Hue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og Malware</dc:title>
  <dc:creator>Vetle Tobias Flesvik Karlsen</dc:creator>
  <cp:lastModifiedBy>Karlsen, Vetle Tobias Flesvik</cp:lastModifiedBy>
  <cp:revision>1</cp:revision>
  <dcterms:created xsi:type="dcterms:W3CDTF">2024-05-22T05:23:10Z</dcterms:created>
  <dcterms:modified xsi:type="dcterms:W3CDTF">2024-05-23T11:11:12Z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2024-05-22T08:56:32Z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9c004a62-d474-40e1-8e4d-6de6dab590c2</vt:lpwstr>
  </property>
  <property fmtid="{D5CDD505-2E9C-101B-9397-08002B2CF9AE}" pid="8" name="MSIP_Label_ce5dff0f-8f2b-4675-8791-acbc2e5505d9_ContentBits">
    <vt:lpwstr>0</vt:lpwstr>
  </property>
</Properties>
</file>