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4982FD9-E45F-4556-9061-889F3FD46913}">
          <p14:sldIdLst>
            <p14:sldId id="256"/>
            <p14:sldId id="257"/>
            <p14:sldId id="258"/>
            <p14:sldId id="259"/>
            <p14:sldId id="260"/>
            <p14:sldId id="261"/>
            <p14:sldId id="262"/>
            <p14:sldId id="263"/>
            <p14:sldId id="264"/>
            <p14:sldId id="265"/>
            <p14:sldId id="268"/>
            <p14:sldId id="269"/>
            <p14:sldId id="270"/>
            <p14:sldId id="271"/>
            <p14:sldId id="272"/>
            <p14:sldId id="273"/>
            <p14:sldId id="274"/>
            <p14:sldId id="275"/>
            <p14:sldId id="276"/>
            <p14:sldId id="277"/>
            <p14:sldId id="27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95F0BF-0B8C-4626-ACBC-FD0F377C0F90}" v="6" dt="2023-12-03T17:14:32.7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86" d="100"/>
          <a:sy n="86" d="100"/>
        </p:scale>
        <p:origin x="60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gfall, Morten" userId="62d2bcde-d4bf-411e-acf5-b30b86483d79" providerId="ADAL" clId="{7CAF8745-1D0E-416F-89B9-8F26A6CC66FA}"/>
    <pc:docChg chg="custSel modSld">
      <pc:chgData name="Bergfall, Morten" userId="62d2bcde-d4bf-411e-acf5-b30b86483d79" providerId="ADAL" clId="{7CAF8745-1D0E-416F-89B9-8F26A6CC66FA}" dt="2023-12-04T09:52:28.772" v="27" actId="27636"/>
      <pc:docMkLst>
        <pc:docMk/>
      </pc:docMkLst>
      <pc:sldChg chg="modSp mod">
        <pc:chgData name="Bergfall, Morten" userId="62d2bcde-d4bf-411e-acf5-b30b86483d79" providerId="ADAL" clId="{7CAF8745-1D0E-416F-89B9-8F26A6CC66FA}" dt="2023-12-04T09:52:05.298" v="23" actId="20577"/>
        <pc:sldMkLst>
          <pc:docMk/>
          <pc:sldMk cId="608397116" sldId="257"/>
        </pc:sldMkLst>
        <pc:spChg chg="mod">
          <ac:chgData name="Bergfall, Morten" userId="62d2bcde-d4bf-411e-acf5-b30b86483d79" providerId="ADAL" clId="{7CAF8745-1D0E-416F-89B9-8F26A6CC66FA}" dt="2023-12-04T09:52:05.298" v="23" actId="20577"/>
          <ac:spMkLst>
            <pc:docMk/>
            <pc:sldMk cId="608397116" sldId="257"/>
            <ac:spMk id="3" creationId="{3D056D87-7F1C-490C-83FA-34279ECB211D}"/>
          </ac:spMkLst>
        </pc:spChg>
      </pc:sldChg>
      <pc:sldChg chg="modSp mod">
        <pc:chgData name="Bergfall, Morten" userId="62d2bcde-d4bf-411e-acf5-b30b86483d79" providerId="ADAL" clId="{7CAF8745-1D0E-416F-89B9-8F26A6CC66FA}" dt="2023-12-04T09:52:28.772" v="27" actId="27636"/>
        <pc:sldMkLst>
          <pc:docMk/>
          <pc:sldMk cId="4126831209" sldId="276"/>
        </pc:sldMkLst>
        <pc:spChg chg="mod">
          <ac:chgData name="Bergfall, Morten" userId="62d2bcde-d4bf-411e-acf5-b30b86483d79" providerId="ADAL" clId="{7CAF8745-1D0E-416F-89B9-8F26A6CC66FA}" dt="2023-12-04T09:52:28.772" v="27" actId="27636"/>
          <ac:spMkLst>
            <pc:docMk/>
            <pc:sldMk cId="4126831209" sldId="276"/>
            <ac:spMk id="3" creationId="{37D74AFA-AE90-42FB-B8BD-4F66EF3BD4E1}"/>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pic>
        <p:nvPicPr>
          <p:cNvPr id="7" name="Picture 5" descr="33139_PowerPoint_background-Cov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p:cNvSpPr>
            <a:spLocks noGrp="1"/>
          </p:cNvSpPr>
          <p:nvPr>
            <p:ph type="ctrTitle" hasCustomPrompt="1"/>
          </p:nvPr>
        </p:nvSpPr>
        <p:spPr>
          <a:xfrm>
            <a:off x="815413" y="648970"/>
            <a:ext cx="10363200" cy="1470025"/>
          </a:xfrm>
        </p:spPr>
        <p:txBody>
          <a:bodyPr tIns="90000"/>
          <a:lstStyle>
            <a:lvl1pPr>
              <a:lnSpc>
                <a:spcPts val="5200"/>
              </a:lnSpc>
              <a:defRPr sz="3600" cap="all">
                <a:solidFill>
                  <a:schemeClr val="bg1"/>
                </a:solidFill>
              </a:defRPr>
            </a:lvl1pPr>
          </a:lstStyle>
          <a:p>
            <a:r>
              <a:rPr lang="nl-NL" dirty="0"/>
              <a:t>KLIK OM DE STIJL TE BEWERKEN</a:t>
            </a:r>
          </a:p>
        </p:txBody>
      </p:sp>
      <p:sp>
        <p:nvSpPr>
          <p:cNvPr id="5" name="Tijdelijke aanduiding voor voettekst 4"/>
          <p:cNvSpPr>
            <a:spLocks noGrp="1"/>
          </p:cNvSpPr>
          <p:nvPr>
            <p:ph type="ftr" sz="quarter" idx="11"/>
          </p:nvPr>
        </p:nvSpPr>
        <p:spPr>
          <a:xfrm>
            <a:off x="845870" y="5849141"/>
            <a:ext cx="2844565" cy="467568"/>
          </a:xfrm>
        </p:spPr>
        <p:txBody>
          <a:bodyPr/>
          <a:lstStyle>
            <a:lvl1pPr>
              <a:defRPr sz="1000">
                <a:solidFill>
                  <a:srgbClr val="000000"/>
                </a:solidFill>
              </a:defRPr>
            </a:lvl1pPr>
          </a:lstStyle>
          <a:p>
            <a:endParaRPr lang="nb-NO"/>
          </a:p>
        </p:txBody>
      </p:sp>
      <p:sp>
        <p:nvSpPr>
          <p:cNvPr id="4" name="Tijdelijke aanduiding voor datum 3"/>
          <p:cNvSpPr>
            <a:spLocks noGrp="1"/>
          </p:cNvSpPr>
          <p:nvPr>
            <p:ph type="dt" sz="half" idx="10"/>
          </p:nvPr>
        </p:nvSpPr>
        <p:spPr>
          <a:xfrm>
            <a:off x="845869" y="6341926"/>
            <a:ext cx="2844800" cy="210972"/>
          </a:xfrm>
        </p:spPr>
        <p:txBody>
          <a:bodyPr/>
          <a:lstStyle>
            <a:lvl1pPr>
              <a:defRPr>
                <a:solidFill>
                  <a:srgbClr val="000000"/>
                </a:solidFill>
              </a:defRPr>
            </a:lvl1pPr>
          </a:lstStyle>
          <a:p>
            <a:fld id="{37826054-F3B3-421D-838E-923FBCA282AE}" type="datetimeFigureOut">
              <a:rPr lang="nb-NO" smtClean="0"/>
              <a:t>04.12.2023</a:t>
            </a:fld>
            <a:endParaRPr lang="nb-NO"/>
          </a:p>
        </p:txBody>
      </p:sp>
    </p:spTree>
    <p:extLst>
      <p:ext uri="{BB962C8B-B14F-4D97-AF65-F5344CB8AC3E}">
        <p14:creationId xmlns:p14="http://schemas.microsoft.com/office/powerpoint/2010/main" val="2005946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8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a:xfrm>
            <a:off x="827483" y="1398589"/>
            <a:ext cx="10883828" cy="2318444"/>
          </a:xfrm>
        </p:spPr>
        <p:txBody>
          <a:bodyPr/>
          <a:lstStyle/>
          <a:p>
            <a:pPr lvl="0"/>
            <a:r>
              <a:rPr lang="en-US"/>
              <a:t>Click to edit Master text styles</a:t>
            </a:r>
          </a:p>
          <a:p>
            <a:pPr lvl="1"/>
            <a:r>
              <a:rPr lang="en-US"/>
              <a:t>Second level</a:t>
            </a:r>
          </a:p>
          <a:p>
            <a:pPr lvl="2"/>
            <a:r>
              <a:rPr lang="en-US"/>
              <a:t>Third level</a:t>
            </a:r>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04.12.2023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8" name="Tijdelijke aanduiding voor afbeelding 7"/>
          <p:cNvSpPr>
            <a:spLocks noGrp="1"/>
          </p:cNvSpPr>
          <p:nvPr>
            <p:ph type="pic" sz="quarter" idx="14"/>
          </p:nvPr>
        </p:nvSpPr>
        <p:spPr>
          <a:xfrm>
            <a:off x="1" y="3861048"/>
            <a:ext cx="4068511" cy="2186952"/>
          </a:xfrm>
        </p:spPr>
        <p:txBody>
          <a:bodyPr wrap="none">
            <a:normAutofit/>
          </a:bodyPr>
          <a:lstStyle>
            <a:lvl1pPr marL="0" indent="0" algn="ctr">
              <a:buNone/>
              <a:defRPr sz="1000"/>
            </a:lvl1pPr>
          </a:lstStyle>
          <a:p>
            <a:r>
              <a:rPr lang="en-US"/>
              <a:t>Click icon to add picture</a:t>
            </a:r>
            <a:endParaRPr lang="nl-NL" dirty="0"/>
          </a:p>
        </p:txBody>
      </p:sp>
      <p:sp>
        <p:nvSpPr>
          <p:cNvPr id="9" name="Tijdelijke aanduiding voor afbeelding 7"/>
          <p:cNvSpPr>
            <a:spLocks noGrp="1"/>
          </p:cNvSpPr>
          <p:nvPr>
            <p:ph type="pic" sz="quarter" idx="15"/>
          </p:nvPr>
        </p:nvSpPr>
        <p:spPr>
          <a:xfrm>
            <a:off x="4061745" y="3861048"/>
            <a:ext cx="4068511" cy="2186952"/>
          </a:xfrm>
        </p:spPr>
        <p:txBody>
          <a:bodyPr wrap="none">
            <a:normAutofit/>
          </a:bodyPr>
          <a:lstStyle>
            <a:lvl1pPr marL="0" indent="0" algn="ctr">
              <a:buNone/>
              <a:defRPr sz="1000"/>
            </a:lvl1pPr>
          </a:lstStyle>
          <a:p>
            <a:r>
              <a:rPr lang="en-US"/>
              <a:t>Click icon to add picture</a:t>
            </a:r>
            <a:endParaRPr lang="nl-NL" dirty="0"/>
          </a:p>
        </p:txBody>
      </p:sp>
      <p:sp>
        <p:nvSpPr>
          <p:cNvPr id="13" name="Tijdelijke aanduiding voor afbeelding 7"/>
          <p:cNvSpPr>
            <a:spLocks noGrp="1"/>
          </p:cNvSpPr>
          <p:nvPr>
            <p:ph type="pic" sz="quarter" idx="16"/>
          </p:nvPr>
        </p:nvSpPr>
        <p:spPr>
          <a:xfrm>
            <a:off x="8123490" y="3861048"/>
            <a:ext cx="4068511" cy="2186952"/>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1899720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9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827484" y="473076"/>
            <a:ext cx="10840129" cy="3243957"/>
          </a:xfrm>
        </p:spPr>
        <p:txBody>
          <a:bodyPr/>
          <a:lstStyle/>
          <a:p>
            <a:pPr lvl="0"/>
            <a:r>
              <a:rPr lang="en-US"/>
              <a:t>Click to edit Master text styles</a:t>
            </a:r>
          </a:p>
          <a:p>
            <a:pPr lvl="1"/>
            <a:r>
              <a:rPr lang="en-US"/>
              <a:t>Second level</a:t>
            </a:r>
          </a:p>
          <a:p>
            <a:pPr lvl="2"/>
            <a:r>
              <a:rPr lang="en-US"/>
              <a:t>Third level</a:t>
            </a:r>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04.12.2023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13" name="Tijdelijke aanduiding voor afbeelding 7"/>
          <p:cNvSpPr>
            <a:spLocks noGrp="1"/>
          </p:cNvSpPr>
          <p:nvPr>
            <p:ph type="pic" sz="quarter" idx="14"/>
          </p:nvPr>
        </p:nvSpPr>
        <p:spPr>
          <a:xfrm>
            <a:off x="1" y="3861048"/>
            <a:ext cx="4068511" cy="2186952"/>
          </a:xfrm>
        </p:spPr>
        <p:txBody>
          <a:bodyPr wrap="none">
            <a:normAutofit/>
          </a:bodyPr>
          <a:lstStyle>
            <a:lvl1pPr marL="0" indent="0" algn="ctr">
              <a:buNone/>
              <a:defRPr sz="1000"/>
            </a:lvl1pPr>
          </a:lstStyle>
          <a:p>
            <a:r>
              <a:rPr lang="en-US"/>
              <a:t>Click icon to add picture</a:t>
            </a:r>
            <a:endParaRPr lang="nl-NL" dirty="0"/>
          </a:p>
        </p:txBody>
      </p:sp>
      <p:sp>
        <p:nvSpPr>
          <p:cNvPr id="14" name="Tijdelijke aanduiding voor afbeelding 7"/>
          <p:cNvSpPr>
            <a:spLocks noGrp="1"/>
          </p:cNvSpPr>
          <p:nvPr>
            <p:ph type="pic" sz="quarter" idx="15"/>
          </p:nvPr>
        </p:nvSpPr>
        <p:spPr>
          <a:xfrm>
            <a:off x="4061745" y="3861048"/>
            <a:ext cx="4068511" cy="2186952"/>
          </a:xfrm>
        </p:spPr>
        <p:txBody>
          <a:bodyPr wrap="none">
            <a:normAutofit/>
          </a:bodyPr>
          <a:lstStyle>
            <a:lvl1pPr marL="0" indent="0" algn="ctr">
              <a:buNone/>
              <a:defRPr sz="1000"/>
            </a:lvl1pPr>
          </a:lstStyle>
          <a:p>
            <a:r>
              <a:rPr lang="en-US"/>
              <a:t>Click icon to add picture</a:t>
            </a:r>
            <a:endParaRPr lang="nl-NL" dirty="0"/>
          </a:p>
        </p:txBody>
      </p:sp>
      <p:sp>
        <p:nvSpPr>
          <p:cNvPr id="15" name="Tijdelijke aanduiding voor afbeelding 7"/>
          <p:cNvSpPr>
            <a:spLocks noGrp="1"/>
          </p:cNvSpPr>
          <p:nvPr>
            <p:ph type="pic" sz="quarter" idx="16"/>
          </p:nvPr>
        </p:nvSpPr>
        <p:spPr>
          <a:xfrm>
            <a:off x="8123490" y="3861048"/>
            <a:ext cx="4068511" cy="2186952"/>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3942054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87036-A87E-43B7-90CA-D9537E0496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2E50367C-5108-43B7-9E25-DE390E5DCE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0C74FA18-F15A-4B61-A4A3-C02938B7CC29}"/>
              </a:ext>
            </a:extLst>
          </p:cNvPr>
          <p:cNvSpPr>
            <a:spLocks noGrp="1"/>
          </p:cNvSpPr>
          <p:nvPr>
            <p:ph type="dt" sz="half" idx="10"/>
          </p:nvPr>
        </p:nvSpPr>
        <p:spPr/>
        <p:txBody>
          <a:bodyPr/>
          <a:lstStyle/>
          <a:p>
            <a:fld id="{37826054-F3B3-421D-838E-923FBCA282AE}" type="datetimeFigureOut">
              <a:rPr lang="nb-NO" smtClean="0"/>
              <a:t>04.12.2023</a:t>
            </a:fld>
            <a:endParaRPr lang="nb-NO"/>
          </a:p>
        </p:txBody>
      </p:sp>
      <p:sp>
        <p:nvSpPr>
          <p:cNvPr id="5" name="Footer Placeholder 4">
            <a:extLst>
              <a:ext uri="{FF2B5EF4-FFF2-40B4-BE49-F238E27FC236}">
                <a16:creationId xmlns:a16="http://schemas.microsoft.com/office/drawing/2014/main" id="{632A01E6-2B17-434C-936C-1287B1AD88CA}"/>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74089BA6-0957-483B-B7B5-7615B115419E}"/>
              </a:ext>
            </a:extLst>
          </p:cNvPr>
          <p:cNvSpPr>
            <a:spLocks noGrp="1"/>
          </p:cNvSpPr>
          <p:nvPr>
            <p:ph type="sldNum" sz="quarter" idx="12"/>
          </p:nvPr>
        </p:nvSpPr>
        <p:spPr/>
        <p:txBody>
          <a:bodyPr/>
          <a:lstStyle/>
          <a:p>
            <a:fld id="{CB0FC3C6-00B5-43BC-9C28-A2F22C921ED5}" type="slidenum">
              <a:rPr lang="nb-NO" smtClean="0"/>
              <a:t>‹#›</a:t>
            </a:fld>
            <a:endParaRPr lang="nb-NO"/>
          </a:p>
        </p:txBody>
      </p:sp>
    </p:spTree>
    <p:extLst>
      <p:ext uri="{BB962C8B-B14F-4D97-AF65-F5344CB8AC3E}">
        <p14:creationId xmlns:p14="http://schemas.microsoft.com/office/powerpoint/2010/main" val="42139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04.12.2023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chemeClr val="bg1"/>
                </a:solidFill>
              </a:defRPr>
            </a:lvl1pPr>
          </a:lstStyle>
          <a:p>
            <a:endParaRPr lang="nb-NO"/>
          </a:p>
        </p:txBody>
      </p:sp>
    </p:spTree>
    <p:extLst>
      <p:ext uri="{BB962C8B-B14F-4D97-AF65-F5344CB8AC3E}">
        <p14:creationId xmlns:p14="http://schemas.microsoft.com/office/powerpoint/2010/main" val="1176570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ekop">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37826054-F3B3-421D-838E-923FBCA282AE}" type="datetimeFigureOut">
              <a:rPr lang="nb-NO" smtClean="0"/>
              <a:t>04.12.2023</a:t>
            </a:fld>
            <a:endParaRPr lang="nb-NO"/>
          </a:p>
        </p:txBody>
      </p:sp>
      <p:sp>
        <p:nvSpPr>
          <p:cNvPr id="5" name="Tijdelijke aanduiding voor voettekst 4"/>
          <p:cNvSpPr>
            <a:spLocks noGrp="1"/>
          </p:cNvSpPr>
          <p:nvPr>
            <p:ph type="ftr" sz="quarter" idx="11"/>
          </p:nvPr>
        </p:nvSpPr>
        <p:spPr/>
        <p:txBody>
          <a:bodyPr/>
          <a:lstStyle>
            <a:lvl1pPr>
              <a:defRPr>
                <a:solidFill>
                  <a:srgbClr val="009036"/>
                </a:solidFill>
              </a:defRPr>
            </a:lvl1pPr>
          </a:lstStyle>
          <a:p>
            <a:endParaRPr lang="nb-NO"/>
          </a:p>
        </p:txBody>
      </p:sp>
      <p:sp>
        <p:nvSpPr>
          <p:cNvPr id="8" name="Tijdelijke aanduiding voor afbeelding 7"/>
          <p:cNvSpPr>
            <a:spLocks noGrp="1"/>
          </p:cNvSpPr>
          <p:nvPr>
            <p:ph type="pic" sz="quarter" idx="13"/>
          </p:nvPr>
        </p:nvSpPr>
        <p:spPr>
          <a:xfrm>
            <a:off x="0" y="0"/>
            <a:ext cx="12192000" cy="6048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4109556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414496" y="473076"/>
            <a:ext cx="5250123" cy="697783"/>
          </a:xfrm>
        </p:spPr>
        <p:txBody>
          <a:bodyPr/>
          <a:lstStyle>
            <a:lvl1pPr>
              <a:lnSpc>
                <a:spcPts val="2400"/>
              </a:lnSpc>
              <a:defRPr sz="2400"/>
            </a:lvl1pPr>
          </a:lstStyle>
          <a:p>
            <a:r>
              <a:rPr lang="nl-NL" dirty="0"/>
              <a:t>KLIK OM DE STIJL TE BEWERKEN</a:t>
            </a:r>
          </a:p>
        </p:txBody>
      </p:sp>
      <p:sp>
        <p:nvSpPr>
          <p:cNvPr id="3" name="Tijdelijke aanduiding voor inhoud 2"/>
          <p:cNvSpPr>
            <a:spLocks noGrp="1"/>
          </p:cNvSpPr>
          <p:nvPr>
            <p:ph idx="1"/>
          </p:nvPr>
        </p:nvSpPr>
        <p:spPr>
          <a:xfrm>
            <a:off x="6414496" y="1242866"/>
            <a:ext cx="5250123" cy="4694385"/>
          </a:xfrm>
        </p:spPr>
        <p:txBody>
          <a:bodyPr/>
          <a:lstStyle>
            <a:lvl4pPr>
              <a:buSzPct val="9000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04.12.2023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9" name="Tijdelijke aanduiding voor afbeelding 7"/>
          <p:cNvSpPr>
            <a:spLocks noGrp="1"/>
          </p:cNvSpPr>
          <p:nvPr>
            <p:ph type="pic" sz="quarter" idx="13"/>
          </p:nvPr>
        </p:nvSpPr>
        <p:spPr>
          <a:xfrm>
            <a:off x="0" y="0"/>
            <a:ext cx="6096000" cy="6048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1915188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6414496" y="473076"/>
            <a:ext cx="5250123" cy="5464175"/>
          </a:xfrm>
        </p:spPr>
        <p:txBody>
          <a:bodyPr/>
          <a:lstStyle>
            <a:lvl4pPr>
              <a:buSzPct val="9000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04.12.2023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9" name="Tijdelijke aanduiding voor afbeelding 7"/>
          <p:cNvSpPr>
            <a:spLocks noGrp="1"/>
          </p:cNvSpPr>
          <p:nvPr>
            <p:ph type="pic" sz="quarter" idx="13"/>
          </p:nvPr>
        </p:nvSpPr>
        <p:spPr>
          <a:xfrm>
            <a:off x="0" y="0"/>
            <a:ext cx="6096000" cy="6048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4124239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414496" y="473076"/>
            <a:ext cx="5250123" cy="697783"/>
          </a:xfrm>
        </p:spPr>
        <p:txBody>
          <a:bodyPr/>
          <a:lstStyle>
            <a:lvl1pPr>
              <a:lnSpc>
                <a:spcPts val="2400"/>
              </a:lnSpc>
              <a:defRPr sz="2400"/>
            </a:lvl1pPr>
          </a:lstStyle>
          <a:p>
            <a:r>
              <a:rPr lang="nl-NL" dirty="0"/>
              <a:t>KLIK OM DE STIJL TE BEWERKEN</a:t>
            </a:r>
          </a:p>
        </p:txBody>
      </p:sp>
      <p:sp>
        <p:nvSpPr>
          <p:cNvPr id="3" name="Tijdelijke aanduiding voor inhoud 2"/>
          <p:cNvSpPr>
            <a:spLocks noGrp="1"/>
          </p:cNvSpPr>
          <p:nvPr>
            <p:ph idx="1"/>
          </p:nvPr>
        </p:nvSpPr>
        <p:spPr>
          <a:xfrm>
            <a:off x="6414496" y="1242866"/>
            <a:ext cx="5250123" cy="4694385"/>
          </a:xfrm>
        </p:spPr>
        <p:txBody>
          <a:bodyPr/>
          <a:lstStyle>
            <a:lvl4pPr>
              <a:buSzPct val="9000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04.12.2023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9" name="Tijdelijke aanduiding voor afbeelding 7"/>
          <p:cNvSpPr>
            <a:spLocks noGrp="1"/>
          </p:cNvSpPr>
          <p:nvPr>
            <p:ph type="pic" sz="quarter" idx="13"/>
          </p:nvPr>
        </p:nvSpPr>
        <p:spPr>
          <a:xfrm>
            <a:off x="0" y="0"/>
            <a:ext cx="6096000" cy="3024000"/>
          </a:xfrm>
        </p:spPr>
        <p:txBody>
          <a:bodyPr wrap="none">
            <a:normAutofit/>
          </a:bodyPr>
          <a:lstStyle>
            <a:lvl1pPr marL="0" indent="0" algn="ctr">
              <a:buNone/>
              <a:defRPr sz="1000"/>
            </a:lvl1pPr>
          </a:lstStyle>
          <a:p>
            <a:r>
              <a:rPr lang="en-US"/>
              <a:t>Click icon to add picture</a:t>
            </a:r>
            <a:endParaRPr lang="nl-NL" dirty="0"/>
          </a:p>
        </p:txBody>
      </p:sp>
      <p:sp>
        <p:nvSpPr>
          <p:cNvPr id="8" name="Tijdelijke aanduiding voor afbeelding 7"/>
          <p:cNvSpPr>
            <a:spLocks noGrp="1"/>
          </p:cNvSpPr>
          <p:nvPr>
            <p:ph type="pic" sz="quarter" idx="14"/>
          </p:nvPr>
        </p:nvSpPr>
        <p:spPr>
          <a:xfrm>
            <a:off x="0" y="3024000"/>
            <a:ext cx="6096000" cy="3024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1302362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7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6414496" y="473076"/>
            <a:ext cx="5250123" cy="5464175"/>
          </a:xfrm>
        </p:spPr>
        <p:txBody>
          <a:bodyPr/>
          <a:lstStyle>
            <a:lvl4pPr>
              <a:buSzPct val="9000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04.12.2023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9" name="Tijdelijke aanduiding voor afbeelding 7"/>
          <p:cNvSpPr>
            <a:spLocks noGrp="1"/>
          </p:cNvSpPr>
          <p:nvPr>
            <p:ph type="pic" sz="quarter" idx="13"/>
          </p:nvPr>
        </p:nvSpPr>
        <p:spPr>
          <a:xfrm>
            <a:off x="0" y="0"/>
            <a:ext cx="6096000" cy="3024000"/>
          </a:xfrm>
        </p:spPr>
        <p:txBody>
          <a:bodyPr wrap="none">
            <a:normAutofit/>
          </a:bodyPr>
          <a:lstStyle>
            <a:lvl1pPr marL="0" indent="0" algn="ctr">
              <a:buNone/>
              <a:defRPr sz="1000"/>
            </a:lvl1pPr>
          </a:lstStyle>
          <a:p>
            <a:r>
              <a:rPr lang="en-US"/>
              <a:t>Click icon to add picture</a:t>
            </a:r>
            <a:endParaRPr lang="nl-NL" dirty="0"/>
          </a:p>
        </p:txBody>
      </p:sp>
      <p:sp>
        <p:nvSpPr>
          <p:cNvPr id="8" name="Tijdelijke aanduiding voor afbeelding 7"/>
          <p:cNvSpPr>
            <a:spLocks noGrp="1"/>
          </p:cNvSpPr>
          <p:nvPr>
            <p:ph type="pic" sz="quarter" idx="14"/>
          </p:nvPr>
        </p:nvSpPr>
        <p:spPr>
          <a:xfrm>
            <a:off x="0" y="3024000"/>
            <a:ext cx="6096000" cy="3024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242878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6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a:xfrm>
            <a:off x="827483" y="1398589"/>
            <a:ext cx="10872903" cy="1454348"/>
          </a:xfrm>
        </p:spPr>
        <p:txBody>
          <a:bodyPr/>
          <a:lstStyle/>
          <a:p>
            <a:pPr lvl="0"/>
            <a:r>
              <a:rPr lang="en-US"/>
              <a:t>Click to edit Master text styles</a:t>
            </a:r>
          </a:p>
          <a:p>
            <a:pPr lvl="1"/>
            <a:r>
              <a:rPr lang="en-US"/>
              <a:t>Second level</a:t>
            </a:r>
          </a:p>
          <a:p>
            <a:pPr lvl="2"/>
            <a:r>
              <a:rPr lang="en-US"/>
              <a:t>Third level</a:t>
            </a:r>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04.12.2023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8" name="Tijdelijke aanduiding voor afbeelding 7"/>
          <p:cNvSpPr>
            <a:spLocks noGrp="1"/>
          </p:cNvSpPr>
          <p:nvPr>
            <p:ph type="pic" sz="quarter" idx="14"/>
          </p:nvPr>
        </p:nvSpPr>
        <p:spPr>
          <a:xfrm>
            <a:off x="0" y="3024000"/>
            <a:ext cx="6096000" cy="3024000"/>
          </a:xfrm>
        </p:spPr>
        <p:txBody>
          <a:bodyPr wrap="none">
            <a:normAutofit/>
          </a:bodyPr>
          <a:lstStyle>
            <a:lvl1pPr marL="0" indent="0" algn="ctr">
              <a:buNone/>
              <a:defRPr sz="1000"/>
            </a:lvl1pPr>
          </a:lstStyle>
          <a:p>
            <a:r>
              <a:rPr lang="en-US"/>
              <a:t>Click icon to add picture</a:t>
            </a:r>
            <a:endParaRPr lang="nl-NL" dirty="0"/>
          </a:p>
        </p:txBody>
      </p:sp>
      <p:sp>
        <p:nvSpPr>
          <p:cNvPr id="9" name="Tijdelijke aanduiding voor afbeelding 7"/>
          <p:cNvSpPr>
            <a:spLocks noGrp="1"/>
          </p:cNvSpPr>
          <p:nvPr>
            <p:ph type="pic" sz="quarter" idx="15"/>
          </p:nvPr>
        </p:nvSpPr>
        <p:spPr>
          <a:xfrm>
            <a:off x="6096000" y="3024000"/>
            <a:ext cx="6096000" cy="3024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51096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827484" y="473076"/>
            <a:ext cx="10766987" cy="2379861"/>
          </a:xfrm>
        </p:spPr>
        <p:txBody>
          <a:bodyPr/>
          <a:lstStyle/>
          <a:p>
            <a:pPr lvl="0"/>
            <a:r>
              <a:rPr lang="en-US"/>
              <a:t>Click to edit Master text styles</a:t>
            </a:r>
          </a:p>
          <a:p>
            <a:pPr lvl="1"/>
            <a:r>
              <a:rPr lang="en-US"/>
              <a:t>Second level</a:t>
            </a:r>
          </a:p>
          <a:p>
            <a:pPr lvl="2"/>
            <a:r>
              <a:rPr lang="en-US"/>
              <a:t>Third level</a:t>
            </a:r>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04.12.2023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8" name="Tijdelijke aanduiding voor afbeelding 7"/>
          <p:cNvSpPr>
            <a:spLocks noGrp="1"/>
          </p:cNvSpPr>
          <p:nvPr>
            <p:ph type="pic" sz="quarter" idx="14"/>
          </p:nvPr>
        </p:nvSpPr>
        <p:spPr>
          <a:xfrm>
            <a:off x="0" y="3024000"/>
            <a:ext cx="6096000" cy="3024000"/>
          </a:xfrm>
        </p:spPr>
        <p:txBody>
          <a:bodyPr wrap="none">
            <a:normAutofit/>
          </a:bodyPr>
          <a:lstStyle>
            <a:lvl1pPr marL="0" indent="0" algn="ctr">
              <a:buNone/>
              <a:defRPr sz="1000"/>
            </a:lvl1pPr>
          </a:lstStyle>
          <a:p>
            <a:r>
              <a:rPr lang="en-US"/>
              <a:t>Click icon to add picture</a:t>
            </a:r>
            <a:endParaRPr lang="nl-NL" dirty="0"/>
          </a:p>
        </p:txBody>
      </p:sp>
      <p:sp>
        <p:nvSpPr>
          <p:cNvPr id="9" name="Tijdelijke aanduiding voor afbeelding 7"/>
          <p:cNvSpPr>
            <a:spLocks noGrp="1"/>
          </p:cNvSpPr>
          <p:nvPr>
            <p:ph type="pic" sz="quarter" idx="15"/>
          </p:nvPr>
        </p:nvSpPr>
        <p:spPr>
          <a:xfrm>
            <a:off x="6096000" y="3024000"/>
            <a:ext cx="6096000" cy="3024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452955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6070196"/>
            <a:ext cx="12192000" cy="787804"/>
          </a:xfrm>
          <a:prstGeom prst="rect">
            <a:avLst/>
          </a:prstGeom>
        </p:spPr>
      </p:pic>
      <p:sp>
        <p:nvSpPr>
          <p:cNvPr id="4" name="Tijdelijke aanduiding voor datum 3"/>
          <p:cNvSpPr>
            <a:spLocks noGrp="1"/>
          </p:cNvSpPr>
          <p:nvPr>
            <p:ph type="dt" sz="half" idx="2"/>
          </p:nvPr>
        </p:nvSpPr>
        <p:spPr>
          <a:xfrm>
            <a:off x="4536947" y="6263120"/>
            <a:ext cx="2844800" cy="365125"/>
          </a:xfrm>
          <a:prstGeom prst="rect">
            <a:avLst/>
          </a:prstGeom>
        </p:spPr>
        <p:txBody>
          <a:bodyPr vert="horz" lIns="91440" tIns="45720" rIns="91440" bIns="45720" rtlCol="0" anchor="ctr"/>
          <a:lstStyle>
            <a:lvl1pPr algn="l">
              <a:defRPr sz="1000" b="1">
                <a:solidFill>
                  <a:srgbClr val="FFFFFF"/>
                </a:solidFill>
                <a:latin typeface="Arial" pitchFamily="34" charset="0"/>
                <a:cs typeface="Arial" pitchFamily="34" charset="0"/>
              </a:defRPr>
            </a:lvl1pPr>
          </a:lstStyle>
          <a:p>
            <a:fld id="{37826054-F3B3-421D-838E-923FBCA282AE}" type="datetimeFigureOut">
              <a:rPr lang="nb-NO" smtClean="0"/>
              <a:t>04.12.2023</a:t>
            </a:fld>
            <a:endParaRPr lang="nb-NO"/>
          </a:p>
        </p:txBody>
      </p:sp>
      <p:sp>
        <p:nvSpPr>
          <p:cNvPr id="2" name="Tijdelijke aanduiding voor titel 1"/>
          <p:cNvSpPr>
            <a:spLocks noGrp="1"/>
          </p:cNvSpPr>
          <p:nvPr>
            <p:ph type="title"/>
          </p:nvPr>
        </p:nvSpPr>
        <p:spPr>
          <a:xfrm>
            <a:off x="823384" y="473075"/>
            <a:ext cx="10884219" cy="822443"/>
          </a:xfrm>
          <a:prstGeom prst="rect">
            <a:avLst/>
          </a:prstGeom>
        </p:spPr>
        <p:txBody>
          <a:bodyPr vert="horz" lIns="91440" tIns="45720" rIns="91440" bIns="45720" rtlCol="0" anchor="t" anchorCtr="0">
            <a:noAutofit/>
          </a:bodyPr>
          <a:lstStyle/>
          <a:p>
            <a:r>
              <a:rPr lang="nl-NL" dirty="0"/>
              <a:t>KLIK OM DE STIJL TE BEWERKEN</a:t>
            </a:r>
          </a:p>
        </p:txBody>
      </p:sp>
      <p:sp>
        <p:nvSpPr>
          <p:cNvPr id="3" name="Tijdelijke aanduiding voor tekst 2"/>
          <p:cNvSpPr>
            <a:spLocks noGrp="1"/>
          </p:cNvSpPr>
          <p:nvPr>
            <p:ph type="body" idx="1"/>
          </p:nvPr>
        </p:nvSpPr>
        <p:spPr>
          <a:xfrm>
            <a:off x="823384" y="1409496"/>
            <a:ext cx="10884219" cy="4530827"/>
          </a:xfrm>
          <a:prstGeom prst="rect">
            <a:avLst/>
          </a:prstGeom>
        </p:spPr>
        <p:txBody>
          <a:bodyPr vert="horz" lIns="91440" tIns="45720" rIns="91440" bIns="45720" rtlCol="0">
            <a:norm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voettekst 4"/>
          <p:cNvSpPr>
            <a:spLocks noGrp="1"/>
          </p:cNvSpPr>
          <p:nvPr>
            <p:ph type="ftr" sz="quarter" idx="3"/>
          </p:nvPr>
        </p:nvSpPr>
        <p:spPr>
          <a:xfrm>
            <a:off x="853021" y="6263120"/>
            <a:ext cx="3509819" cy="365125"/>
          </a:xfrm>
          <a:prstGeom prst="rect">
            <a:avLst/>
          </a:prstGeom>
        </p:spPr>
        <p:txBody>
          <a:bodyPr vert="horz" lIns="91440" tIns="45720" rIns="91440" bIns="45720" rtlCol="0" anchor="ctr"/>
          <a:lstStyle>
            <a:lvl1pPr algn="l">
              <a:defRPr sz="900" b="1" cap="all">
                <a:solidFill>
                  <a:srgbClr val="FFFFFF"/>
                </a:solidFill>
                <a:latin typeface="Arial" pitchFamily="34" charset="0"/>
                <a:cs typeface="Arial" pitchFamily="34" charset="0"/>
              </a:defRPr>
            </a:lvl1pPr>
          </a:lstStyle>
          <a:p>
            <a:endParaRPr lang="nb-NO"/>
          </a:p>
        </p:txBody>
      </p:sp>
      <p:sp>
        <p:nvSpPr>
          <p:cNvPr id="6" name="MSIPCMContentMarking" descr="{&quot;HashCode&quot;:-35039338,&quot;Placement&quot;:&quot;Footer&quot;,&quot;Top&quot;:521.6203,&quot;Left&quot;:409.612671,&quot;SlideWidth&quot;:960,&quot;SlideHeight&quot;:540}">
            <a:extLst>
              <a:ext uri="{FF2B5EF4-FFF2-40B4-BE49-F238E27FC236}">
                <a16:creationId xmlns:a16="http://schemas.microsoft.com/office/drawing/2014/main" id="{79566A48-75C7-4C40-BAB0-B65C9BC1EEB8}"/>
              </a:ext>
            </a:extLst>
          </p:cNvPr>
          <p:cNvSpPr txBox="1"/>
          <p:nvPr userDrawn="1"/>
        </p:nvSpPr>
        <p:spPr>
          <a:xfrm>
            <a:off x="5202081" y="6624578"/>
            <a:ext cx="1787839" cy="233422"/>
          </a:xfrm>
          <a:prstGeom prst="rect">
            <a:avLst/>
          </a:prstGeom>
          <a:noFill/>
        </p:spPr>
        <p:txBody>
          <a:bodyPr vert="horz" wrap="square" lIns="0" tIns="0" rIns="0" bIns="0" rtlCol="0" anchor="ctr" anchorCtr="1">
            <a:spAutoFit/>
          </a:bodyPr>
          <a:lstStyle/>
          <a:p>
            <a:pPr algn="ctr">
              <a:spcBef>
                <a:spcPts val="0"/>
              </a:spcBef>
              <a:spcAft>
                <a:spcPts val="0"/>
              </a:spcAft>
            </a:pPr>
            <a:r>
              <a:rPr lang="nb-NO" sz="900">
                <a:solidFill>
                  <a:srgbClr val="000000"/>
                </a:solidFill>
                <a:latin typeface="Arial" panose="020B0604020202020204" pitchFamily="34" charset="0"/>
              </a:rPr>
              <a:t>Classification: Restricted (V2)</a:t>
            </a:r>
          </a:p>
        </p:txBody>
      </p:sp>
    </p:spTree>
    <p:extLst>
      <p:ext uri="{BB962C8B-B14F-4D97-AF65-F5344CB8AC3E}">
        <p14:creationId xmlns:p14="http://schemas.microsoft.com/office/powerpoint/2010/main" val="32297352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ts val="3000"/>
        </a:lnSpc>
        <a:spcBef>
          <a:spcPts val="0"/>
        </a:spcBef>
        <a:spcAft>
          <a:spcPts val="0"/>
        </a:spcAft>
        <a:buNone/>
        <a:defRPr sz="2800" b="1" kern="1200" cap="all">
          <a:solidFill>
            <a:schemeClr val="tx2"/>
          </a:solidFill>
          <a:latin typeface="Arial" pitchFamily="34" charset="0"/>
          <a:ea typeface="+mj-ea"/>
          <a:cs typeface="Arial" pitchFamily="34" charset="0"/>
        </a:defRPr>
      </a:lvl1pPr>
    </p:titleStyle>
    <p:bodyStyle>
      <a:lvl1pPr marL="263525" indent="-263525" algn="l" defTabSz="914400" rtl="0" eaLnBrk="1" latinLnBrk="0" hangingPunct="1">
        <a:spcBef>
          <a:spcPts val="0"/>
        </a:spcBef>
        <a:buClr>
          <a:schemeClr val="tx2"/>
        </a:buClr>
        <a:buSzPct val="135000"/>
        <a:buFont typeface="Arial" pitchFamily="34" charset="0"/>
        <a:buChar char="•"/>
        <a:defRPr sz="2200" kern="1200">
          <a:solidFill>
            <a:schemeClr val="tx1"/>
          </a:solidFill>
          <a:latin typeface="Arial" pitchFamily="34" charset="0"/>
          <a:ea typeface="+mn-ea"/>
          <a:cs typeface="Arial" pitchFamily="34" charset="0"/>
        </a:defRPr>
      </a:lvl1pPr>
      <a:lvl2pPr marL="541338" indent="-276225" algn="l" defTabSz="914400" rtl="0" eaLnBrk="1" latinLnBrk="0" hangingPunct="1">
        <a:spcBef>
          <a:spcPts val="0"/>
        </a:spcBef>
        <a:buFont typeface="Arial" pitchFamily="34" charset="0"/>
        <a:buChar char="–"/>
        <a:defRPr sz="2000" kern="1200">
          <a:solidFill>
            <a:schemeClr val="tx1"/>
          </a:solidFill>
          <a:latin typeface="Arial" pitchFamily="34" charset="0"/>
          <a:ea typeface="+mn-ea"/>
          <a:cs typeface="Arial" pitchFamily="34" charset="0"/>
        </a:defRPr>
      </a:lvl2pPr>
      <a:lvl3pPr marL="717550" indent="-176213" algn="l" defTabSz="914400" rtl="0" eaLnBrk="1" latinLnBrk="0" hangingPunct="1">
        <a:spcBef>
          <a:spcPts val="0"/>
        </a:spcBef>
        <a:buClr>
          <a:schemeClr val="tx2"/>
        </a:buClr>
        <a:buFont typeface="Arial" pitchFamily="34" charset="0"/>
        <a:buChar char="•"/>
        <a:defRPr sz="1800" kern="1200">
          <a:solidFill>
            <a:schemeClr val="tx1"/>
          </a:solidFill>
          <a:latin typeface="Arial" pitchFamily="34" charset="0"/>
          <a:ea typeface="+mn-ea"/>
          <a:cs typeface="Arial" pitchFamily="34" charset="0"/>
        </a:defRPr>
      </a:lvl3pPr>
      <a:lvl4pPr marL="895350" indent="-177800" algn="l" defTabSz="914400" rtl="0" eaLnBrk="1" latinLnBrk="0" hangingPunct="1">
        <a:spcBef>
          <a:spcPts val="0"/>
        </a:spcBef>
        <a:buSzPct val="90000"/>
        <a:buFont typeface="Arial" pitchFamily="34" charset="0"/>
        <a:buChar char="–"/>
        <a:defRPr sz="1600" kern="1200">
          <a:solidFill>
            <a:schemeClr val="tx1"/>
          </a:solidFill>
          <a:latin typeface="Arial" pitchFamily="34" charset="0"/>
          <a:ea typeface="+mn-ea"/>
          <a:cs typeface="Arial" pitchFamily="34" charset="0"/>
        </a:defRPr>
      </a:lvl4pPr>
      <a:lvl5pPr marL="1071563" indent="-176213" algn="l" defTabSz="914400" rtl="0" eaLnBrk="1" latinLnBrk="0" hangingPunct="1">
        <a:spcBef>
          <a:spcPts val="0"/>
        </a:spcBef>
        <a:buClr>
          <a:schemeClr val="tx2"/>
        </a:buClr>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DA8C0E1-603D-4BA5-BD74-F6C046090CFF}"/>
              </a:ext>
            </a:extLst>
          </p:cNvPr>
          <p:cNvSpPr>
            <a:spLocks noGrp="1"/>
          </p:cNvSpPr>
          <p:nvPr>
            <p:ph type="ctrTitle"/>
          </p:nvPr>
        </p:nvSpPr>
        <p:spPr/>
        <p:txBody>
          <a:bodyPr/>
          <a:lstStyle/>
          <a:p>
            <a:r>
              <a:rPr lang="en-US" dirty="0"/>
              <a:t>Windows client</a:t>
            </a:r>
            <a:br>
              <a:rPr lang="en-US" dirty="0"/>
            </a:br>
            <a:br>
              <a:rPr lang="en-US" dirty="0"/>
            </a:br>
            <a:r>
              <a:rPr lang="en-US" dirty="0"/>
              <a:t>Users and groups</a:t>
            </a:r>
          </a:p>
        </p:txBody>
      </p:sp>
    </p:spTree>
    <p:extLst>
      <p:ext uri="{BB962C8B-B14F-4D97-AF65-F5344CB8AC3E}">
        <p14:creationId xmlns:p14="http://schemas.microsoft.com/office/powerpoint/2010/main" val="1389854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EBC41-77D4-4C6A-B252-05085467C21D}"/>
              </a:ext>
            </a:extLst>
          </p:cNvPr>
          <p:cNvSpPr>
            <a:spLocks noGrp="1"/>
          </p:cNvSpPr>
          <p:nvPr>
            <p:ph type="title"/>
          </p:nvPr>
        </p:nvSpPr>
        <p:spPr/>
        <p:txBody>
          <a:bodyPr/>
          <a:lstStyle/>
          <a:p>
            <a:r>
              <a:rPr lang="nb-NO" dirty="0"/>
              <a:t>Win 10 user managment</a:t>
            </a:r>
          </a:p>
        </p:txBody>
      </p:sp>
      <p:sp>
        <p:nvSpPr>
          <p:cNvPr id="3" name="Content Placeholder 2">
            <a:extLst>
              <a:ext uri="{FF2B5EF4-FFF2-40B4-BE49-F238E27FC236}">
                <a16:creationId xmlns:a16="http://schemas.microsoft.com/office/drawing/2014/main" id="{5A70F45A-1E39-46F8-95CC-BD2E56035488}"/>
              </a:ext>
            </a:extLst>
          </p:cNvPr>
          <p:cNvSpPr>
            <a:spLocks noGrp="1"/>
          </p:cNvSpPr>
          <p:nvPr>
            <p:ph idx="1"/>
          </p:nvPr>
        </p:nvSpPr>
        <p:spPr>
          <a:xfrm>
            <a:off x="823384" y="1013792"/>
            <a:ext cx="10884219" cy="5078896"/>
          </a:xfrm>
        </p:spPr>
        <p:txBody>
          <a:bodyPr>
            <a:normAutofit fontScale="92500" lnSpcReduction="10000"/>
          </a:bodyPr>
          <a:lstStyle/>
          <a:p>
            <a:pPr marL="0" indent="0">
              <a:buNone/>
            </a:pPr>
            <a:r>
              <a:rPr lang="nb-NO" b="1" dirty="0"/>
              <a:t>Disable User </a:t>
            </a:r>
            <a:r>
              <a:rPr lang="nb-NO" b="1" dirty="0" err="1"/>
              <a:t>Account</a:t>
            </a:r>
            <a:r>
              <a:rPr lang="nb-NO" b="1" dirty="0"/>
              <a:t> </a:t>
            </a:r>
          </a:p>
          <a:p>
            <a:pPr marL="0" indent="0">
              <a:buNone/>
            </a:pPr>
            <a:r>
              <a:rPr lang="nb-NO" dirty="0"/>
              <a:t>Ved å Disable en brukerkonto vil du kunne hindre pålogging med den kontoen. Men all informasjon, SID, gruppetilhørighet og lignende vil fortsatt være der.</a:t>
            </a:r>
          </a:p>
          <a:p>
            <a:pPr marL="0" indent="0">
              <a:buNone/>
            </a:pPr>
            <a:r>
              <a:rPr lang="nb-NO" dirty="0"/>
              <a:t>Man kan f.eks ha kontoer som tilhører sesongansatt, som man kan disable når man ikke trenger dem, og skru på dem når man trenger dem igjen. </a:t>
            </a:r>
          </a:p>
          <a:p>
            <a:pPr marL="0" indent="0">
              <a:buNone/>
            </a:pPr>
            <a:endParaRPr lang="nb-NO" dirty="0"/>
          </a:p>
          <a:p>
            <a:pPr marL="0" indent="0">
              <a:buNone/>
            </a:pPr>
            <a:r>
              <a:rPr lang="nb-NO" b="1" dirty="0"/>
              <a:t>Delete User Account</a:t>
            </a:r>
          </a:p>
          <a:p>
            <a:pPr marL="0" indent="0">
              <a:buNone/>
            </a:pPr>
            <a:r>
              <a:rPr lang="nb-NO" dirty="0"/>
              <a:t>Hvis du er helt sikker på at du ikke lenger trenger kontoen kan man slette den. Dette vil fjerne all tilhørende data og tilganger. Man må evt restore from backup hvis man angrer på handlingen.</a:t>
            </a:r>
          </a:p>
          <a:p>
            <a:pPr marL="0" indent="0">
              <a:buNone/>
            </a:pPr>
            <a:endParaRPr lang="nb-NO" dirty="0"/>
          </a:p>
          <a:p>
            <a:pPr marL="0" indent="0">
              <a:buNone/>
            </a:pPr>
            <a:r>
              <a:rPr lang="nb-NO" b="1" dirty="0"/>
              <a:t>Rename User Account</a:t>
            </a:r>
          </a:p>
          <a:p>
            <a:pPr marL="0" indent="0">
              <a:buNone/>
            </a:pPr>
            <a:r>
              <a:rPr lang="nb-NO" dirty="0"/>
              <a:t>En vanlig måte å fortsatt bruke en konto med sine tilganger. Hvis en ny bruker skal ha nøyaktig samme tilganger som den gamle, kan man simpelthen gi kontoen et nytt navn og nytt passord.</a:t>
            </a:r>
          </a:p>
          <a:p>
            <a:pPr marL="0" indent="0">
              <a:buNone/>
            </a:pPr>
            <a:endParaRPr lang="nb-NO" dirty="0"/>
          </a:p>
          <a:p>
            <a:pPr marL="0" indent="0">
              <a:buNone/>
            </a:pPr>
            <a:r>
              <a:rPr lang="nb-NO" b="1" dirty="0"/>
              <a:t>Change Password</a:t>
            </a:r>
          </a:p>
          <a:p>
            <a:pPr marL="0" indent="0">
              <a:buNone/>
            </a:pPr>
            <a:r>
              <a:rPr lang="nb-NO" dirty="0"/>
              <a:t>Administrator kan også skifte passord på en bruker. Kanskje den vanligste IT support ticketen i verden.</a:t>
            </a:r>
          </a:p>
          <a:p>
            <a:pPr marL="0" indent="0">
              <a:buNone/>
            </a:pPr>
            <a:endParaRPr lang="nb-NO" dirty="0"/>
          </a:p>
        </p:txBody>
      </p:sp>
    </p:spTree>
    <p:extLst>
      <p:ext uri="{BB962C8B-B14F-4D97-AF65-F5344CB8AC3E}">
        <p14:creationId xmlns:p14="http://schemas.microsoft.com/office/powerpoint/2010/main" val="2973624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27C67-1C79-4EF2-862C-ED8DCC4C6179}"/>
              </a:ext>
            </a:extLst>
          </p:cNvPr>
          <p:cNvSpPr>
            <a:spLocks noGrp="1"/>
          </p:cNvSpPr>
          <p:nvPr>
            <p:ph type="title"/>
          </p:nvPr>
        </p:nvSpPr>
        <p:spPr/>
        <p:txBody>
          <a:bodyPr/>
          <a:lstStyle/>
          <a:p>
            <a:r>
              <a:rPr lang="nb-NO" dirty="0"/>
              <a:t>Win10 windows hello</a:t>
            </a:r>
          </a:p>
        </p:txBody>
      </p:sp>
      <p:sp>
        <p:nvSpPr>
          <p:cNvPr id="3" name="Content Placeholder 2">
            <a:extLst>
              <a:ext uri="{FF2B5EF4-FFF2-40B4-BE49-F238E27FC236}">
                <a16:creationId xmlns:a16="http://schemas.microsoft.com/office/drawing/2014/main" id="{926C7174-51E9-4A0E-B806-C5C82AAFD559}"/>
              </a:ext>
            </a:extLst>
          </p:cNvPr>
          <p:cNvSpPr>
            <a:spLocks noGrp="1"/>
          </p:cNvSpPr>
          <p:nvPr>
            <p:ph idx="1"/>
          </p:nvPr>
        </p:nvSpPr>
        <p:spPr/>
        <p:txBody>
          <a:bodyPr>
            <a:normAutofit/>
          </a:bodyPr>
          <a:lstStyle/>
          <a:p>
            <a:pPr marL="0" indent="0">
              <a:lnSpc>
                <a:spcPct val="90000"/>
              </a:lnSpc>
              <a:spcAft>
                <a:spcPts val="600"/>
              </a:spcAft>
              <a:buNone/>
            </a:pPr>
            <a:r>
              <a:rPr lang="nb-NO" dirty="0"/>
              <a:t>Med Windows 10 kan man aktivere Windows Hello</a:t>
            </a:r>
          </a:p>
          <a:p>
            <a:pPr marL="0" indent="0">
              <a:lnSpc>
                <a:spcPct val="90000"/>
              </a:lnSpc>
              <a:spcAft>
                <a:spcPts val="600"/>
              </a:spcAft>
              <a:buNone/>
            </a:pPr>
            <a:r>
              <a:rPr lang="nb-NO" dirty="0"/>
              <a:t>funksjonen.</a:t>
            </a:r>
          </a:p>
          <a:p>
            <a:pPr marL="0" indent="0">
              <a:lnSpc>
                <a:spcPct val="90000"/>
              </a:lnSpc>
              <a:spcAft>
                <a:spcPts val="600"/>
              </a:spcAft>
              <a:buNone/>
            </a:pPr>
            <a:endParaRPr lang="nb-NO" dirty="0"/>
          </a:p>
          <a:p>
            <a:pPr marL="0" indent="0">
              <a:lnSpc>
                <a:spcPct val="90000"/>
              </a:lnSpc>
              <a:spcAft>
                <a:spcPts val="600"/>
              </a:spcAft>
              <a:buNone/>
            </a:pPr>
            <a:r>
              <a:rPr lang="nb-NO" dirty="0"/>
              <a:t>Windows Hello gjør at du kan konfigurere en PIN kode,</a:t>
            </a:r>
          </a:p>
          <a:p>
            <a:pPr marL="0" indent="0">
              <a:lnSpc>
                <a:spcPct val="90000"/>
              </a:lnSpc>
              <a:spcAft>
                <a:spcPts val="600"/>
              </a:spcAft>
              <a:buNone/>
            </a:pPr>
            <a:r>
              <a:rPr lang="nb-NO" dirty="0"/>
              <a:t>og også mulighet for biometrisk innlogging, som f.eks </a:t>
            </a:r>
          </a:p>
          <a:p>
            <a:pPr marL="0" indent="0">
              <a:lnSpc>
                <a:spcPct val="90000"/>
              </a:lnSpc>
              <a:spcAft>
                <a:spcPts val="600"/>
              </a:spcAft>
              <a:buNone/>
            </a:pPr>
            <a:r>
              <a:rPr lang="nb-NO" dirty="0"/>
              <a:t>fingeravtrykk eller ansiktsgjenkjenning.</a:t>
            </a:r>
          </a:p>
          <a:p>
            <a:pPr marL="0" indent="0">
              <a:lnSpc>
                <a:spcPct val="90000"/>
              </a:lnSpc>
              <a:spcAft>
                <a:spcPts val="600"/>
              </a:spcAft>
              <a:buNone/>
            </a:pPr>
            <a:r>
              <a:rPr lang="nb-NO" dirty="0"/>
              <a:t>«PIN» har mulighet til å være alt fra 4 siffer til et svært</a:t>
            </a:r>
          </a:p>
          <a:p>
            <a:pPr marL="0" indent="0">
              <a:lnSpc>
                <a:spcPct val="90000"/>
              </a:lnSpc>
              <a:spcAft>
                <a:spcPts val="600"/>
              </a:spcAft>
              <a:buNone/>
            </a:pPr>
            <a:r>
              <a:rPr lang="nb-NO" dirty="0"/>
              <a:t>komplisert passord. Forskjellen med Hello blir at man</a:t>
            </a:r>
          </a:p>
          <a:p>
            <a:pPr marL="0" indent="0">
              <a:lnSpc>
                <a:spcPct val="90000"/>
              </a:lnSpc>
              <a:spcAft>
                <a:spcPts val="600"/>
              </a:spcAft>
              <a:buNone/>
            </a:pPr>
            <a:r>
              <a:rPr lang="nb-NO" dirty="0"/>
              <a:t>har en form for 2-factor autentisering, siden innlogging</a:t>
            </a:r>
          </a:p>
          <a:p>
            <a:pPr marL="0" indent="0">
              <a:lnSpc>
                <a:spcPct val="90000"/>
              </a:lnSpc>
              <a:spcAft>
                <a:spcPts val="600"/>
              </a:spcAft>
              <a:buNone/>
            </a:pPr>
            <a:r>
              <a:rPr lang="nb-NO" dirty="0"/>
              <a:t>er bundet opp til maskinkontoen.</a:t>
            </a:r>
          </a:p>
          <a:p>
            <a:pPr marL="0" indent="0">
              <a:lnSpc>
                <a:spcPct val="90000"/>
              </a:lnSpc>
              <a:spcAft>
                <a:spcPts val="600"/>
              </a:spcAft>
              <a:buNone/>
            </a:pPr>
            <a:endParaRPr lang="nb-NO" dirty="0"/>
          </a:p>
        </p:txBody>
      </p:sp>
      <p:pic>
        <p:nvPicPr>
          <p:cNvPr id="5" name="Picture 4">
            <a:extLst>
              <a:ext uri="{FF2B5EF4-FFF2-40B4-BE49-F238E27FC236}">
                <a16:creationId xmlns:a16="http://schemas.microsoft.com/office/drawing/2014/main" id="{344A37CD-A04B-4E6C-815B-059990F65CB3}"/>
              </a:ext>
            </a:extLst>
          </p:cNvPr>
          <p:cNvPicPr>
            <a:picLocks noChangeAspect="1"/>
          </p:cNvPicPr>
          <p:nvPr/>
        </p:nvPicPr>
        <p:blipFill>
          <a:blip r:embed="rId2"/>
          <a:stretch>
            <a:fillRect/>
          </a:stretch>
        </p:blipFill>
        <p:spPr>
          <a:xfrm>
            <a:off x="7809888" y="793148"/>
            <a:ext cx="4382112" cy="5220429"/>
          </a:xfrm>
          <a:prstGeom prst="rect">
            <a:avLst/>
          </a:prstGeom>
        </p:spPr>
      </p:pic>
    </p:spTree>
    <p:extLst>
      <p:ext uri="{BB962C8B-B14F-4D97-AF65-F5344CB8AC3E}">
        <p14:creationId xmlns:p14="http://schemas.microsoft.com/office/powerpoint/2010/main" val="1605345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FAB32-6775-40E5-9165-1AE0802DB726}"/>
              </a:ext>
            </a:extLst>
          </p:cNvPr>
          <p:cNvSpPr>
            <a:spLocks noGrp="1"/>
          </p:cNvSpPr>
          <p:nvPr>
            <p:ph type="title"/>
          </p:nvPr>
        </p:nvSpPr>
        <p:spPr/>
        <p:txBody>
          <a:bodyPr/>
          <a:lstStyle/>
          <a:p>
            <a:r>
              <a:rPr lang="nb-NO" dirty="0"/>
              <a:t>Win 10 Enterprise security</a:t>
            </a:r>
          </a:p>
        </p:txBody>
      </p:sp>
      <p:sp>
        <p:nvSpPr>
          <p:cNvPr id="3" name="Content Placeholder 2">
            <a:extLst>
              <a:ext uri="{FF2B5EF4-FFF2-40B4-BE49-F238E27FC236}">
                <a16:creationId xmlns:a16="http://schemas.microsoft.com/office/drawing/2014/main" id="{6339E4CA-98BB-42D9-A0EF-90C7C2FD632F}"/>
              </a:ext>
            </a:extLst>
          </p:cNvPr>
          <p:cNvSpPr>
            <a:spLocks noGrp="1"/>
          </p:cNvSpPr>
          <p:nvPr>
            <p:ph idx="1"/>
          </p:nvPr>
        </p:nvSpPr>
        <p:spPr/>
        <p:txBody>
          <a:bodyPr/>
          <a:lstStyle/>
          <a:p>
            <a:pPr marL="0" indent="0">
              <a:buNone/>
            </a:pPr>
            <a:r>
              <a:rPr lang="nb-NO" dirty="0"/>
              <a:t>Device Guard og Credential Guard er to Windows Enterprise sikkerhetsfunksjoner. Det betyr at man trenger Enterprise type Win lisens for å benytte dem.</a:t>
            </a:r>
          </a:p>
          <a:p>
            <a:pPr marL="0" indent="0">
              <a:buNone/>
            </a:pPr>
            <a:endParaRPr lang="nb-NO" dirty="0"/>
          </a:p>
          <a:p>
            <a:pPr marL="0" indent="0">
              <a:buNone/>
            </a:pPr>
            <a:r>
              <a:rPr lang="nb-NO" dirty="0"/>
              <a:t>Kort og godt beskytter Device Guard selve maskinen mot forskjellige angrep, og Credential Guard beskytter innlogginsinformasjon og autentiseringstokens mot angrep.</a:t>
            </a:r>
          </a:p>
          <a:p>
            <a:pPr marL="0" indent="0">
              <a:buNone/>
            </a:pPr>
            <a:endParaRPr lang="nb-NO" dirty="0"/>
          </a:p>
          <a:p>
            <a:pPr marL="0" indent="0">
              <a:buNone/>
            </a:pPr>
            <a:r>
              <a:rPr lang="nb-NO" dirty="0"/>
              <a:t>Felles for begge disse er at de benytter seg av Hyper-V virtualiseringsteknologi/sikkerhet for å få til dette.</a:t>
            </a:r>
          </a:p>
        </p:txBody>
      </p:sp>
    </p:spTree>
    <p:extLst>
      <p:ext uri="{BB962C8B-B14F-4D97-AF65-F5344CB8AC3E}">
        <p14:creationId xmlns:p14="http://schemas.microsoft.com/office/powerpoint/2010/main" val="677057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9DABB-BD1E-4512-9CE2-AC2121C83DF7}"/>
              </a:ext>
            </a:extLst>
          </p:cNvPr>
          <p:cNvSpPr>
            <a:spLocks noGrp="1"/>
          </p:cNvSpPr>
          <p:nvPr>
            <p:ph type="title"/>
          </p:nvPr>
        </p:nvSpPr>
        <p:spPr/>
        <p:txBody>
          <a:bodyPr/>
          <a:lstStyle/>
          <a:p>
            <a:r>
              <a:rPr lang="nb-NO" dirty="0"/>
              <a:t>Win 10 user properties</a:t>
            </a:r>
          </a:p>
        </p:txBody>
      </p:sp>
      <p:sp>
        <p:nvSpPr>
          <p:cNvPr id="3" name="Content Placeholder 2">
            <a:extLst>
              <a:ext uri="{FF2B5EF4-FFF2-40B4-BE49-F238E27FC236}">
                <a16:creationId xmlns:a16="http://schemas.microsoft.com/office/drawing/2014/main" id="{6076A5F4-D9FA-4559-9428-8DD9379DDC63}"/>
              </a:ext>
            </a:extLst>
          </p:cNvPr>
          <p:cNvSpPr>
            <a:spLocks noGrp="1"/>
          </p:cNvSpPr>
          <p:nvPr>
            <p:ph idx="1"/>
          </p:nvPr>
        </p:nvSpPr>
        <p:spPr/>
        <p:txBody>
          <a:bodyPr/>
          <a:lstStyle/>
          <a:p>
            <a:pPr marL="0" indent="0">
              <a:buNone/>
            </a:pPr>
            <a:r>
              <a:rPr lang="nb-NO" dirty="0"/>
              <a:t>Etter en bruker er laget kan man konfigurere properties på brukeren.</a:t>
            </a:r>
          </a:p>
          <a:p>
            <a:pPr marL="0" indent="0">
              <a:buNone/>
            </a:pPr>
            <a:endParaRPr lang="nb-NO" dirty="0"/>
          </a:p>
          <a:p>
            <a:pPr marL="0" indent="0">
              <a:buNone/>
            </a:pPr>
            <a:r>
              <a:rPr lang="nb-NO" dirty="0"/>
              <a:t>På en local konto er det ikke så mange innstillinger, men på en domenekonto er mulighetene mange. Mer om det i Server </a:t>
            </a:r>
            <a:r>
              <a:rPr lang="nb-NO" dirty="0">
                <a:sym typeface="Wingdings" panose="05000000000000000000" pitchFamily="2" charset="2"/>
              </a:rPr>
              <a:t></a:t>
            </a:r>
          </a:p>
          <a:p>
            <a:pPr marL="0" indent="0">
              <a:buNone/>
            </a:pPr>
            <a:endParaRPr lang="nb-NO" dirty="0">
              <a:sym typeface="Wingdings" panose="05000000000000000000" pitchFamily="2" charset="2"/>
            </a:endParaRPr>
          </a:p>
          <a:p>
            <a:pPr marL="0" indent="0">
              <a:buNone/>
            </a:pPr>
            <a:r>
              <a:rPr lang="nb-NO" dirty="0">
                <a:sym typeface="Wingdings" panose="05000000000000000000" pitchFamily="2" charset="2"/>
              </a:rPr>
              <a:t>En av de viktigste innstillingene man kan sette her er gruppemedlemskap.</a:t>
            </a:r>
          </a:p>
          <a:p>
            <a:pPr marL="0" indent="0">
              <a:buNone/>
            </a:pPr>
            <a:endParaRPr lang="nb-NO" dirty="0">
              <a:sym typeface="Wingdings" panose="05000000000000000000" pitchFamily="2" charset="2"/>
            </a:endParaRPr>
          </a:p>
          <a:p>
            <a:pPr marL="0" indent="0">
              <a:buNone/>
            </a:pPr>
            <a:r>
              <a:rPr lang="nb-NO" dirty="0">
                <a:sym typeface="Wingdings" panose="05000000000000000000" pitchFamily="2" charset="2"/>
              </a:rPr>
              <a:t>Man kan også konfigurere path til roaming profiles. Hvis man skal dra nytte av dette kreves en server på nettverket. På en lokal maskin har det ingen særlig betydning.</a:t>
            </a:r>
          </a:p>
        </p:txBody>
      </p:sp>
    </p:spTree>
    <p:extLst>
      <p:ext uri="{BB962C8B-B14F-4D97-AF65-F5344CB8AC3E}">
        <p14:creationId xmlns:p14="http://schemas.microsoft.com/office/powerpoint/2010/main" val="3080764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5D853-C678-4E69-A987-3C4EFD80934C}"/>
              </a:ext>
            </a:extLst>
          </p:cNvPr>
          <p:cNvSpPr>
            <a:spLocks noGrp="1"/>
          </p:cNvSpPr>
          <p:nvPr>
            <p:ph type="title"/>
          </p:nvPr>
        </p:nvSpPr>
        <p:spPr/>
        <p:txBody>
          <a:bodyPr/>
          <a:lstStyle/>
          <a:p>
            <a:r>
              <a:rPr lang="nb-NO" dirty="0"/>
              <a:t>Win 10 profiles</a:t>
            </a:r>
          </a:p>
        </p:txBody>
      </p:sp>
      <p:sp>
        <p:nvSpPr>
          <p:cNvPr id="3" name="Content Placeholder 2">
            <a:extLst>
              <a:ext uri="{FF2B5EF4-FFF2-40B4-BE49-F238E27FC236}">
                <a16:creationId xmlns:a16="http://schemas.microsoft.com/office/drawing/2014/main" id="{7A9D4151-D241-4E97-8E4D-7E9EBA5A475F}"/>
              </a:ext>
            </a:extLst>
          </p:cNvPr>
          <p:cNvSpPr>
            <a:spLocks noGrp="1"/>
          </p:cNvSpPr>
          <p:nvPr>
            <p:ph idx="1"/>
          </p:nvPr>
        </p:nvSpPr>
        <p:spPr/>
        <p:txBody>
          <a:bodyPr>
            <a:normAutofit fontScale="92500" lnSpcReduction="10000"/>
          </a:bodyPr>
          <a:lstStyle/>
          <a:p>
            <a:pPr marL="0" indent="0">
              <a:buNone/>
            </a:pPr>
            <a:r>
              <a:rPr lang="nb-NO" dirty="0"/>
              <a:t>Hvis man velger å bruke roaming profiles, så finnes det noen forskjellige versjoner:</a:t>
            </a:r>
          </a:p>
          <a:p>
            <a:pPr marL="0" indent="0">
              <a:buNone/>
            </a:pPr>
            <a:endParaRPr lang="nb-NO" dirty="0"/>
          </a:p>
          <a:p>
            <a:pPr marL="0" indent="0">
              <a:buNone/>
            </a:pPr>
            <a:r>
              <a:rPr lang="nb-NO" dirty="0"/>
              <a:t>Roaming Profile</a:t>
            </a:r>
          </a:p>
          <a:p>
            <a:pPr marL="0" indent="0">
              <a:buNone/>
            </a:pPr>
            <a:r>
              <a:rPr lang="nb-NO" dirty="0"/>
              <a:t>Dette er kort og godt en brukerprofil som er sentralt lagret. Det vil si at man kan logge på forskjellige maskiner, men fortsatt ha samme profil.</a:t>
            </a:r>
          </a:p>
          <a:p>
            <a:pPr marL="0" indent="0">
              <a:buNone/>
            </a:pPr>
            <a:endParaRPr lang="nb-NO" dirty="0"/>
          </a:p>
          <a:p>
            <a:pPr marL="0" indent="0">
              <a:buNone/>
            </a:pPr>
            <a:r>
              <a:rPr lang="nb-NO" dirty="0"/>
              <a:t>Mandatory Profile</a:t>
            </a:r>
          </a:p>
          <a:p>
            <a:pPr marL="0" indent="0">
              <a:buNone/>
            </a:pPr>
            <a:r>
              <a:rPr lang="nb-NO" dirty="0"/>
              <a:t>En Mandatory Profile er en read only profil. Man kan sette en standardisert konto for utseende og innstillinger. Man kan gjøre noen endringer mens man er logget inn, men de vil ikke lagres og forsvinne ved neste login. Hvis man ikke får kontakt med serveren logger man inn med en lokal cached eller en midlertidig konto.</a:t>
            </a:r>
          </a:p>
          <a:p>
            <a:pPr marL="0" indent="0">
              <a:buNone/>
            </a:pPr>
            <a:endParaRPr lang="nb-NO" dirty="0"/>
          </a:p>
          <a:p>
            <a:pPr marL="0" indent="0">
              <a:buNone/>
            </a:pPr>
            <a:r>
              <a:rPr lang="nb-NO" dirty="0"/>
              <a:t>Super Mandatory Profile</a:t>
            </a:r>
          </a:p>
          <a:p>
            <a:pPr marL="0" indent="0">
              <a:buNone/>
            </a:pPr>
            <a:r>
              <a:rPr lang="nb-NO" dirty="0"/>
              <a:t>En super mandatory er det samme som mandatory, men hvis man ikke får kontakt med profilserveren får man heller ikke lov til å logge inn.</a:t>
            </a:r>
          </a:p>
        </p:txBody>
      </p:sp>
    </p:spTree>
    <p:extLst>
      <p:ext uri="{BB962C8B-B14F-4D97-AF65-F5344CB8AC3E}">
        <p14:creationId xmlns:p14="http://schemas.microsoft.com/office/powerpoint/2010/main" val="3113547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CADE3-0980-444A-9005-FBC99A53F264}"/>
              </a:ext>
            </a:extLst>
          </p:cNvPr>
          <p:cNvSpPr>
            <a:spLocks noGrp="1"/>
          </p:cNvSpPr>
          <p:nvPr>
            <p:ph type="title"/>
          </p:nvPr>
        </p:nvSpPr>
        <p:spPr/>
        <p:txBody>
          <a:bodyPr/>
          <a:lstStyle/>
          <a:p>
            <a:r>
              <a:rPr lang="nb-NO" dirty="0"/>
              <a:t>Win 10 home folder</a:t>
            </a:r>
          </a:p>
        </p:txBody>
      </p:sp>
      <p:sp>
        <p:nvSpPr>
          <p:cNvPr id="3" name="Content Placeholder 2">
            <a:extLst>
              <a:ext uri="{FF2B5EF4-FFF2-40B4-BE49-F238E27FC236}">
                <a16:creationId xmlns:a16="http://schemas.microsoft.com/office/drawing/2014/main" id="{111E594A-7524-48B5-96CC-810B06FAEBEC}"/>
              </a:ext>
            </a:extLst>
          </p:cNvPr>
          <p:cNvSpPr>
            <a:spLocks noGrp="1"/>
          </p:cNvSpPr>
          <p:nvPr>
            <p:ph idx="1"/>
          </p:nvPr>
        </p:nvSpPr>
        <p:spPr/>
        <p:txBody>
          <a:bodyPr/>
          <a:lstStyle/>
          <a:p>
            <a:pPr marL="0" indent="0">
              <a:buNone/>
            </a:pPr>
            <a:r>
              <a:rPr lang="nb-NO" dirty="0"/>
              <a:t>Home Folder kan settes opp på samme sted som profile, og settes til en lokal lokasjon eller en netverkslokasjon.</a:t>
            </a:r>
          </a:p>
          <a:p>
            <a:pPr marL="0" indent="0">
              <a:buNone/>
            </a:pPr>
            <a:endParaRPr lang="nb-NO" dirty="0"/>
          </a:p>
          <a:p>
            <a:pPr marL="0" indent="0">
              <a:buNone/>
            </a:pPr>
            <a:r>
              <a:rPr lang="nb-NO" dirty="0"/>
              <a:t>Når vi brukes nettverkslokasjon bruker vi noe som heter en UNC path. En Universal Naming Convention. Denne kjennetegnes med \\. Mer om det senere i faget! En nettverkslokasjon krever da en maskin, vanligvis en server som hoster alle disse filene.</a:t>
            </a:r>
          </a:p>
        </p:txBody>
      </p:sp>
    </p:spTree>
    <p:extLst>
      <p:ext uri="{BB962C8B-B14F-4D97-AF65-F5344CB8AC3E}">
        <p14:creationId xmlns:p14="http://schemas.microsoft.com/office/powerpoint/2010/main" val="1237525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E5D16-62DF-44CB-AE59-4D509E8272D8}"/>
              </a:ext>
            </a:extLst>
          </p:cNvPr>
          <p:cNvSpPr>
            <a:spLocks noGrp="1"/>
          </p:cNvSpPr>
          <p:nvPr>
            <p:ph type="title"/>
          </p:nvPr>
        </p:nvSpPr>
        <p:spPr/>
        <p:txBody>
          <a:bodyPr/>
          <a:lstStyle/>
          <a:p>
            <a:r>
              <a:rPr lang="nb-NO" dirty="0"/>
              <a:t>Win 10 local log in issues</a:t>
            </a:r>
          </a:p>
        </p:txBody>
      </p:sp>
      <p:sp>
        <p:nvSpPr>
          <p:cNvPr id="3" name="Content Placeholder 2">
            <a:extLst>
              <a:ext uri="{FF2B5EF4-FFF2-40B4-BE49-F238E27FC236}">
                <a16:creationId xmlns:a16="http://schemas.microsoft.com/office/drawing/2014/main" id="{D651377C-1A42-4C41-BEC3-7933BE1D3217}"/>
              </a:ext>
            </a:extLst>
          </p:cNvPr>
          <p:cNvSpPr>
            <a:spLocks noGrp="1"/>
          </p:cNvSpPr>
          <p:nvPr>
            <p:ph idx="1"/>
          </p:nvPr>
        </p:nvSpPr>
        <p:spPr/>
        <p:txBody>
          <a:bodyPr/>
          <a:lstStyle/>
          <a:p>
            <a:pPr marL="0" indent="0">
              <a:buNone/>
            </a:pPr>
            <a:r>
              <a:rPr lang="nb-NO" dirty="0"/>
              <a:t>Hvis man ikke kan logge inn med en lokal konto er det ofte en av følgende feil:</a:t>
            </a:r>
          </a:p>
          <a:p>
            <a:pPr marL="0" indent="0">
              <a:buNone/>
            </a:pPr>
            <a:endParaRPr lang="nb-NO" dirty="0"/>
          </a:p>
          <a:p>
            <a:pPr marL="0" indent="0">
              <a:buNone/>
            </a:pPr>
            <a:r>
              <a:rPr lang="nb-NO" dirty="0"/>
              <a:t>Feil brukernavn</a:t>
            </a:r>
          </a:p>
          <a:p>
            <a:pPr marL="0" indent="0">
              <a:buNone/>
            </a:pPr>
            <a:endParaRPr lang="nb-NO" dirty="0"/>
          </a:p>
          <a:p>
            <a:pPr marL="0" indent="0">
              <a:buNone/>
            </a:pPr>
            <a:r>
              <a:rPr lang="nb-NO" dirty="0"/>
              <a:t>Feil passord</a:t>
            </a:r>
          </a:p>
          <a:p>
            <a:pPr marL="0" indent="0">
              <a:buNone/>
            </a:pPr>
            <a:endParaRPr lang="nb-NO" dirty="0"/>
          </a:p>
          <a:p>
            <a:pPr marL="0" indent="0">
              <a:buNone/>
            </a:pPr>
            <a:r>
              <a:rPr lang="nb-NO" dirty="0"/>
              <a:t>Feil brukertilganger</a:t>
            </a:r>
          </a:p>
          <a:p>
            <a:pPr marL="0" indent="0">
              <a:buNone/>
            </a:pPr>
            <a:endParaRPr lang="nb-NO" dirty="0"/>
          </a:p>
          <a:p>
            <a:pPr marL="0" indent="0">
              <a:buNone/>
            </a:pPr>
            <a:r>
              <a:rPr lang="nb-NO" dirty="0"/>
              <a:t>En disabled eller slettet konto</a:t>
            </a:r>
          </a:p>
          <a:p>
            <a:pPr marL="0" indent="0">
              <a:buNone/>
            </a:pPr>
            <a:endParaRPr lang="nb-NO" dirty="0"/>
          </a:p>
          <a:p>
            <a:pPr marL="0" indent="0">
              <a:buNone/>
            </a:pPr>
            <a:r>
              <a:rPr lang="nb-NO" dirty="0"/>
              <a:t>Domain logon </a:t>
            </a:r>
            <a:r>
              <a:rPr lang="nb-NO"/>
              <a:t>vs local </a:t>
            </a:r>
            <a:r>
              <a:rPr lang="nb-NO" dirty="0"/>
              <a:t>logon</a:t>
            </a:r>
          </a:p>
        </p:txBody>
      </p:sp>
    </p:spTree>
    <p:extLst>
      <p:ext uri="{BB962C8B-B14F-4D97-AF65-F5344CB8AC3E}">
        <p14:creationId xmlns:p14="http://schemas.microsoft.com/office/powerpoint/2010/main" val="3315619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7B7AD61-3310-41CD-BE9A-A9D0D893C179}"/>
              </a:ext>
            </a:extLst>
          </p:cNvPr>
          <p:cNvSpPr>
            <a:spLocks noGrp="1"/>
          </p:cNvSpPr>
          <p:nvPr>
            <p:ph type="title"/>
          </p:nvPr>
        </p:nvSpPr>
        <p:spPr/>
        <p:txBody>
          <a:bodyPr/>
          <a:lstStyle/>
          <a:p>
            <a:r>
              <a:rPr lang="nb-NO" dirty="0" err="1"/>
              <a:t>Win</a:t>
            </a:r>
            <a:r>
              <a:rPr lang="nb-NO" dirty="0"/>
              <a:t> 10 </a:t>
            </a:r>
            <a:r>
              <a:rPr lang="nb-NO" dirty="0" err="1"/>
              <a:t>groups</a:t>
            </a:r>
            <a:endParaRPr lang="nb-NO" dirty="0"/>
          </a:p>
        </p:txBody>
      </p:sp>
      <p:sp>
        <p:nvSpPr>
          <p:cNvPr id="3" name="Plassholder for innhold 2">
            <a:extLst>
              <a:ext uri="{FF2B5EF4-FFF2-40B4-BE49-F238E27FC236}">
                <a16:creationId xmlns:a16="http://schemas.microsoft.com/office/drawing/2014/main" id="{E1D0DAD5-973E-48F2-BD19-893FE1876B14}"/>
              </a:ext>
            </a:extLst>
          </p:cNvPr>
          <p:cNvSpPr>
            <a:spLocks noGrp="1"/>
          </p:cNvSpPr>
          <p:nvPr>
            <p:ph idx="1"/>
          </p:nvPr>
        </p:nvSpPr>
        <p:spPr/>
        <p:txBody>
          <a:bodyPr>
            <a:normAutofit fontScale="92500" lnSpcReduction="10000"/>
          </a:bodyPr>
          <a:lstStyle/>
          <a:p>
            <a:pPr marL="0" indent="0">
              <a:buNone/>
            </a:pPr>
            <a:r>
              <a:rPr lang="nb-NO" dirty="0"/>
              <a:t>Groups er den primære måten vi gir tilgang med. Det er som regel bedre å gi tilgang til en ressurs eller rettighet til en gruppe, og deretter putte alle aktuelle brukere inn i den gruppen.</a:t>
            </a:r>
          </a:p>
          <a:p>
            <a:pPr marL="0" indent="0">
              <a:buNone/>
            </a:pPr>
            <a:endParaRPr lang="nb-NO" dirty="0"/>
          </a:p>
          <a:p>
            <a:pPr marL="0" indent="0">
              <a:buNone/>
            </a:pPr>
            <a:r>
              <a:rPr lang="nb-NO" dirty="0"/>
              <a:t>Man kan lage og konfigurere brukere i </a:t>
            </a:r>
            <a:r>
              <a:rPr lang="nb-NO" dirty="0" err="1"/>
              <a:t>lusrmgr</a:t>
            </a:r>
            <a:r>
              <a:rPr lang="nb-NO" dirty="0"/>
              <a:t> </a:t>
            </a:r>
            <a:r>
              <a:rPr lang="nb-NO" dirty="0" err="1"/>
              <a:t>snap</a:t>
            </a:r>
            <a:r>
              <a:rPr lang="nb-NO" dirty="0"/>
              <a:t>-in som vi har jobbet med allerede.</a:t>
            </a:r>
          </a:p>
          <a:p>
            <a:pPr marL="0" indent="0">
              <a:buNone/>
            </a:pPr>
            <a:endParaRPr lang="nb-NO" dirty="0"/>
          </a:p>
          <a:p>
            <a:pPr marL="0" indent="0">
              <a:buNone/>
            </a:pPr>
            <a:r>
              <a:rPr lang="nb-NO" dirty="0"/>
              <a:t>Så fremt man kan, bør man bruke </a:t>
            </a:r>
            <a:r>
              <a:rPr lang="nb-NO" dirty="0" err="1"/>
              <a:t>Built</a:t>
            </a:r>
            <a:r>
              <a:rPr lang="nb-NO" dirty="0"/>
              <a:t>-In </a:t>
            </a:r>
            <a:r>
              <a:rPr lang="nb-NO" dirty="0" err="1"/>
              <a:t>groups</a:t>
            </a:r>
            <a:r>
              <a:rPr lang="nb-NO" dirty="0"/>
              <a:t> til å løse behovet sitt. Hvis man det ikke eksisterer en gruppe som dekker behovet man har, så lager man en ny og navngir den noe relevant for tilgangen den har eller hvilke medlemmer den skal ha.</a:t>
            </a:r>
          </a:p>
          <a:p>
            <a:pPr marL="0" indent="0">
              <a:buNone/>
            </a:pPr>
            <a:endParaRPr lang="nb-NO" dirty="0"/>
          </a:p>
          <a:p>
            <a:pPr marL="0" indent="0">
              <a:buNone/>
            </a:pPr>
            <a:r>
              <a:rPr lang="nb-NO" dirty="0"/>
              <a:t>De vanligste Built-In group å benytte seg av er Administrators, Users og Remote Desktop Users. Se komplett liste på side 111, og en kort forklaring på 112 og 113.</a:t>
            </a:r>
          </a:p>
          <a:p>
            <a:pPr marL="0" indent="0">
              <a:buNone/>
            </a:pPr>
            <a:endParaRPr lang="nb-NO" dirty="0"/>
          </a:p>
          <a:p>
            <a:pPr marL="0" indent="0">
              <a:buNone/>
            </a:pPr>
            <a:r>
              <a:rPr lang="nb-NO" dirty="0"/>
              <a:t>Det finnes også Special Groups, som man ikke kan administrere – men medlemskap blir laget automatisk basert på forskjellige kriteria. Man kan gi Special Groups tilganger til ressurser. s114</a:t>
            </a:r>
          </a:p>
        </p:txBody>
      </p:sp>
    </p:spTree>
    <p:extLst>
      <p:ext uri="{BB962C8B-B14F-4D97-AF65-F5344CB8AC3E}">
        <p14:creationId xmlns:p14="http://schemas.microsoft.com/office/powerpoint/2010/main" val="3596218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33FAA0D-97D9-4054-A43F-88A2E4D299DF}"/>
              </a:ext>
            </a:extLst>
          </p:cNvPr>
          <p:cNvSpPr>
            <a:spLocks noGrp="1"/>
          </p:cNvSpPr>
          <p:nvPr>
            <p:ph type="title"/>
          </p:nvPr>
        </p:nvSpPr>
        <p:spPr/>
        <p:txBody>
          <a:bodyPr/>
          <a:lstStyle/>
          <a:p>
            <a:r>
              <a:rPr lang="nb-NO" dirty="0" err="1"/>
              <a:t>Win</a:t>
            </a:r>
            <a:r>
              <a:rPr lang="nb-NO" dirty="0"/>
              <a:t> 10 </a:t>
            </a:r>
            <a:r>
              <a:rPr lang="nb-NO" dirty="0" err="1"/>
              <a:t>groups</a:t>
            </a:r>
            <a:endParaRPr lang="nb-NO" dirty="0"/>
          </a:p>
        </p:txBody>
      </p:sp>
      <p:sp>
        <p:nvSpPr>
          <p:cNvPr id="3" name="Plassholder for innhold 2">
            <a:extLst>
              <a:ext uri="{FF2B5EF4-FFF2-40B4-BE49-F238E27FC236}">
                <a16:creationId xmlns:a16="http://schemas.microsoft.com/office/drawing/2014/main" id="{E9ACCCBC-E568-4F19-BDFD-779FC02BA4E6}"/>
              </a:ext>
            </a:extLst>
          </p:cNvPr>
          <p:cNvSpPr>
            <a:spLocks noGrp="1"/>
          </p:cNvSpPr>
          <p:nvPr>
            <p:ph idx="1"/>
          </p:nvPr>
        </p:nvSpPr>
        <p:spPr/>
        <p:txBody>
          <a:bodyPr/>
          <a:lstStyle/>
          <a:p>
            <a:pPr marL="0" indent="0">
              <a:buNone/>
            </a:pPr>
            <a:r>
              <a:rPr lang="nb-NO" dirty="0"/>
              <a:t>For å lage en lokal gruppe trykker man høyre musknapp i Gruppe mappen under </a:t>
            </a:r>
            <a:r>
              <a:rPr lang="nb-NO" dirty="0" err="1"/>
              <a:t>lusrmgr</a:t>
            </a:r>
            <a:r>
              <a:rPr lang="nb-NO" dirty="0"/>
              <a:t>.</a:t>
            </a:r>
          </a:p>
          <a:p>
            <a:pPr marL="0" indent="0">
              <a:buNone/>
            </a:pPr>
            <a:endParaRPr lang="nb-NO" dirty="0"/>
          </a:p>
          <a:p>
            <a:pPr marL="0" indent="0">
              <a:buNone/>
            </a:pPr>
            <a:r>
              <a:rPr lang="nb-NO" dirty="0"/>
              <a:t>For å redigere en eksisterende gruppe, og se/endre gruppetilhørighet så dobbeltklikker eller høyreklikk-&gt;Properties på en gruppe.</a:t>
            </a:r>
          </a:p>
          <a:p>
            <a:pPr marL="0" indent="0">
              <a:buNone/>
            </a:pPr>
            <a:endParaRPr lang="nb-NO" dirty="0"/>
          </a:p>
          <a:p>
            <a:pPr marL="0" indent="0">
              <a:buNone/>
            </a:pPr>
            <a:r>
              <a:rPr lang="nb-NO" dirty="0"/>
              <a:t>Her kan man endre hvilke medlemmer som er i gruppen. En bruker kan være medlem i flere forskjellige grupper!</a:t>
            </a:r>
          </a:p>
          <a:p>
            <a:pPr marL="0" indent="0">
              <a:buNone/>
            </a:pPr>
            <a:endParaRPr lang="nb-NO" dirty="0"/>
          </a:p>
          <a:p>
            <a:pPr marL="0" indent="0">
              <a:buNone/>
            </a:pPr>
            <a:r>
              <a:rPr lang="nb-NO" dirty="0"/>
              <a:t>Husk at navnet må være unikt i forhold til andre brukerobjekter og grupper.</a:t>
            </a:r>
          </a:p>
        </p:txBody>
      </p:sp>
    </p:spTree>
    <p:extLst>
      <p:ext uri="{BB962C8B-B14F-4D97-AF65-F5344CB8AC3E}">
        <p14:creationId xmlns:p14="http://schemas.microsoft.com/office/powerpoint/2010/main" val="570641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DEB4952-A712-4DE3-977D-6F9FC09A975B}"/>
              </a:ext>
            </a:extLst>
          </p:cNvPr>
          <p:cNvSpPr>
            <a:spLocks noGrp="1"/>
          </p:cNvSpPr>
          <p:nvPr>
            <p:ph type="title"/>
          </p:nvPr>
        </p:nvSpPr>
        <p:spPr/>
        <p:txBody>
          <a:bodyPr/>
          <a:lstStyle/>
          <a:p>
            <a:r>
              <a:rPr lang="nb-NO" dirty="0" err="1"/>
              <a:t>Win</a:t>
            </a:r>
            <a:r>
              <a:rPr lang="nb-NO" dirty="0"/>
              <a:t> 10 LGPO og GPO</a:t>
            </a:r>
          </a:p>
        </p:txBody>
      </p:sp>
      <p:sp>
        <p:nvSpPr>
          <p:cNvPr id="3" name="Plassholder for innhold 2">
            <a:extLst>
              <a:ext uri="{FF2B5EF4-FFF2-40B4-BE49-F238E27FC236}">
                <a16:creationId xmlns:a16="http://schemas.microsoft.com/office/drawing/2014/main" id="{37D74AFA-AE90-42FB-B8BD-4F66EF3BD4E1}"/>
              </a:ext>
            </a:extLst>
          </p:cNvPr>
          <p:cNvSpPr>
            <a:spLocks noGrp="1"/>
          </p:cNvSpPr>
          <p:nvPr>
            <p:ph idx="1"/>
          </p:nvPr>
        </p:nvSpPr>
        <p:spPr/>
        <p:txBody>
          <a:bodyPr>
            <a:normAutofit fontScale="92500" lnSpcReduction="20000"/>
          </a:bodyPr>
          <a:lstStyle/>
          <a:p>
            <a:pPr marL="0" indent="0">
              <a:buNone/>
            </a:pPr>
            <a:r>
              <a:rPr lang="nb-NO" dirty="0"/>
              <a:t>LGPO </a:t>
            </a:r>
            <a:r>
              <a:rPr lang="nb-NO" dirty="0" err="1"/>
              <a:t>vs</a:t>
            </a:r>
            <a:r>
              <a:rPr lang="nb-NO" dirty="0"/>
              <a:t> GPO</a:t>
            </a:r>
          </a:p>
          <a:p>
            <a:pPr marL="0" indent="0">
              <a:buNone/>
            </a:pPr>
            <a:endParaRPr lang="nb-NO" dirty="0"/>
          </a:p>
          <a:p>
            <a:pPr marL="0" indent="0">
              <a:buNone/>
            </a:pPr>
            <a:r>
              <a:rPr lang="nb-NO" dirty="0"/>
              <a:t>Brukes til å konfigurere regler for brukere og datamaskin!</a:t>
            </a:r>
          </a:p>
          <a:p>
            <a:pPr marL="0" indent="0">
              <a:buNone/>
            </a:pPr>
            <a:endParaRPr lang="nb-NO" dirty="0"/>
          </a:p>
          <a:p>
            <a:pPr marL="0" indent="0">
              <a:buNone/>
            </a:pPr>
            <a:r>
              <a:rPr lang="nb-NO" dirty="0"/>
              <a:t>Både </a:t>
            </a:r>
            <a:r>
              <a:rPr lang="nb-NO" dirty="0" err="1"/>
              <a:t>GPOer</a:t>
            </a:r>
            <a:r>
              <a:rPr lang="nb-NO" dirty="0"/>
              <a:t> og </a:t>
            </a:r>
            <a:r>
              <a:rPr lang="nb-NO" dirty="0" err="1"/>
              <a:t>LGPOer</a:t>
            </a:r>
            <a:r>
              <a:rPr lang="nb-NO" dirty="0"/>
              <a:t> har et hierarkisk forhold til hverandre</a:t>
            </a:r>
          </a:p>
          <a:p>
            <a:pPr marL="0" indent="0">
              <a:buNone/>
            </a:pPr>
            <a:endParaRPr lang="nb-NO" dirty="0"/>
          </a:p>
          <a:p>
            <a:pPr marL="0" indent="0">
              <a:buNone/>
            </a:pPr>
            <a:r>
              <a:rPr lang="nb-NO" dirty="0"/>
              <a:t>På en maskin utenfor et domene vil det være </a:t>
            </a:r>
          </a:p>
          <a:p>
            <a:pPr marL="0" indent="0">
              <a:buNone/>
            </a:pPr>
            <a:endParaRPr lang="nb-NO" dirty="0"/>
          </a:p>
          <a:p>
            <a:pPr marL="0" indent="0">
              <a:buNone/>
            </a:pPr>
            <a:r>
              <a:rPr lang="nb-NO" dirty="0" err="1"/>
              <a:t>Local</a:t>
            </a:r>
            <a:r>
              <a:rPr lang="nb-NO" dirty="0"/>
              <a:t> Computer Policy</a:t>
            </a:r>
          </a:p>
          <a:p>
            <a:pPr marL="0" indent="0">
              <a:buNone/>
            </a:pPr>
            <a:r>
              <a:rPr lang="nb-NO" dirty="0"/>
              <a:t>Administrators and Non-Administrators </a:t>
            </a:r>
            <a:r>
              <a:rPr lang="nb-NO" dirty="0" err="1"/>
              <a:t>Local</a:t>
            </a:r>
            <a:r>
              <a:rPr lang="nb-NO" dirty="0"/>
              <a:t> Group Policy</a:t>
            </a:r>
          </a:p>
          <a:p>
            <a:pPr marL="0" indent="0">
              <a:buNone/>
            </a:pPr>
            <a:r>
              <a:rPr lang="nb-NO" dirty="0"/>
              <a:t>User-</a:t>
            </a:r>
            <a:r>
              <a:rPr lang="nb-NO" dirty="0" err="1"/>
              <a:t>Specific</a:t>
            </a:r>
            <a:r>
              <a:rPr lang="nb-NO" dirty="0"/>
              <a:t> Group Policy.</a:t>
            </a:r>
          </a:p>
          <a:p>
            <a:pPr marL="0" indent="0">
              <a:buNone/>
            </a:pPr>
            <a:endParaRPr lang="nb-NO" dirty="0"/>
          </a:p>
          <a:p>
            <a:pPr marL="0" indent="0">
              <a:buNone/>
            </a:pPr>
            <a:r>
              <a:rPr lang="nb-NO" dirty="0"/>
              <a:t>Mer om disse i Windows Server, men kort fortalt = Det laveste nivået som omhandler en regel bestemmer hva som blir stående.</a:t>
            </a:r>
          </a:p>
          <a:p>
            <a:pPr marL="0" indent="0">
              <a:buNone/>
            </a:pPr>
            <a:endParaRPr lang="nb-NO" dirty="0"/>
          </a:p>
          <a:p>
            <a:pPr marL="0" indent="0">
              <a:buNone/>
            </a:pPr>
            <a:r>
              <a:rPr lang="nb-NO" dirty="0"/>
              <a:t>På grunn av dette finnes det verktøy både lokalt og i domenet som gir en oversikt over det faktiske resultatet på en bruker. På Win10 Klient er dette «</a:t>
            </a:r>
            <a:r>
              <a:rPr lang="nb-NO" dirty="0" err="1"/>
              <a:t>gpresult</a:t>
            </a:r>
            <a:r>
              <a:rPr lang="nb-NO" dirty="0"/>
              <a:t>»</a:t>
            </a:r>
          </a:p>
        </p:txBody>
      </p:sp>
    </p:spTree>
    <p:extLst>
      <p:ext uri="{BB962C8B-B14F-4D97-AF65-F5344CB8AC3E}">
        <p14:creationId xmlns:p14="http://schemas.microsoft.com/office/powerpoint/2010/main" val="4126831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11F9-7365-487B-BCD7-4928E3F69C40}"/>
              </a:ext>
            </a:extLst>
          </p:cNvPr>
          <p:cNvSpPr>
            <a:spLocks noGrp="1"/>
          </p:cNvSpPr>
          <p:nvPr>
            <p:ph type="title"/>
          </p:nvPr>
        </p:nvSpPr>
        <p:spPr/>
        <p:txBody>
          <a:bodyPr/>
          <a:lstStyle/>
          <a:p>
            <a:r>
              <a:rPr lang="nb-NO" dirty="0"/>
              <a:t>Win 10 users</a:t>
            </a:r>
          </a:p>
        </p:txBody>
      </p:sp>
      <p:sp>
        <p:nvSpPr>
          <p:cNvPr id="3" name="Content Placeholder 2">
            <a:extLst>
              <a:ext uri="{FF2B5EF4-FFF2-40B4-BE49-F238E27FC236}">
                <a16:creationId xmlns:a16="http://schemas.microsoft.com/office/drawing/2014/main" id="{3D056D87-7F1C-490C-83FA-34279ECB211D}"/>
              </a:ext>
            </a:extLst>
          </p:cNvPr>
          <p:cNvSpPr>
            <a:spLocks noGrp="1"/>
          </p:cNvSpPr>
          <p:nvPr>
            <p:ph idx="1"/>
          </p:nvPr>
        </p:nvSpPr>
        <p:spPr/>
        <p:txBody>
          <a:bodyPr/>
          <a:lstStyle/>
          <a:p>
            <a:pPr marL="0" indent="0">
              <a:buNone/>
            </a:pPr>
            <a:r>
              <a:rPr lang="nb-NO" dirty="0"/>
              <a:t>Windows 10 byr på mange måter å håndtere brukere på.</a:t>
            </a:r>
          </a:p>
          <a:p>
            <a:pPr marL="0" indent="0">
              <a:buNone/>
            </a:pPr>
            <a:endParaRPr lang="nb-NO" dirty="0"/>
          </a:p>
          <a:p>
            <a:pPr marL="0" indent="0">
              <a:buNone/>
            </a:pPr>
            <a:r>
              <a:rPr lang="nb-NO" dirty="0"/>
              <a:t>En måte å logge inn på er å koble opp en Microsoft-konto, som blir en form for lokal konto på maskinen.</a:t>
            </a:r>
          </a:p>
          <a:p>
            <a:pPr marL="0" indent="0">
              <a:buNone/>
            </a:pPr>
            <a:endParaRPr lang="nb-NO" dirty="0"/>
          </a:p>
          <a:p>
            <a:pPr marL="0" indent="0">
              <a:buNone/>
            </a:pPr>
            <a:r>
              <a:rPr lang="nb-NO" dirty="0"/>
              <a:t>I tillegg kan man logge inn med rene lokale brukere, Active Directory brukere fra et Client/Server forhold, og Azure Active Directory (nå kjent som Entra ID) skybrukere.</a:t>
            </a:r>
          </a:p>
          <a:p>
            <a:pPr marL="0" indent="0">
              <a:buNone/>
            </a:pPr>
            <a:endParaRPr lang="nb-NO" dirty="0"/>
          </a:p>
          <a:p>
            <a:pPr marL="0" indent="0">
              <a:buNone/>
            </a:pPr>
            <a:r>
              <a:rPr lang="nb-NO" dirty="0"/>
              <a:t>Brukere brukes til å kontrollere autentisering og autorisering. Hvem er du? Hva har du lov til å gjøre på denne maskinen (Local), eller i dette domenet (AD/AAD)</a:t>
            </a:r>
          </a:p>
          <a:p>
            <a:pPr marL="0" indent="0">
              <a:buNone/>
            </a:pPr>
            <a:endParaRPr lang="nb-NO" dirty="0"/>
          </a:p>
          <a:p>
            <a:pPr marL="0" indent="0">
              <a:buNone/>
            </a:pPr>
            <a:r>
              <a:rPr lang="nb-NO" dirty="0"/>
              <a:t>I tillegg har vi grupper, som er den vanligste måten å tilegne ressurser og tilgang på til flere brukere. Vi skal ta en titt på de lokale versjonene av både User og Group</a:t>
            </a:r>
          </a:p>
        </p:txBody>
      </p:sp>
    </p:spTree>
    <p:extLst>
      <p:ext uri="{BB962C8B-B14F-4D97-AF65-F5344CB8AC3E}">
        <p14:creationId xmlns:p14="http://schemas.microsoft.com/office/powerpoint/2010/main" val="608397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7926AF1-6B1F-4877-80E0-CEF890F9B133}"/>
              </a:ext>
            </a:extLst>
          </p:cNvPr>
          <p:cNvSpPr>
            <a:spLocks noGrp="1"/>
          </p:cNvSpPr>
          <p:nvPr>
            <p:ph type="title"/>
          </p:nvPr>
        </p:nvSpPr>
        <p:spPr/>
        <p:txBody>
          <a:bodyPr/>
          <a:lstStyle/>
          <a:p>
            <a:r>
              <a:rPr lang="nb-NO" dirty="0" err="1"/>
              <a:t>Win</a:t>
            </a:r>
            <a:r>
              <a:rPr lang="nb-NO" dirty="0"/>
              <a:t> 10 LGPO</a:t>
            </a:r>
          </a:p>
        </p:txBody>
      </p:sp>
      <p:sp>
        <p:nvSpPr>
          <p:cNvPr id="3" name="Plassholder for innhold 2">
            <a:extLst>
              <a:ext uri="{FF2B5EF4-FFF2-40B4-BE49-F238E27FC236}">
                <a16:creationId xmlns:a16="http://schemas.microsoft.com/office/drawing/2014/main" id="{7F9F24B6-B342-48FC-B46B-4B3306C14615}"/>
              </a:ext>
            </a:extLst>
          </p:cNvPr>
          <p:cNvSpPr>
            <a:spLocks noGrp="1"/>
          </p:cNvSpPr>
          <p:nvPr>
            <p:ph idx="1"/>
          </p:nvPr>
        </p:nvSpPr>
        <p:spPr/>
        <p:txBody>
          <a:bodyPr/>
          <a:lstStyle/>
          <a:p>
            <a:pPr marL="0" indent="0">
              <a:buNone/>
            </a:pPr>
            <a:r>
              <a:rPr lang="nb-NO" dirty="0"/>
              <a:t>For å komme inn på LGPO for </a:t>
            </a:r>
            <a:r>
              <a:rPr lang="nb-NO" dirty="0" err="1"/>
              <a:t>Local</a:t>
            </a:r>
            <a:r>
              <a:rPr lang="nb-NO" dirty="0"/>
              <a:t> Computer Policy har vi et par valg.</a:t>
            </a:r>
          </a:p>
          <a:p>
            <a:pPr marL="0" indent="0">
              <a:buNone/>
            </a:pPr>
            <a:endParaRPr lang="nb-NO" dirty="0"/>
          </a:p>
          <a:p>
            <a:pPr marL="0" indent="0">
              <a:buNone/>
            </a:pPr>
            <a:r>
              <a:rPr lang="nb-NO" dirty="0"/>
              <a:t>Enten bruker vi MMC som vi har gjort tidligere i faget, og velger </a:t>
            </a:r>
            <a:r>
              <a:rPr lang="nb-NO" dirty="0" err="1"/>
              <a:t>Local</a:t>
            </a:r>
            <a:r>
              <a:rPr lang="nb-NO" dirty="0"/>
              <a:t> Computer (</a:t>
            </a:r>
            <a:r>
              <a:rPr lang="nb-NO" dirty="0" err="1"/>
              <a:t>Default</a:t>
            </a:r>
            <a:r>
              <a:rPr lang="nb-NO" dirty="0"/>
              <a:t>), eller så starter vi </a:t>
            </a:r>
            <a:r>
              <a:rPr lang="nb-NO" dirty="0" err="1"/>
              <a:t>gpedit.msc</a:t>
            </a:r>
            <a:endParaRPr lang="nb-NO" dirty="0"/>
          </a:p>
          <a:p>
            <a:pPr marL="0" indent="0">
              <a:buNone/>
            </a:pPr>
            <a:endParaRPr lang="nb-NO" dirty="0"/>
          </a:p>
          <a:p>
            <a:pPr marL="0" indent="0">
              <a:buNone/>
            </a:pPr>
            <a:r>
              <a:rPr lang="nb-NO" dirty="0"/>
              <a:t>For å gå inn på </a:t>
            </a:r>
            <a:r>
              <a:rPr lang="nb-NO" dirty="0" err="1"/>
              <a:t>Admin</a:t>
            </a:r>
            <a:r>
              <a:rPr lang="nb-NO" dirty="0"/>
              <a:t>, Non-</a:t>
            </a:r>
            <a:r>
              <a:rPr lang="nb-NO" dirty="0" err="1"/>
              <a:t>Admin</a:t>
            </a:r>
            <a:r>
              <a:rPr lang="nb-NO" dirty="0"/>
              <a:t>  og User </a:t>
            </a:r>
            <a:r>
              <a:rPr lang="nb-NO" dirty="0" err="1"/>
              <a:t>group</a:t>
            </a:r>
            <a:r>
              <a:rPr lang="nb-NO" dirty="0"/>
              <a:t> policy bruker vi </a:t>
            </a:r>
            <a:r>
              <a:rPr lang="nb-NO" dirty="0" err="1"/>
              <a:t>MMCen</a:t>
            </a:r>
            <a:r>
              <a:rPr lang="nb-NO" dirty="0"/>
              <a:t> og velger hvilken vi vil editere når vi legger til </a:t>
            </a:r>
            <a:r>
              <a:rPr lang="nb-NO" dirty="0" err="1"/>
              <a:t>snap-in’en</a:t>
            </a:r>
            <a:r>
              <a:rPr lang="nb-NO" dirty="0"/>
              <a:t>.</a:t>
            </a:r>
          </a:p>
        </p:txBody>
      </p:sp>
    </p:spTree>
    <p:extLst>
      <p:ext uri="{BB962C8B-B14F-4D97-AF65-F5344CB8AC3E}">
        <p14:creationId xmlns:p14="http://schemas.microsoft.com/office/powerpoint/2010/main" val="2437638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468AEFA-4E9B-498E-A5BE-9D931D9297E5}"/>
              </a:ext>
            </a:extLst>
          </p:cNvPr>
          <p:cNvSpPr>
            <a:spLocks noGrp="1"/>
          </p:cNvSpPr>
          <p:nvPr>
            <p:ph type="title"/>
          </p:nvPr>
        </p:nvSpPr>
        <p:spPr/>
        <p:txBody>
          <a:bodyPr/>
          <a:lstStyle/>
          <a:p>
            <a:r>
              <a:rPr lang="nb-NO" dirty="0" err="1"/>
              <a:t>Win</a:t>
            </a:r>
            <a:r>
              <a:rPr lang="nb-NO" dirty="0"/>
              <a:t> 10 </a:t>
            </a:r>
            <a:r>
              <a:rPr lang="nb-NO" dirty="0" err="1"/>
              <a:t>Local</a:t>
            </a:r>
            <a:r>
              <a:rPr lang="nb-NO" dirty="0"/>
              <a:t> Security policy</a:t>
            </a:r>
          </a:p>
        </p:txBody>
      </p:sp>
      <p:sp>
        <p:nvSpPr>
          <p:cNvPr id="3" name="Plassholder for innhold 2">
            <a:extLst>
              <a:ext uri="{FF2B5EF4-FFF2-40B4-BE49-F238E27FC236}">
                <a16:creationId xmlns:a16="http://schemas.microsoft.com/office/drawing/2014/main" id="{3FAA7A2C-EC8B-4B91-8628-A45FD9C8FE42}"/>
              </a:ext>
            </a:extLst>
          </p:cNvPr>
          <p:cNvSpPr>
            <a:spLocks noGrp="1"/>
          </p:cNvSpPr>
          <p:nvPr>
            <p:ph idx="1"/>
          </p:nvPr>
        </p:nvSpPr>
        <p:spPr>
          <a:xfrm>
            <a:off x="823384" y="1409496"/>
            <a:ext cx="4040847" cy="4530827"/>
          </a:xfrm>
        </p:spPr>
        <p:txBody>
          <a:bodyPr/>
          <a:lstStyle/>
          <a:p>
            <a:pPr marL="0" indent="0">
              <a:buNone/>
            </a:pPr>
            <a:r>
              <a:rPr lang="nb-NO" dirty="0"/>
              <a:t>I LGPO editor kan du sette en hel rekke innstillinger. Blant annet finner vi det vi kaller </a:t>
            </a:r>
            <a:r>
              <a:rPr lang="nb-NO" dirty="0" err="1"/>
              <a:t>Local</a:t>
            </a:r>
            <a:r>
              <a:rPr lang="nb-NO" dirty="0"/>
              <a:t> Security Policy. Den finner vi under Computer/Windows Settings/Security Settings</a:t>
            </a:r>
          </a:p>
        </p:txBody>
      </p:sp>
      <p:pic>
        <p:nvPicPr>
          <p:cNvPr id="5" name="Bilde 4">
            <a:extLst>
              <a:ext uri="{FF2B5EF4-FFF2-40B4-BE49-F238E27FC236}">
                <a16:creationId xmlns:a16="http://schemas.microsoft.com/office/drawing/2014/main" id="{EE6C0334-E760-4748-AC6F-407DEAE3AFF5}"/>
              </a:ext>
            </a:extLst>
          </p:cNvPr>
          <p:cNvPicPr>
            <a:picLocks noChangeAspect="1"/>
          </p:cNvPicPr>
          <p:nvPr/>
        </p:nvPicPr>
        <p:blipFill>
          <a:blip r:embed="rId2"/>
          <a:stretch>
            <a:fillRect/>
          </a:stretch>
        </p:blipFill>
        <p:spPr>
          <a:xfrm>
            <a:off x="4942463" y="1044777"/>
            <a:ext cx="7249537" cy="5115639"/>
          </a:xfrm>
          <a:prstGeom prst="rect">
            <a:avLst/>
          </a:prstGeom>
        </p:spPr>
      </p:pic>
    </p:spTree>
    <p:extLst>
      <p:ext uri="{BB962C8B-B14F-4D97-AF65-F5344CB8AC3E}">
        <p14:creationId xmlns:p14="http://schemas.microsoft.com/office/powerpoint/2010/main" val="422347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C0327B1-54E0-463A-9526-27C3A630D792}"/>
              </a:ext>
            </a:extLst>
          </p:cNvPr>
          <p:cNvSpPr>
            <a:spLocks noGrp="1"/>
          </p:cNvSpPr>
          <p:nvPr>
            <p:ph type="title"/>
          </p:nvPr>
        </p:nvSpPr>
        <p:spPr/>
        <p:txBody>
          <a:bodyPr/>
          <a:lstStyle/>
          <a:p>
            <a:r>
              <a:rPr lang="nb-NO" dirty="0" err="1"/>
              <a:t>Win</a:t>
            </a:r>
            <a:r>
              <a:rPr lang="nb-NO" dirty="0"/>
              <a:t> 10 </a:t>
            </a:r>
            <a:r>
              <a:rPr lang="nb-NO" dirty="0" err="1"/>
              <a:t>account</a:t>
            </a:r>
            <a:r>
              <a:rPr lang="nb-NO" dirty="0"/>
              <a:t> </a:t>
            </a:r>
            <a:r>
              <a:rPr lang="nb-NO" dirty="0" err="1"/>
              <a:t>policies</a:t>
            </a:r>
            <a:endParaRPr lang="nb-NO" dirty="0"/>
          </a:p>
        </p:txBody>
      </p:sp>
      <p:sp>
        <p:nvSpPr>
          <p:cNvPr id="3" name="Plassholder for innhold 2">
            <a:extLst>
              <a:ext uri="{FF2B5EF4-FFF2-40B4-BE49-F238E27FC236}">
                <a16:creationId xmlns:a16="http://schemas.microsoft.com/office/drawing/2014/main" id="{B254636D-D71C-4A74-ACD2-99B874F8320A}"/>
              </a:ext>
            </a:extLst>
          </p:cNvPr>
          <p:cNvSpPr>
            <a:spLocks noGrp="1"/>
          </p:cNvSpPr>
          <p:nvPr>
            <p:ph idx="1"/>
          </p:nvPr>
        </p:nvSpPr>
        <p:spPr>
          <a:xfrm>
            <a:off x="908961" y="1494337"/>
            <a:ext cx="10884219" cy="4530827"/>
          </a:xfrm>
        </p:spPr>
        <p:txBody>
          <a:bodyPr/>
          <a:lstStyle/>
          <a:p>
            <a:pPr marL="0" indent="0">
              <a:buNone/>
            </a:pPr>
            <a:r>
              <a:rPr lang="nb-NO" dirty="0"/>
              <a:t>En av de vanligste bruksområdene for GPO er å konfigurere </a:t>
            </a:r>
            <a:r>
              <a:rPr lang="nb-NO" dirty="0" err="1"/>
              <a:t>password</a:t>
            </a:r>
            <a:r>
              <a:rPr lang="nb-NO" dirty="0"/>
              <a:t> policy og </a:t>
            </a:r>
            <a:r>
              <a:rPr lang="nb-NO" dirty="0" err="1"/>
              <a:t>account</a:t>
            </a:r>
            <a:r>
              <a:rPr lang="nb-NO" dirty="0"/>
              <a:t> lockout policy for maskinen.</a:t>
            </a:r>
          </a:p>
          <a:p>
            <a:pPr marL="0" indent="0">
              <a:buNone/>
            </a:pPr>
            <a:endParaRPr lang="nb-NO" dirty="0"/>
          </a:p>
          <a:p>
            <a:pPr marL="0" indent="0">
              <a:buNone/>
            </a:pPr>
            <a:endParaRPr lang="nb-NO" dirty="0"/>
          </a:p>
        </p:txBody>
      </p:sp>
      <p:pic>
        <p:nvPicPr>
          <p:cNvPr id="5" name="Bilde 4">
            <a:extLst>
              <a:ext uri="{FF2B5EF4-FFF2-40B4-BE49-F238E27FC236}">
                <a16:creationId xmlns:a16="http://schemas.microsoft.com/office/drawing/2014/main" id="{11660557-0FE9-46B2-A629-F025AA3E57D1}"/>
              </a:ext>
            </a:extLst>
          </p:cNvPr>
          <p:cNvPicPr>
            <a:picLocks noChangeAspect="1"/>
          </p:cNvPicPr>
          <p:nvPr/>
        </p:nvPicPr>
        <p:blipFill>
          <a:blip r:embed="rId2"/>
          <a:stretch>
            <a:fillRect/>
          </a:stretch>
        </p:blipFill>
        <p:spPr>
          <a:xfrm>
            <a:off x="968854" y="2269674"/>
            <a:ext cx="6807862" cy="2277450"/>
          </a:xfrm>
          <a:prstGeom prst="rect">
            <a:avLst/>
          </a:prstGeom>
        </p:spPr>
      </p:pic>
      <p:pic>
        <p:nvPicPr>
          <p:cNvPr id="7" name="Bilde 6">
            <a:extLst>
              <a:ext uri="{FF2B5EF4-FFF2-40B4-BE49-F238E27FC236}">
                <a16:creationId xmlns:a16="http://schemas.microsoft.com/office/drawing/2014/main" id="{C0DB5108-CED4-4DC8-903B-6685ABB2CFC2}"/>
              </a:ext>
            </a:extLst>
          </p:cNvPr>
          <p:cNvPicPr>
            <a:picLocks noChangeAspect="1"/>
          </p:cNvPicPr>
          <p:nvPr/>
        </p:nvPicPr>
        <p:blipFill>
          <a:blip r:embed="rId3"/>
          <a:stretch>
            <a:fillRect/>
          </a:stretch>
        </p:blipFill>
        <p:spPr>
          <a:xfrm>
            <a:off x="968854" y="4745943"/>
            <a:ext cx="7687828" cy="1400333"/>
          </a:xfrm>
          <a:prstGeom prst="rect">
            <a:avLst/>
          </a:prstGeom>
        </p:spPr>
      </p:pic>
    </p:spTree>
    <p:extLst>
      <p:ext uri="{BB962C8B-B14F-4D97-AF65-F5344CB8AC3E}">
        <p14:creationId xmlns:p14="http://schemas.microsoft.com/office/powerpoint/2010/main" val="4261533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6D490-1551-4244-89AB-2FE52794FCAA}"/>
              </a:ext>
            </a:extLst>
          </p:cNvPr>
          <p:cNvSpPr>
            <a:spLocks noGrp="1"/>
          </p:cNvSpPr>
          <p:nvPr>
            <p:ph type="title"/>
          </p:nvPr>
        </p:nvSpPr>
        <p:spPr/>
        <p:txBody>
          <a:bodyPr/>
          <a:lstStyle/>
          <a:p>
            <a:r>
              <a:rPr lang="nb-NO" dirty="0"/>
              <a:t>Win 10 users</a:t>
            </a:r>
          </a:p>
        </p:txBody>
      </p:sp>
      <p:sp>
        <p:nvSpPr>
          <p:cNvPr id="3" name="Content Placeholder 2">
            <a:extLst>
              <a:ext uri="{FF2B5EF4-FFF2-40B4-BE49-F238E27FC236}">
                <a16:creationId xmlns:a16="http://schemas.microsoft.com/office/drawing/2014/main" id="{1C5804DF-A0D6-4C55-B282-E2E7B5F44538}"/>
              </a:ext>
            </a:extLst>
          </p:cNvPr>
          <p:cNvSpPr>
            <a:spLocks noGrp="1"/>
          </p:cNvSpPr>
          <p:nvPr>
            <p:ph idx="1"/>
          </p:nvPr>
        </p:nvSpPr>
        <p:spPr/>
        <p:txBody>
          <a:bodyPr>
            <a:normAutofit lnSpcReduction="10000"/>
          </a:bodyPr>
          <a:lstStyle/>
          <a:p>
            <a:pPr marL="0" indent="0">
              <a:buNone/>
            </a:pPr>
            <a:r>
              <a:rPr lang="nb-NO" dirty="0"/>
              <a:t>På en Win 10 maskin som står i et Peer to Peer eller Workgroup nettverk, så vil all brukerinformasjon ligge lokalt på hver maskin.</a:t>
            </a:r>
          </a:p>
          <a:p>
            <a:pPr marL="0" indent="0">
              <a:buNone/>
            </a:pPr>
            <a:endParaRPr lang="nb-NO" dirty="0"/>
          </a:p>
          <a:p>
            <a:pPr marL="0" indent="0">
              <a:buNone/>
            </a:pPr>
            <a:r>
              <a:rPr lang="nb-NO" dirty="0"/>
              <a:t>Man har 2 forskjellige kontotyper som man lager. </a:t>
            </a:r>
          </a:p>
          <a:p>
            <a:pPr marL="0" indent="0">
              <a:buNone/>
            </a:pPr>
            <a:endParaRPr lang="nb-NO" dirty="0"/>
          </a:p>
          <a:p>
            <a:pPr marL="0" indent="0">
              <a:buNone/>
            </a:pPr>
            <a:r>
              <a:rPr lang="nb-NO" dirty="0"/>
              <a:t>-Administrator. Administratorkontoer er den typen konto som har «ubegrenset» tilgang til maskinen. Den kan gjøre administrative oppgaver, og innstallere programvare. I et produksjonsmiljø skal disse kun brukes akkurat når man skal gjennomføre en administrativ oppgave</a:t>
            </a:r>
          </a:p>
          <a:p>
            <a:pPr marL="0" indent="0">
              <a:buNone/>
            </a:pPr>
            <a:endParaRPr lang="nb-NO" dirty="0"/>
          </a:p>
          <a:p>
            <a:pPr marL="0" indent="0">
              <a:buNone/>
            </a:pPr>
            <a:r>
              <a:rPr lang="nb-NO" dirty="0"/>
              <a:t>-Standard User. Standard brukerkontoer er de man skal logge med på til daglig bruk. Disse har tilgang til å gjøre alle vanlige arbeidsoppgaver på en Windows 10 maskin. Ved å logge inn med standard kontoer til daglig bruk reduserer man muligheten for å gjøre uønskede endringer, eller miste kontroll over admin kontoer.</a:t>
            </a:r>
          </a:p>
        </p:txBody>
      </p:sp>
    </p:spTree>
    <p:extLst>
      <p:ext uri="{BB962C8B-B14F-4D97-AF65-F5344CB8AC3E}">
        <p14:creationId xmlns:p14="http://schemas.microsoft.com/office/powerpoint/2010/main" val="1373665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68744-BFB0-4E24-A5C6-B0819864F6B9}"/>
              </a:ext>
            </a:extLst>
          </p:cNvPr>
          <p:cNvSpPr>
            <a:spLocks noGrp="1"/>
          </p:cNvSpPr>
          <p:nvPr>
            <p:ph type="title"/>
          </p:nvPr>
        </p:nvSpPr>
        <p:spPr/>
        <p:txBody>
          <a:bodyPr/>
          <a:lstStyle/>
          <a:p>
            <a:r>
              <a:rPr lang="nb-NO" dirty="0"/>
              <a:t>Win 10 built-in accounts</a:t>
            </a:r>
          </a:p>
        </p:txBody>
      </p:sp>
      <p:sp>
        <p:nvSpPr>
          <p:cNvPr id="3" name="Content Placeholder 2">
            <a:extLst>
              <a:ext uri="{FF2B5EF4-FFF2-40B4-BE49-F238E27FC236}">
                <a16:creationId xmlns:a16="http://schemas.microsoft.com/office/drawing/2014/main" id="{7C82C68D-63B4-4E5A-A7E4-48B3EE66A45E}"/>
              </a:ext>
            </a:extLst>
          </p:cNvPr>
          <p:cNvSpPr>
            <a:spLocks noGrp="1"/>
          </p:cNvSpPr>
          <p:nvPr>
            <p:ph idx="1"/>
          </p:nvPr>
        </p:nvSpPr>
        <p:spPr/>
        <p:txBody>
          <a:bodyPr>
            <a:normAutofit fontScale="92500" lnSpcReduction="20000"/>
          </a:bodyPr>
          <a:lstStyle/>
          <a:p>
            <a:pPr marL="0" indent="0">
              <a:buNone/>
            </a:pPr>
            <a:r>
              <a:rPr lang="nb-NO" dirty="0"/>
              <a:t>Built-In Accounts er kontoer som blir installert automatisk samtidig som Windows 10 OSet.</a:t>
            </a:r>
          </a:p>
          <a:p>
            <a:pPr marL="0" indent="0">
              <a:buNone/>
            </a:pPr>
            <a:endParaRPr lang="nb-NO" dirty="0"/>
          </a:p>
          <a:p>
            <a:pPr marL="0" indent="0">
              <a:buNone/>
            </a:pPr>
            <a:r>
              <a:rPr lang="nb-NO" dirty="0"/>
              <a:t>På Win 10 Enterprise er de:</a:t>
            </a:r>
          </a:p>
          <a:p>
            <a:pPr marL="0" indent="0">
              <a:buNone/>
            </a:pPr>
            <a:endParaRPr lang="nb-NO" dirty="0"/>
          </a:p>
          <a:p>
            <a:pPr marL="0" indent="0">
              <a:buNone/>
            </a:pPr>
            <a:r>
              <a:rPr lang="nb-NO" dirty="0"/>
              <a:t>Administrator: Dette er hovedadmin kontoen i Win10. Den er disabled by default, og man setter heller «Initial User» som Administrator.</a:t>
            </a:r>
          </a:p>
          <a:p>
            <a:pPr marL="0" indent="0">
              <a:buNone/>
            </a:pPr>
            <a:endParaRPr lang="nb-NO" dirty="0"/>
          </a:p>
          <a:p>
            <a:pPr marL="0" indent="0">
              <a:buNone/>
            </a:pPr>
            <a:r>
              <a:rPr lang="nb-NO" dirty="0"/>
              <a:t>DefaultAccount: Dette er en vanlig brukerkonto, som brukes av Windows System.</a:t>
            </a:r>
          </a:p>
          <a:p>
            <a:pPr marL="0" indent="0">
              <a:buNone/>
            </a:pPr>
            <a:endParaRPr lang="nb-NO" dirty="0"/>
          </a:p>
          <a:p>
            <a:pPr marL="0" indent="0">
              <a:buNone/>
            </a:pPr>
            <a:r>
              <a:rPr lang="nb-NO" dirty="0"/>
              <a:t>Guest: Gjestekonto, som man kunne bruke til å «låne» en maskin med en redusert tilgang konto. Disabled by default da de er en sikkerhetsrisiko.</a:t>
            </a:r>
          </a:p>
          <a:p>
            <a:pPr marL="0" indent="0">
              <a:buNone/>
            </a:pPr>
            <a:endParaRPr lang="nb-NO" dirty="0"/>
          </a:p>
          <a:p>
            <a:pPr marL="0" indent="0">
              <a:buNone/>
            </a:pPr>
            <a:r>
              <a:rPr lang="nb-NO" dirty="0"/>
              <a:t>WDAGUtilityAccount: En bruker som Windows System bruker for å kontrollere Windows Defender Application Guard.</a:t>
            </a:r>
          </a:p>
          <a:p>
            <a:pPr marL="0" indent="0">
              <a:buNone/>
            </a:pPr>
            <a:endParaRPr lang="nb-NO" dirty="0"/>
          </a:p>
          <a:p>
            <a:pPr marL="0" indent="0">
              <a:buNone/>
            </a:pPr>
            <a:r>
              <a:rPr lang="nb-NO" dirty="0"/>
              <a:t>Initial User: Dette er den første brukeren du lager under installasjonen, og blir den første «Administratoren» på maskinen.</a:t>
            </a:r>
          </a:p>
        </p:txBody>
      </p:sp>
    </p:spTree>
    <p:extLst>
      <p:ext uri="{BB962C8B-B14F-4D97-AF65-F5344CB8AC3E}">
        <p14:creationId xmlns:p14="http://schemas.microsoft.com/office/powerpoint/2010/main" val="84658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52C70-27E3-428A-8966-5B3D9FFAC0E3}"/>
              </a:ext>
            </a:extLst>
          </p:cNvPr>
          <p:cNvSpPr>
            <a:spLocks noGrp="1"/>
          </p:cNvSpPr>
          <p:nvPr>
            <p:ph type="title"/>
          </p:nvPr>
        </p:nvSpPr>
        <p:spPr/>
        <p:txBody>
          <a:bodyPr/>
          <a:lstStyle/>
          <a:p>
            <a:r>
              <a:rPr lang="nb-NO" dirty="0"/>
              <a:t>Win 10 account type</a:t>
            </a:r>
          </a:p>
        </p:txBody>
      </p:sp>
      <p:sp>
        <p:nvSpPr>
          <p:cNvPr id="3" name="Content Placeholder 2">
            <a:extLst>
              <a:ext uri="{FF2B5EF4-FFF2-40B4-BE49-F238E27FC236}">
                <a16:creationId xmlns:a16="http://schemas.microsoft.com/office/drawing/2014/main" id="{52BFF78B-02B2-477A-A7D7-D0C1D36F791E}"/>
              </a:ext>
            </a:extLst>
          </p:cNvPr>
          <p:cNvSpPr>
            <a:spLocks noGrp="1"/>
          </p:cNvSpPr>
          <p:nvPr>
            <p:ph idx="1"/>
          </p:nvPr>
        </p:nvSpPr>
        <p:spPr/>
        <p:txBody>
          <a:bodyPr>
            <a:normAutofit fontScale="92500" lnSpcReduction="10000"/>
          </a:bodyPr>
          <a:lstStyle/>
          <a:p>
            <a:pPr marL="0" indent="0">
              <a:buNone/>
            </a:pPr>
            <a:r>
              <a:rPr lang="nb-NO" dirty="0"/>
              <a:t>Local vs Domain user.</a:t>
            </a:r>
          </a:p>
          <a:p>
            <a:pPr marL="0" indent="0">
              <a:buNone/>
            </a:pPr>
            <a:endParaRPr lang="nb-NO" dirty="0"/>
          </a:p>
          <a:p>
            <a:pPr marL="0" indent="0">
              <a:buNone/>
            </a:pPr>
            <a:r>
              <a:rPr lang="nb-NO" dirty="0"/>
              <a:t>Som nevnt tidligere har vi lokale brukere, og vi har domenebrukere. Lokale brukere brukes i Peer to Peer og Workgroup, og er lagret lokalt på hver maskin.</a:t>
            </a:r>
          </a:p>
          <a:p>
            <a:pPr marL="0" indent="0">
              <a:buNone/>
            </a:pPr>
            <a:endParaRPr lang="nb-NO" dirty="0"/>
          </a:p>
          <a:p>
            <a:pPr marL="0" indent="0">
              <a:buNone/>
            </a:pPr>
            <a:r>
              <a:rPr lang="nb-NO" dirty="0"/>
              <a:t>Domain Users er lagret i en sentral database, som f.eks Active Directory eller Azure Active Directory. </a:t>
            </a:r>
          </a:p>
          <a:p>
            <a:pPr marL="0" indent="0">
              <a:buNone/>
            </a:pPr>
            <a:endParaRPr lang="nb-NO" dirty="0"/>
          </a:p>
          <a:p>
            <a:pPr marL="0" indent="0">
              <a:buNone/>
            </a:pPr>
            <a:r>
              <a:rPr lang="nb-NO" dirty="0"/>
              <a:t>Begge disse kontoene kan leve samtidig på en maskin, og man kan gå inn og lage lokale brukere på maskiner som er meldt inn i et domene. Rettighetene på lokale brukere begrenser seg da naturligvis til kun den maskinen.</a:t>
            </a:r>
          </a:p>
          <a:p>
            <a:pPr marL="0" indent="0">
              <a:buNone/>
            </a:pPr>
            <a:r>
              <a:rPr lang="nb-NO" dirty="0"/>
              <a:t>Vi kommer tilbake til domenebrukere i Windows Server faget.</a:t>
            </a:r>
          </a:p>
          <a:p>
            <a:pPr marL="0" indent="0">
              <a:buNone/>
            </a:pPr>
            <a:endParaRPr lang="nb-NO" dirty="0"/>
          </a:p>
          <a:p>
            <a:pPr marL="0" indent="0">
              <a:buNone/>
            </a:pPr>
            <a:r>
              <a:rPr lang="nb-NO" dirty="0"/>
              <a:t>Workplace join kan brukes for å legge til en domenebruker til din lokale bruker på en maskin som ikke allerede er meldt inn i domenet.</a:t>
            </a:r>
          </a:p>
        </p:txBody>
      </p:sp>
    </p:spTree>
    <p:extLst>
      <p:ext uri="{BB962C8B-B14F-4D97-AF65-F5344CB8AC3E}">
        <p14:creationId xmlns:p14="http://schemas.microsoft.com/office/powerpoint/2010/main" val="1696400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ADA65-976A-466F-BB92-952B16AC95C8}"/>
              </a:ext>
            </a:extLst>
          </p:cNvPr>
          <p:cNvSpPr>
            <a:spLocks noGrp="1"/>
          </p:cNvSpPr>
          <p:nvPr>
            <p:ph type="title"/>
          </p:nvPr>
        </p:nvSpPr>
        <p:spPr/>
        <p:txBody>
          <a:bodyPr/>
          <a:lstStyle/>
          <a:p>
            <a:r>
              <a:rPr lang="nb-NO" dirty="0"/>
              <a:t>Win 10 local users and group</a:t>
            </a:r>
          </a:p>
        </p:txBody>
      </p:sp>
      <p:sp>
        <p:nvSpPr>
          <p:cNvPr id="3" name="Content Placeholder 2">
            <a:extLst>
              <a:ext uri="{FF2B5EF4-FFF2-40B4-BE49-F238E27FC236}">
                <a16:creationId xmlns:a16="http://schemas.microsoft.com/office/drawing/2014/main" id="{420039E4-D450-4AB6-839F-FB2A62CB7C1C}"/>
              </a:ext>
            </a:extLst>
          </p:cNvPr>
          <p:cNvSpPr>
            <a:spLocks noGrp="1"/>
          </p:cNvSpPr>
          <p:nvPr>
            <p:ph idx="1"/>
          </p:nvPr>
        </p:nvSpPr>
        <p:spPr/>
        <p:txBody>
          <a:bodyPr/>
          <a:lstStyle/>
          <a:p>
            <a:pPr marL="0" indent="0">
              <a:buNone/>
            </a:pPr>
            <a:endParaRPr lang="nb-NO" dirty="0"/>
          </a:p>
          <a:p>
            <a:pPr marL="0" indent="0">
              <a:buNone/>
            </a:pPr>
            <a:r>
              <a:rPr lang="nb-NO" dirty="0"/>
              <a:t>Vi skal se litt på hvordan man kan lage lokale brukere, og så prøve oss litt frem på vår VM.</a:t>
            </a:r>
          </a:p>
          <a:p>
            <a:pPr marL="0" indent="0">
              <a:buNone/>
            </a:pPr>
            <a:endParaRPr lang="nb-NO" dirty="0"/>
          </a:p>
          <a:p>
            <a:pPr marL="0" indent="0">
              <a:buNone/>
            </a:pPr>
            <a:r>
              <a:rPr lang="nb-NO" dirty="0"/>
              <a:t>Win10 GUI måten.</a:t>
            </a:r>
          </a:p>
          <a:p>
            <a:pPr marL="0" indent="0">
              <a:buNone/>
            </a:pPr>
            <a:endParaRPr lang="nb-NO" dirty="0"/>
          </a:p>
          <a:p>
            <a:pPr marL="0" indent="0">
              <a:buNone/>
            </a:pPr>
            <a:r>
              <a:rPr lang="nb-NO" dirty="0"/>
              <a:t>Kan legge til nye brukere, i utgangspunktet </a:t>
            </a:r>
          </a:p>
          <a:p>
            <a:pPr marL="0" indent="0">
              <a:buNone/>
            </a:pPr>
            <a:r>
              <a:rPr lang="nb-NO" dirty="0"/>
              <a:t>med Microsoft konto. Ved å trykke noen knapper lager</a:t>
            </a:r>
          </a:p>
          <a:p>
            <a:pPr marL="0" indent="0">
              <a:buNone/>
            </a:pPr>
            <a:r>
              <a:rPr lang="nb-NO" dirty="0"/>
              <a:t>man lokal istedenfor.</a:t>
            </a:r>
          </a:p>
        </p:txBody>
      </p:sp>
      <p:pic>
        <p:nvPicPr>
          <p:cNvPr id="5" name="Picture 4">
            <a:extLst>
              <a:ext uri="{FF2B5EF4-FFF2-40B4-BE49-F238E27FC236}">
                <a16:creationId xmlns:a16="http://schemas.microsoft.com/office/drawing/2014/main" id="{0CEE8427-35D0-447E-8794-1D570527600A}"/>
              </a:ext>
            </a:extLst>
          </p:cNvPr>
          <p:cNvPicPr>
            <a:picLocks noChangeAspect="1"/>
          </p:cNvPicPr>
          <p:nvPr/>
        </p:nvPicPr>
        <p:blipFill>
          <a:blip r:embed="rId2"/>
          <a:stretch>
            <a:fillRect/>
          </a:stretch>
        </p:blipFill>
        <p:spPr>
          <a:xfrm>
            <a:off x="8127050" y="2724668"/>
            <a:ext cx="3106610" cy="3007312"/>
          </a:xfrm>
          <a:prstGeom prst="rect">
            <a:avLst/>
          </a:prstGeom>
        </p:spPr>
      </p:pic>
    </p:spTree>
    <p:extLst>
      <p:ext uri="{BB962C8B-B14F-4D97-AF65-F5344CB8AC3E}">
        <p14:creationId xmlns:p14="http://schemas.microsoft.com/office/powerpoint/2010/main" val="670205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631D5-B16D-4A2B-9DAE-FF574D4CAB18}"/>
              </a:ext>
            </a:extLst>
          </p:cNvPr>
          <p:cNvSpPr>
            <a:spLocks noGrp="1"/>
          </p:cNvSpPr>
          <p:nvPr>
            <p:ph type="title"/>
          </p:nvPr>
        </p:nvSpPr>
        <p:spPr/>
        <p:txBody>
          <a:bodyPr/>
          <a:lstStyle/>
          <a:p>
            <a:r>
              <a:rPr lang="nb-NO" dirty="0"/>
              <a:t>Win 10 local users</a:t>
            </a:r>
          </a:p>
        </p:txBody>
      </p:sp>
      <p:sp>
        <p:nvSpPr>
          <p:cNvPr id="3" name="Content Placeholder 2">
            <a:extLst>
              <a:ext uri="{FF2B5EF4-FFF2-40B4-BE49-F238E27FC236}">
                <a16:creationId xmlns:a16="http://schemas.microsoft.com/office/drawing/2014/main" id="{794263D9-D392-4A69-ABCD-F9F83C080401}"/>
              </a:ext>
            </a:extLst>
          </p:cNvPr>
          <p:cNvSpPr>
            <a:spLocks noGrp="1"/>
          </p:cNvSpPr>
          <p:nvPr>
            <p:ph idx="1"/>
          </p:nvPr>
        </p:nvSpPr>
        <p:spPr/>
        <p:txBody>
          <a:bodyPr/>
          <a:lstStyle/>
          <a:p>
            <a:pPr marL="0" indent="0">
              <a:buNone/>
            </a:pPr>
            <a:r>
              <a:rPr lang="nb-NO" dirty="0"/>
              <a:t>Local Users and Groups konsoll.</a:t>
            </a:r>
          </a:p>
          <a:p>
            <a:pPr marL="0" indent="0">
              <a:buNone/>
            </a:pPr>
            <a:endParaRPr lang="nb-NO" dirty="0"/>
          </a:p>
          <a:p>
            <a:pPr marL="0" indent="0">
              <a:buNone/>
            </a:pPr>
            <a:r>
              <a:rPr lang="nb-NO" dirty="0"/>
              <a:t>Flere måter å komme til denne på.</a:t>
            </a:r>
          </a:p>
          <a:p>
            <a:pPr marL="0" indent="0">
              <a:buNone/>
            </a:pPr>
            <a:endParaRPr lang="nb-NO" dirty="0"/>
          </a:p>
          <a:p>
            <a:pPr marL="0" indent="0">
              <a:buNone/>
            </a:pPr>
            <a:r>
              <a:rPr lang="nb-NO" dirty="0"/>
              <a:t>En måte er Microsoft Managment Console, MMC. Hvor du basically kan lage custom konsoller som inneholder det du ønsker.</a:t>
            </a:r>
          </a:p>
          <a:p>
            <a:pPr marL="0" indent="0">
              <a:buNone/>
            </a:pPr>
            <a:endParaRPr lang="nb-NO" dirty="0"/>
          </a:p>
          <a:p>
            <a:pPr marL="0" indent="0">
              <a:buNone/>
            </a:pPr>
            <a:r>
              <a:rPr lang="nb-NO" dirty="0"/>
              <a:t>Man kan også åpne den direkte, med lusrmgr.msc</a:t>
            </a:r>
          </a:p>
          <a:p>
            <a:pPr marL="0" indent="0">
              <a:buNone/>
            </a:pPr>
            <a:endParaRPr lang="nb-NO" dirty="0"/>
          </a:p>
          <a:p>
            <a:pPr marL="0" indent="0">
              <a:buNone/>
            </a:pPr>
            <a:r>
              <a:rPr lang="nb-NO" dirty="0"/>
              <a:t>Eller man kan gå på Computer Managment konsollen. (Høyreklikk Start eller Win + X)</a:t>
            </a:r>
          </a:p>
        </p:txBody>
      </p:sp>
    </p:spTree>
    <p:extLst>
      <p:ext uri="{BB962C8B-B14F-4D97-AF65-F5344CB8AC3E}">
        <p14:creationId xmlns:p14="http://schemas.microsoft.com/office/powerpoint/2010/main" val="2890271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8421A-EA02-4D0C-B46C-BCBB935D9E61}"/>
              </a:ext>
            </a:extLst>
          </p:cNvPr>
          <p:cNvSpPr>
            <a:spLocks noGrp="1"/>
          </p:cNvSpPr>
          <p:nvPr>
            <p:ph type="title"/>
          </p:nvPr>
        </p:nvSpPr>
        <p:spPr/>
        <p:txBody>
          <a:bodyPr/>
          <a:lstStyle/>
          <a:p>
            <a:r>
              <a:rPr lang="nb-NO" dirty="0"/>
              <a:t>Win 10 User accounts controls</a:t>
            </a:r>
          </a:p>
        </p:txBody>
      </p:sp>
      <p:sp>
        <p:nvSpPr>
          <p:cNvPr id="3" name="Content Placeholder 2">
            <a:extLst>
              <a:ext uri="{FF2B5EF4-FFF2-40B4-BE49-F238E27FC236}">
                <a16:creationId xmlns:a16="http://schemas.microsoft.com/office/drawing/2014/main" id="{C42220FB-E52E-4042-9D53-8998CB3545DA}"/>
              </a:ext>
            </a:extLst>
          </p:cNvPr>
          <p:cNvSpPr>
            <a:spLocks noGrp="1"/>
          </p:cNvSpPr>
          <p:nvPr>
            <p:ph idx="1"/>
          </p:nvPr>
        </p:nvSpPr>
        <p:spPr/>
        <p:txBody>
          <a:bodyPr/>
          <a:lstStyle/>
          <a:p>
            <a:pPr marL="0" indent="0">
              <a:buNone/>
            </a:pPr>
            <a:r>
              <a:rPr lang="nb-NO" dirty="0"/>
              <a:t>Man kan bruke Windows User Accounts Control gjennom Kontrollpanel.</a:t>
            </a:r>
          </a:p>
          <a:p>
            <a:pPr marL="0" indent="0">
              <a:buNone/>
            </a:pPr>
            <a:endParaRPr lang="nb-NO" dirty="0"/>
          </a:p>
          <a:p>
            <a:pPr marL="0" indent="0">
              <a:buNone/>
            </a:pPr>
            <a:r>
              <a:rPr lang="nb-NO" dirty="0"/>
              <a:t>Start -&gt; Windows System -&gt; Control Panel -&gt; User Accounts</a:t>
            </a:r>
          </a:p>
          <a:p>
            <a:pPr marL="0" indent="0">
              <a:buNone/>
            </a:pPr>
            <a:endParaRPr lang="nb-NO" dirty="0"/>
          </a:p>
          <a:p>
            <a:pPr marL="0" indent="0">
              <a:buNone/>
            </a:pPr>
            <a:r>
              <a:rPr lang="nb-NO" dirty="0"/>
              <a:t>User Accounts Controls lar deg konfigurere User accounts og Parental Controls</a:t>
            </a:r>
          </a:p>
        </p:txBody>
      </p:sp>
    </p:spTree>
    <p:extLst>
      <p:ext uri="{BB962C8B-B14F-4D97-AF65-F5344CB8AC3E}">
        <p14:creationId xmlns:p14="http://schemas.microsoft.com/office/powerpoint/2010/main" val="2052009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1850F-E408-429F-84BD-7F52CE386926}"/>
              </a:ext>
            </a:extLst>
          </p:cNvPr>
          <p:cNvSpPr>
            <a:spLocks noGrp="1"/>
          </p:cNvSpPr>
          <p:nvPr>
            <p:ph type="title"/>
          </p:nvPr>
        </p:nvSpPr>
        <p:spPr/>
        <p:txBody>
          <a:bodyPr/>
          <a:lstStyle/>
          <a:p>
            <a:r>
              <a:rPr lang="nb-NO" dirty="0"/>
              <a:t>Win 10 user</a:t>
            </a:r>
          </a:p>
        </p:txBody>
      </p:sp>
      <p:sp>
        <p:nvSpPr>
          <p:cNvPr id="3" name="Content Placeholder 2">
            <a:extLst>
              <a:ext uri="{FF2B5EF4-FFF2-40B4-BE49-F238E27FC236}">
                <a16:creationId xmlns:a16="http://schemas.microsoft.com/office/drawing/2014/main" id="{410D109F-B1F6-499B-915E-94A9E1F9AB6F}"/>
              </a:ext>
            </a:extLst>
          </p:cNvPr>
          <p:cNvSpPr>
            <a:spLocks noGrp="1"/>
          </p:cNvSpPr>
          <p:nvPr>
            <p:ph idx="1"/>
          </p:nvPr>
        </p:nvSpPr>
        <p:spPr/>
        <p:txBody>
          <a:bodyPr>
            <a:normAutofit/>
          </a:bodyPr>
          <a:lstStyle/>
          <a:p>
            <a:pPr marL="0" indent="0">
              <a:buNone/>
            </a:pPr>
            <a:r>
              <a:rPr lang="nb-NO" dirty="0"/>
              <a:t>For å lage ny bruker åpner vi MMCen vi lagde tidligere.</a:t>
            </a:r>
          </a:p>
          <a:p>
            <a:pPr marL="0" indent="0">
              <a:buNone/>
            </a:pPr>
            <a:endParaRPr lang="nb-NO" dirty="0"/>
          </a:p>
          <a:p>
            <a:pPr marL="0" indent="0">
              <a:buNone/>
            </a:pPr>
            <a:r>
              <a:rPr lang="nb-NO" dirty="0"/>
              <a:t>Vi kan høyreklikke i vinduet og trykke New user. Da vil vi få opp en del valg vi kan fylle ut.</a:t>
            </a:r>
          </a:p>
          <a:p>
            <a:pPr marL="0" indent="0">
              <a:buNone/>
            </a:pPr>
            <a:endParaRPr lang="nb-NO" dirty="0"/>
          </a:p>
          <a:p>
            <a:pPr marL="0" indent="0">
              <a:buNone/>
            </a:pPr>
            <a:r>
              <a:rPr lang="nb-NO" dirty="0"/>
              <a:t>Windows 10 har en naming convention, som binder oss til følgende:</a:t>
            </a:r>
          </a:p>
          <a:p>
            <a:pPr marL="0" indent="0">
              <a:buNone/>
            </a:pPr>
            <a:endParaRPr lang="nb-NO" dirty="0"/>
          </a:p>
          <a:p>
            <a:pPr marL="0" indent="0">
              <a:buNone/>
            </a:pPr>
            <a:r>
              <a:rPr lang="nb-NO" dirty="0"/>
              <a:t>Brukernavn må være mellom 1 og 20 tegn</a:t>
            </a:r>
          </a:p>
          <a:p>
            <a:pPr marL="0" indent="0">
              <a:buNone/>
            </a:pPr>
            <a:r>
              <a:rPr lang="nb-NO" dirty="0"/>
              <a:t>Brukernavn må være unikt, både ift andre brukere OG gruppenavn</a:t>
            </a:r>
          </a:p>
          <a:p>
            <a:pPr marL="0" indent="0">
              <a:buNone/>
            </a:pPr>
            <a:r>
              <a:rPr lang="nb-NO" dirty="0"/>
              <a:t>Brukernavn kan ikke inneholde spesialtegn</a:t>
            </a:r>
          </a:p>
          <a:p>
            <a:pPr marL="0" indent="0">
              <a:buNone/>
            </a:pPr>
            <a:r>
              <a:rPr lang="nb-NO" dirty="0"/>
              <a:t>Brukernavn kan ikke være kun punktum eller kun mellomrom</a:t>
            </a:r>
          </a:p>
        </p:txBody>
      </p:sp>
    </p:spTree>
    <p:extLst>
      <p:ext uri="{BB962C8B-B14F-4D97-AF65-F5344CB8AC3E}">
        <p14:creationId xmlns:p14="http://schemas.microsoft.com/office/powerpoint/2010/main" val="915142006"/>
      </p:ext>
    </p:extLst>
  </p:cSld>
  <p:clrMapOvr>
    <a:masterClrMapping/>
  </p:clrMapOvr>
</p:sld>
</file>

<file path=ppt/theme/theme1.xml><?xml version="1.0" encoding="utf-8"?>
<a:theme xmlns:a="http://schemas.openxmlformats.org/drawingml/2006/main" name="Kantoorthema">
  <a:themeElements>
    <a:clrScheme name="Centric colours">
      <a:dk1>
        <a:srgbClr val="000000"/>
      </a:dk1>
      <a:lt1>
        <a:srgbClr val="FFFFFF"/>
      </a:lt1>
      <a:dk2>
        <a:srgbClr val="009036"/>
      </a:dk2>
      <a:lt2>
        <a:srgbClr val="FFFFFF"/>
      </a:lt2>
      <a:accent1>
        <a:srgbClr val="005EA8"/>
      </a:accent1>
      <a:accent2>
        <a:srgbClr val="EE9D00"/>
      </a:accent2>
      <a:accent3>
        <a:srgbClr val="5EC5ED"/>
      </a:accent3>
      <a:accent4>
        <a:srgbClr val="E30045"/>
      </a:accent4>
      <a:accent5>
        <a:srgbClr val="FFED00"/>
      </a:accent5>
      <a:accent6>
        <a:srgbClr val="80197F"/>
      </a:accent6>
      <a:hlink>
        <a:srgbClr val="000000"/>
      </a:hlink>
      <a:folHlink>
        <a:srgbClr val="0000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2721</TotalTime>
  <Words>1940</Words>
  <Application>Microsoft Office PowerPoint</Application>
  <PresentationFormat>Widescreen</PresentationFormat>
  <Paragraphs>189</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Kantoorthema</vt:lpstr>
      <vt:lpstr>Windows client  Users and groups</vt:lpstr>
      <vt:lpstr>Win 10 users</vt:lpstr>
      <vt:lpstr>Win 10 users</vt:lpstr>
      <vt:lpstr>Win 10 built-in accounts</vt:lpstr>
      <vt:lpstr>Win 10 account type</vt:lpstr>
      <vt:lpstr>Win 10 local users and group</vt:lpstr>
      <vt:lpstr>Win 10 local users</vt:lpstr>
      <vt:lpstr>Win 10 User accounts controls</vt:lpstr>
      <vt:lpstr>Win 10 user</vt:lpstr>
      <vt:lpstr>Win 10 user managment</vt:lpstr>
      <vt:lpstr>Win10 windows hello</vt:lpstr>
      <vt:lpstr>Win 10 Enterprise security</vt:lpstr>
      <vt:lpstr>Win 10 user properties</vt:lpstr>
      <vt:lpstr>Win 10 profiles</vt:lpstr>
      <vt:lpstr>Win 10 home folder</vt:lpstr>
      <vt:lpstr>Win 10 local log in issues</vt:lpstr>
      <vt:lpstr>Win 10 groups</vt:lpstr>
      <vt:lpstr>Win 10 groups</vt:lpstr>
      <vt:lpstr>Win 10 LGPO og GPO</vt:lpstr>
      <vt:lpstr>Win 10 LGPO</vt:lpstr>
      <vt:lpstr>Win 10 Local Security policy</vt:lpstr>
      <vt:lpstr>Win 10 account policies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client</dc:title>
  <dc:creator>Frank Gulli</dc:creator>
  <cp:lastModifiedBy>Bergfall, Morten</cp:lastModifiedBy>
  <cp:revision>3</cp:revision>
  <dcterms:created xsi:type="dcterms:W3CDTF">2021-12-05T15:07:34Z</dcterms:created>
  <dcterms:modified xsi:type="dcterms:W3CDTF">2023-12-04T09:52:30Z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ec6f3c4-656f-44b6-be73-72350d231806_Enabled">
    <vt:lpwstr>true</vt:lpwstr>
  </property>
  <property fmtid="{D5CDD505-2E9C-101B-9397-08002B2CF9AE}" pid="3" name="MSIP_Label_8ec6f3c4-656f-44b6-be73-72350d231806_SetDate">
    <vt:lpwstr>2022-11-29T13:03:15Z</vt:lpwstr>
  </property>
  <property fmtid="{D5CDD505-2E9C-101B-9397-08002B2CF9AE}" pid="4" name="MSIP_Label_8ec6f3c4-656f-44b6-be73-72350d231806_Method">
    <vt:lpwstr>Privileged</vt:lpwstr>
  </property>
  <property fmtid="{D5CDD505-2E9C-101B-9397-08002B2CF9AE}" pid="5" name="MSIP_Label_8ec6f3c4-656f-44b6-be73-72350d231806_Name">
    <vt:lpwstr>8ec6f3c4-656f-44b6-be73-72350d231806</vt:lpwstr>
  </property>
  <property fmtid="{D5CDD505-2E9C-101B-9397-08002B2CF9AE}" pid="6" name="MSIP_Label_8ec6f3c4-656f-44b6-be73-72350d231806_SiteId">
    <vt:lpwstr>7e1792ae-4f1a-4ff7-b80b-57b69beb7168</vt:lpwstr>
  </property>
  <property fmtid="{D5CDD505-2E9C-101B-9397-08002B2CF9AE}" pid="7" name="MSIP_Label_8ec6f3c4-656f-44b6-be73-72350d231806_ActionId">
    <vt:lpwstr>675abcd4-b718-484e-b500-05d4ab2dca28</vt:lpwstr>
  </property>
  <property fmtid="{D5CDD505-2E9C-101B-9397-08002B2CF9AE}" pid="8" name="MSIP_Label_8ec6f3c4-656f-44b6-be73-72350d231806_ContentBits">
    <vt:lpwstr>2</vt:lpwstr>
  </property>
</Properties>
</file>