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sldIdLst>
    <p:sldId id="256" r:id="rId3"/>
    <p:sldId id="280" r:id="rId4"/>
    <p:sldId id="281" r:id="rId5"/>
    <p:sldId id="282" r:id="rId6"/>
    <p:sldId id="283" r:id="rId7"/>
    <p:sldId id="284" r:id="rId8"/>
    <p:sldId id="285" r:id="rId9"/>
    <p:sldId id="286" r:id="rId10"/>
    <p:sldId id="258" r:id="rId11"/>
    <p:sldId id="259" r:id="rId12"/>
    <p:sldId id="260" r:id="rId13"/>
    <p:sldId id="261" r:id="rId14"/>
    <p:sldId id="271" r:id="rId15"/>
    <p:sldId id="272" r:id="rId16"/>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C039F1-CEB0-4806-A36C-719995365B65}" v="41" dt="2023-12-06T11:33:33.4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6" d="100"/>
          <a:sy n="86" d="100"/>
        </p:scale>
        <p:origin x="47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gfall, Morten" userId="62d2bcde-d4bf-411e-acf5-b30b86483d79" providerId="ADAL" clId="{02C039F1-CEB0-4806-A36C-719995365B65}"/>
    <pc:docChg chg="custSel addSld modSld">
      <pc:chgData name="Bergfall, Morten" userId="62d2bcde-d4bf-411e-acf5-b30b86483d79" providerId="ADAL" clId="{02C039F1-CEB0-4806-A36C-719995365B65}" dt="2023-12-06T11:33:33.482" v="780"/>
      <pc:docMkLst>
        <pc:docMk/>
      </pc:docMkLst>
      <pc:sldChg chg="add">
        <pc:chgData name="Bergfall, Morten" userId="62d2bcde-d4bf-411e-acf5-b30b86483d79" providerId="ADAL" clId="{02C039F1-CEB0-4806-A36C-719995365B65}" dt="2023-12-06T11:33:33.482" v="780"/>
        <pc:sldMkLst>
          <pc:docMk/>
          <pc:sldMk cId="537332037" sldId="271"/>
        </pc:sldMkLst>
      </pc:sldChg>
      <pc:sldChg chg="add">
        <pc:chgData name="Bergfall, Morten" userId="62d2bcde-d4bf-411e-acf5-b30b86483d79" providerId="ADAL" clId="{02C039F1-CEB0-4806-A36C-719995365B65}" dt="2023-12-06T11:33:33.482" v="780"/>
        <pc:sldMkLst>
          <pc:docMk/>
          <pc:sldMk cId="1659337823" sldId="272"/>
        </pc:sldMkLst>
      </pc:sldChg>
      <pc:sldChg chg="modSp">
        <pc:chgData name="Bergfall, Morten" userId="62d2bcde-d4bf-411e-acf5-b30b86483d79" providerId="ADAL" clId="{02C039F1-CEB0-4806-A36C-719995365B65}" dt="2023-12-05T13:23:57.132" v="39" actId="20577"/>
        <pc:sldMkLst>
          <pc:docMk/>
          <pc:sldMk cId="3931821560" sldId="284"/>
        </pc:sldMkLst>
        <pc:spChg chg="mod">
          <ac:chgData name="Bergfall, Morten" userId="62d2bcde-d4bf-411e-acf5-b30b86483d79" providerId="ADAL" clId="{02C039F1-CEB0-4806-A36C-719995365B65}" dt="2023-12-05T13:23:57.132" v="39" actId="20577"/>
          <ac:spMkLst>
            <pc:docMk/>
            <pc:sldMk cId="3931821560" sldId="284"/>
            <ac:spMk id="3" creationId="{B9F42F0E-CF03-49F1-8420-78482F161E2F}"/>
          </ac:spMkLst>
        </pc:spChg>
      </pc:sldChg>
      <pc:sldChg chg="addSp modSp new mod modClrScheme chgLayout">
        <pc:chgData name="Bergfall, Morten" userId="62d2bcde-d4bf-411e-acf5-b30b86483d79" providerId="ADAL" clId="{02C039F1-CEB0-4806-A36C-719995365B65}" dt="2023-12-05T13:41:40.079" v="779" actId="20577"/>
        <pc:sldMkLst>
          <pc:docMk/>
          <pc:sldMk cId="853802163" sldId="286"/>
        </pc:sldMkLst>
        <pc:spChg chg="mod">
          <ac:chgData name="Bergfall, Morten" userId="62d2bcde-d4bf-411e-acf5-b30b86483d79" providerId="ADAL" clId="{02C039F1-CEB0-4806-A36C-719995365B65}" dt="2023-12-05T13:41:12.694" v="666" actId="26606"/>
          <ac:spMkLst>
            <pc:docMk/>
            <pc:sldMk cId="853802163" sldId="286"/>
            <ac:spMk id="2" creationId="{6B9F928B-28BD-D1D7-C978-C2DC0472F7CA}"/>
          </ac:spMkLst>
        </pc:spChg>
        <pc:spChg chg="mod">
          <ac:chgData name="Bergfall, Morten" userId="62d2bcde-d4bf-411e-acf5-b30b86483d79" providerId="ADAL" clId="{02C039F1-CEB0-4806-A36C-719995365B65}" dt="2023-12-05T13:41:40.079" v="779" actId="20577"/>
          <ac:spMkLst>
            <pc:docMk/>
            <pc:sldMk cId="853802163" sldId="286"/>
            <ac:spMk id="3" creationId="{9BCEB64A-5E16-6441-74D4-90F2D1F72F4E}"/>
          </ac:spMkLst>
        </pc:spChg>
        <pc:picChg chg="add mod">
          <ac:chgData name="Bergfall, Morten" userId="62d2bcde-d4bf-411e-acf5-b30b86483d79" providerId="ADAL" clId="{02C039F1-CEB0-4806-A36C-719995365B65}" dt="2023-12-05T13:41:12.694" v="666" actId="26606"/>
          <ac:picMkLst>
            <pc:docMk/>
            <pc:sldMk cId="853802163" sldId="286"/>
            <ac:picMk id="5" creationId="{883FBACC-F650-51D7-7D7E-EAE542911AB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DFAD89-5904-44CD-BD4F-EE885802A862}" type="datetimeFigureOut">
              <a:rPr lang="sv-SE" smtClean="0"/>
              <a:t>2023-12-06</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42AB60-03D6-4B0C-BFA3-AD621DDC579D}" type="slidenum">
              <a:rPr lang="sv-SE" smtClean="0"/>
              <a:t>‹#›</a:t>
            </a:fld>
            <a:endParaRPr lang="sv-SE"/>
          </a:p>
        </p:txBody>
      </p:sp>
    </p:spTree>
    <p:extLst>
      <p:ext uri="{BB962C8B-B14F-4D97-AF65-F5344CB8AC3E}">
        <p14:creationId xmlns:p14="http://schemas.microsoft.com/office/powerpoint/2010/main" val="1569902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CA = </a:t>
            </a:r>
            <a:r>
              <a:rPr lang="nb-NO" dirty="0" err="1"/>
              <a:t>Certificate</a:t>
            </a:r>
            <a:r>
              <a:rPr lang="nb-NO" dirty="0"/>
              <a:t> </a:t>
            </a:r>
            <a:r>
              <a:rPr lang="nb-NO" dirty="0" err="1"/>
              <a:t>Authority</a:t>
            </a:r>
            <a:endParaRPr lang="nb-NO" dirty="0"/>
          </a:p>
        </p:txBody>
      </p:sp>
      <p:sp>
        <p:nvSpPr>
          <p:cNvPr id="4" name="Plassholder for lysbildenumm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50AFFD-F501-4BE0-8F60-1E772488EF56}" type="slidenum">
              <a:rPr kumimoji="0" lang="nb-N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nb-N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4681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a:p>
            <a:endParaRPr lang="nb-NO" dirty="0"/>
          </a:p>
        </p:txBody>
      </p:sp>
      <p:sp>
        <p:nvSpPr>
          <p:cNvPr id="4" name="Plassholder for lysbildenumm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50AFFD-F501-4BE0-8F60-1E772488EF56}" type="slidenum">
              <a:rPr kumimoji="0" lang="nb-N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nb-N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2025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1BA4E-ABD0-3E11-CC69-BC534C0120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a:extLst>
              <a:ext uri="{FF2B5EF4-FFF2-40B4-BE49-F238E27FC236}">
                <a16:creationId xmlns:a16="http://schemas.microsoft.com/office/drawing/2014/main" id="{04FE8B43-6699-68CD-6935-37DF42BE9F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a:extLst>
              <a:ext uri="{FF2B5EF4-FFF2-40B4-BE49-F238E27FC236}">
                <a16:creationId xmlns:a16="http://schemas.microsoft.com/office/drawing/2014/main" id="{22ED39E0-38EF-9646-CF0A-00C54110CBA1}"/>
              </a:ext>
            </a:extLst>
          </p:cNvPr>
          <p:cNvSpPr>
            <a:spLocks noGrp="1"/>
          </p:cNvSpPr>
          <p:nvPr>
            <p:ph type="dt" sz="half" idx="10"/>
          </p:nvPr>
        </p:nvSpPr>
        <p:spPr/>
        <p:txBody>
          <a:bodyPr/>
          <a:lstStyle/>
          <a:p>
            <a:fld id="{CD461D4F-0F41-45C0-BBDD-C064184AE3D6}" type="datetimeFigureOut">
              <a:rPr lang="sv-SE" smtClean="0"/>
              <a:t>2023-12-06</a:t>
            </a:fld>
            <a:endParaRPr lang="sv-SE"/>
          </a:p>
        </p:txBody>
      </p:sp>
      <p:sp>
        <p:nvSpPr>
          <p:cNvPr id="5" name="Footer Placeholder 4">
            <a:extLst>
              <a:ext uri="{FF2B5EF4-FFF2-40B4-BE49-F238E27FC236}">
                <a16:creationId xmlns:a16="http://schemas.microsoft.com/office/drawing/2014/main" id="{D2C69764-1BCA-B4CD-140C-29B34288EC6E}"/>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B5A25DA6-E9E3-50FC-A2BF-92AA6D928F96}"/>
              </a:ext>
            </a:extLst>
          </p:cNvPr>
          <p:cNvSpPr>
            <a:spLocks noGrp="1"/>
          </p:cNvSpPr>
          <p:nvPr>
            <p:ph type="sldNum" sz="quarter" idx="12"/>
          </p:nvPr>
        </p:nvSpPr>
        <p:spPr/>
        <p:txBody>
          <a:bodyPr/>
          <a:lstStyle/>
          <a:p>
            <a:fld id="{ADA9048E-B49C-4CA9-B0AD-1D5516FD1F44}" type="slidenum">
              <a:rPr lang="sv-SE" smtClean="0"/>
              <a:t>‹#›</a:t>
            </a:fld>
            <a:endParaRPr lang="sv-SE"/>
          </a:p>
        </p:txBody>
      </p:sp>
    </p:spTree>
    <p:extLst>
      <p:ext uri="{BB962C8B-B14F-4D97-AF65-F5344CB8AC3E}">
        <p14:creationId xmlns:p14="http://schemas.microsoft.com/office/powerpoint/2010/main" val="3415259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AA59A-0277-1AA4-6620-7DF868C2A6FB}"/>
              </a:ext>
            </a:extLst>
          </p:cNvPr>
          <p:cNvSpPr>
            <a:spLocks noGrp="1"/>
          </p:cNvSpPr>
          <p:nvPr>
            <p:ph type="title"/>
          </p:nvPr>
        </p:nvSpPr>
        <p:spPr/>
        <p:txBody>
          <a:bodyPr/>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098FF99B-1B47-B1F0-D8BC-4360BF3943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99FD3799-13A3-C2D1-FD67-D822F11CEC24}"/>
              </a:ext>
            </a:extLst>
          </p:cNvPr>
          <p:cNvSpPr>
            <a:spLocks noGrp="1"/>
          </p:cNvSpPr>
          <p:nvPr>
            <p:ph type="dt" sz="half" idx="10"/>
          </p:nvPr>
        </p:nvSpPr>
        <p:spPr/>
        <p:txBody>
          <a:bodyPr/>
          <a:lstStyle/>
          <a:p>
            <a:fld id="{CD461D4F-0F41-45C0-BBDD-C064184AE3D6}" type="datetimeFigureOut">
              <a:rPr lang="sv-SE" smtClean="0"/>
              <a:t>2023-12-06</a:t>
            </a:fld>
            <a:endParaRPr lang="sv-SE"/>
          </a:p>
        </p:txBody>
      </p:sp>
      <p:sp>
        <p:nvSpPr>
          <p:cNvPr id="5" name="Footer Placeholder 4">
            <a:extLst>
              <a:ext uri="{FF2B5EF4-FFF2-40B4-BE49-F238E27FC236}">
                <a16:creationId xmlns:a16="http://schemas.microsoft.com/office/drawing/2014/main" id="{7A53F211-E486-6EFA-5230-A7BC876CC7C1}"/>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A1FEA2F8-D927-EF6C-18E2-7D9E454CA8C2}"/>
              </a:ext>
            </a:extLst>
          </p:cNvPr>
          <p:cNvSpPr>
            <a:spLocks noGrp="1"/>
          </p:cNvSpPr>
          <p:nvPr>
            <p:ph type="sldNum" sz="quarter" idx="12"/>
          </p:nvPr>
        </p:nvSpPr>
        <p:spPr/>
        <p:txBody>
          <a:bodyPr/>
          <a:lstStyle/>
          <a:p>
            <a:fld id="{ADA9048E-B49C-4CA9-B0AD-1D5516FD1F44}" type="slidenum">
              <a:rPr lang="sv-SE" smtClean="0"/>
              <a:t>‹#›</a:t>
            </a:fld>
            <a:endParaRPr lang="sv-SE"/>
          </a:p>
        </p:txBody>
      </p:sp>
    </p:spTree>
    <p:extLst>
      <p:ext uri="{BB962C8B-B14F-4D97-AF65-F5344CB8AC3E}">
        <p14:creationId xmlns:p14="http://schemas.microsoft.com/office/powerpoint/2010/main" val="639795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B865C-2782-602A-3205-F68AF528B5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555C2A86-AEB7-0EAE-43FE-A9B73ABA53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D86BC5E6-00E5-E215-6150-F67DD646AFFD}"/>
              </a:ext>
            </a:extLst>
          </p:cNvPr>
          <p:cNvSpPr>
            <a:spLocks noGrp="1"/>
          </p:cNvSpPr>
          <p:nvPr>
            <p:ph type="dt" sz="half" idx="10"/>
          </p:nvPr>
        </p:nvSpPr>
        <p:spPr/>
        <p:txBody>
          <a:bodyPr/>
          <a:lstStyle/>
          <a:p>
            <a:fld id="{CD461D4F-0F41-45C0-BBDD-C064184AE3D6}" type="datetimeFigureOut">
              <a:rPr lang="sv-SE" smtClean="0"/>
              <a:t>2023-12-06</a:t>
            </a:fld>
            <a:endParaRPr lang="sv-SE"/>
          </a:p>
        </p:txBody>
      </p:sp>
      <p:sp>
        <p:nvSpPr>
          <p:cNvPr id="5" name="Footer Placeholder 4">
            <a:extLst>
              <a:ext uri="{FF2B5EF4-FFF2-40B4-BE49-F238E27FC236}">
                <a16:creationId xmlns:a16="http://schemas.microsoft.com/office/drawing/2014/main" id="{F5F051BB-6D17-E43E-2243-7E968509D6D6}"/>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030F549A-4FC3-F29A-67E1-A3602CE0E74C}"/>
              </a:ext>
            </a:extLst>
          </p:cNvPr>
          <p:cNvSpPr>
            <a:spLocks noGrp="1"/>
          </p:cNvSpPr>
          <p:nvPr>
            <p:ph type="sldNum" sz="quarter" idx="12"/>
          </p:nvPr>
        </p:nvSpPr>
        <p:spPr/>
        <p:txBody>
          <a:bodyPr/>
          <a:lstStyle/>
          <a:p>
            <a:fld id="{ADA9048E-B49C-4CA9-B0AD-1D5516FD1F44}" type="slidenum">
              <a:rPr lang="sv-SE" smtClean="0"/>
              <a:t>‹#›</a:t>
            </a:fld>
            <a:endParaRPr lang="sv-SE"/>
          </a:p>
        </p:txBody>
      </p:sp>
    </p:spTree>
    <p:extLst>
      <p:ext uri="{BB962C8B-B14F-4D97-AF65-F5344CB8AC3E}">
        <p14:creationId xmlns:p14="http://schemas.microsoft.com/office/powerpoint/2010/main" val="3837195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pic>
        <p:nvPicPr>
          <p:cNvPr id="7" name="Picture 5" descr="33139_PowerPoint_background-Cov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p:cNvSpPr>
            <a:spLocks noGrp="1"/>
          </p:cNvSpPr>
          <p:nvPr>
            <p:ph type="ctrTitle" hasCustomPrompt="1"/>
          </p:nvPr>
        </p:nvSpPr>
        <p:spPr>
          <a:xfrm>
            <a:off x="815413" y="648970"/>
            <a:ext cx="10363200" cy="1470025"/>
          </a:xfrm>
        </p:spPr>
        <p:txBody>
          <a:bodyPr tIns="90000"/>
          <a:lstStyle>
            <a:lvl1pPr>
              <a:lnSpc>
                <a:spcPts val="5200"/>
              </a:lnSpc>
              <a:defRPr sz="3600" cap="all">
                <a:solidFill>
                  <a:schemeClr val="bg1"/>
                </a:solidFill>
              </a:defRPr>
            </a:lvl1pPr>
          </a:lstStyle>
          <a:p>
            <a:r>
              <a:rPr lang="nl-NL" dirty="0"/>
              <a:t>KLIK OM DE STIJL TE BEWERKEN</a:t>
            </a:r>
          </a:p>
        </p:txBody>
      </p:sp>
      <p:sp>
        <p:nvSpPr>
          <p:cNvPr id="5" name="Tijdelijke aanduiding voor voettekst 4"/>
          <p:cNvSpPr>
            <a:spLocks noGrp="1"/>
          </p:cNvSpPr>
          <p:nvPr>
            <p:ph type="ftr" sz="quarter" idx="11"/>
          </p:nvPr>
        </p:nvSpPr>
        <p:spPr>
          <a:xfrm>
            <a:off x="845870" y="5849141"/>
            <a:ext cx="2844565" cy="467568"/>
          </a:xfrm>
        </p:spPr>
        <p:txBody>
          <a:bodyPr/>
          <a:lstStyle>
            <a:lvl1pPr>
              <a:defRPr sz="1000">
                <a:solidFill>
                  <a:srgbClr val="000000"/>
                </a:solidFill>
              </a:defRPr>
            </a:lvl1pPr>
          </a:lstStyle>
          <a:p>
            <a:endParaRPr lang="nb-NO"/>
          </a:p>
        </p:txBody>
      </p:sp>
      <p:sp>
        <p:nvSpPr>
          <p:cNvPr id="4" name="Tijdelijke aanduiding voor datum 3"/>
          <p:cNvSpPr>
            <a:spLocks noGrp="1"/>
          </p:cNvSpPr>
          <p:nvPr>
            <p:ph type="dt" sz="half" idx="10"/>
          </p:nvPr>
        </p:nvSpPr>
        <p:spPr>
          <a:xfrm>
            <a:off x="845869" y="6341926"/>
            <a:ext cx="2844800" cy="210972"/>
          </a:xfrm>
        </p:spPr>
        <p:txBody>
          <a:bodyPr/>
          <a:lstStyle>
            <a:lvl1pPr>
              <a:defRPr>
                <a:solidFill>
                  <a:srgbClr val="000000"/>
                </a:solidFill>
              </a:defRPr>
            </a:lvl1pPr>
          </a:lstStyle>
          <a:p>
            <a:fld id="{37826054-F3B3-421D-838E-923FBCA282AE}" type="datetimeFigureOut">
              <a:rPr lang="nb-NO" smtClean="0"/>
              <a:t>06.12.2023</a:t>
            </a:fld>
            <a:endParaRPr lang="nb-NO"/>
          </a:p>
        </p:txBody>
      </p:sp>
    </p:spTree>
    <p:extLst>
      <p:ext uri="{BB962C8B-B14F-4D97-AF65-F5344CB8AC3E}">
        <p14:creationId xmlns:p14="http://schemas.microsoft.com/office/powerpoint/2010/main" val="3651685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06.12.2023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chemeClr val="bg1"/>
                </a:solidFill>
              </a:defRPr>
            </a:lvl1pPr>
          </a:lstStyle>
          <a:p>
            <a:endParaRPr lang="nb-NO"/>
          </a:p>
        </p:txBody>
      </p:sp>
    </p:spTree>
    <p:extLst>
      <p:ext uri="{BB962C8B-B14F-4D97-AF65-F5344CB8AC3E}">
        <p14:creationId xmlns:p14="http://schemas.microsoft.com/office/powerpoint/2010/main" val="1540950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ekop">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37826054-F3B3-421D-838E-923FBCA282AE}" type="datetimeFigureOut">
              <a:rPr lang="nb-NO" smtClean="0"/>
              <a:t>06.12.2023</a:t>
            </a:fld>
            <a:endParaRPr lang="nb-NO"/>
          </a:p>
        </p:txBody>
      </p:sp>
      <p:sp>
        <p:nvSpPr>
          <p:cNvPr id="5" name="Tijdelijke aanduiding voor voettekst 4"/>
          <p:cNvSpPr>
            <a:spLocks noGrp="1"/>
          </p:cNvSpPr>
          <p:nvPr>
            <p:ph type="ftr" sz="quarter" idx="11"/>
          </p:nvPr>
        </p:nvSpPr>
        <p:spPr/>
        <p:txBody>
          <a:bodyPr/>
          <a:lstStyle>
            <a:lvl1pPr>
              <a:defRPr>
                <a:solidFill>
                  <a:srgbClr val="009036"/>
                </a:solidFill>
              </a:defRPr>
            </a:lvl1pPr>
          </a:lstStyle>
          <a:p>
            <a:endParaRPr lang="nb-NO"/>
          </a:p>
        </p:txBody>
      </p:sp>
      <p:sp>
        <p:nvSpPr>
          <p:cNvPr id="8" name="Tijdelijke aanduiding voor afbeelding 7"/>
          <p:cNvSpPr>
            <a:spLocks noGrp="1"/>
          </p:cNvSpPr>
          <p:nvPr>
            <p:ph type="pic" sz="quarter" idx="13"/>
          </p:nvPr>
        </p:nvSpPr>
        <p:spPr>
          <a:xfrm>
            <a:off x="0" y="0"/>
            <a:ext cx="12192000" cy="6048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2912453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414496" y="473076"/>
            <a:ext cx="5250123" cy="697783"/>
          </a:xfrm>
        </p:spPr>
        <p:txBody>
          <a:bodyPr/>
          <a:lstStyle>
            <a:lvl1pPr>
              <a:lnSpc>
                <a:spcPts val="2400"/>
              </a:lnSpc>
              <a:defRPr sz="2400"/>
            </a:lvl1pPr>
          </a:lstStyle>
          <a:p>
            <a:r>
              <a:rPr lang="nl-NL" dirty="0"/>
              <a:t>KLIK OM DE STIJL TE BEWERKEN</a:t>
            </a:r>
          </a:p>
        </p:txBody>
      </p:sp>
      <p:sp>
        <p:nvSpPr>
          <p:cNvPr id="3" name="Tijdelijke aanduiding voor inhoud 2"/>
          <p:cNvSpPr>
            <a:spLocks noGrp="1"/>
          </p:cNvSpPr>
          <p:nvPr>
            <p:ph idx="1"/>
          </p:nvPr>
        </p:nvSpPr>
        <p:spPr>
          <a:xfrm>
            <a:off x="6414496" y="1242866"/>
            <a:ext cx="5250123" cy="4694385"/>
          </a:xfrm>
        </p:spPr>
        <p:txBody>
          <a:bodyPr/>
          <a:lstStyle>
            <a:lvl4pPr>
              <a:buSzPct val="9000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06.12.2023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9" name="Tijdelijke aanduiding voor afbeelding 7"/>
          <p:cNvSpPr>
            <a:spLocks noGrp="1"/>
          </p:cNvSpPr>
          <p:nvPr>
            <p:ph type="pic" sz="quarter" idx="13"/>
          </p:nvPr>
        </p:nvSpPr>
        <p:spPr>
          <a:xfrm>
            <a:off x="0" y="0"/>
            <a:ext cx="6096000" cy="6048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4094202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6414496" y="473076"/>
            <a:ext cx="5250123" cy="5464175"/>
          </a:xfrm>
        </p:spPr>
        <p:txBody>
          <a:bodyPr/>
          <a:lstStyle>
            <a:lvl4pPr>
              <a:buSzPct val="9000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06.12.2023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9" name="Tijdelijke aanduiding voor afbeelding 7"/>
          <p:cNvSpPr>
            <a:spLocks noGrp="1"/>
          </p:cNvSpPr>
          <p:nvPr>
            <p:ph type="pic" sz="quarter" idx="13"/>
          </p:nvPr>
        </p:nvSpPr>
        <p:spPr>
          <a:xfrm>
            <a:off x="0" y="0"/>
            <a:ext cx="6096000" cy="6048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3139388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414496" y="473076"/>
            <a:ext cx="5250123" cy="697783"/>
          </a:xfrm>
        </p:spPr>
        <p:txBody>
          <a:bodyPr/>
          <a:lstStyle>
            <a:lvl1pPr>
              <a:lnSpc>
                <a:spcPts val="2400"/>
              </a:lnSpc>
              <a:defRPr sz="2400"/>
            </a:lvl1pPr>
          </a:lstStyle>
          <a:p>
            <a:r>
              <a:rPr lang="nl-NL" dirty="0"/>
              <a:t>KLIK OM DE STIJL TE BEWERKEN</a:t>
            </a:r>
          </a:p>
        </p:txBody>
      </p:sp>
      <p:sp>
        <p:nvSpPr>
          <p:cNvPr id="3" name="Tijdelijke aanduiding voor inhoud 2"/>
          <p:cNvSpPr>
            <a:spLocks noGrp="1"/>
          </p:cNvSpPr>
          <p:nvPr>
            <p:ph idx="1"/>
          </p:nvPr>
        </p:nvSpPr>
        <p:spPr>
          <a:xfrm>
            <a:off x="6414496" y="1242866"/>
            <a:ext cx="5250123" cy="4694385"/>
          </a:xfrm>
        </p:spPr>
        <p:txBody>
          <a:bodyPr/>
          <a:lstStyle>
            <a:lvl4pPr>
              <a:buSzPct val="9000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06.12.2023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9" name="Tijdelijke aanduiding voor afbeelding 7"/>
          <p:cNvSpPr>
            <a:spLocks noGrp="1"/>
          </p:cNvSpPr>
          <p:nvPr>
            <p:ph type="pic" sz="quarter" idx="13"/>
          </p:nvPr>
        </p:nvSpPr>
        <p:spPr>
          <a:xfrm>
            <a:off x="0" y="0"/>
            <a:ext cx="6096000" cy="3024000"/>
          </a:xfrm>
        </p:spPr>
        <p:txBody>
          <a:bodyPr wrap="none">
            <a:normAutofit/>
          </a:bodyPr>
          <a:lstStyle>
            <a:lvl1pPr marL="0" indent="0" algn="ctr">
              <a:buNone/>
              <a:defRPr sz="1000"/>
            </a:lvl1pPr>
          </a:lstStyle>
          <a:p>
            <a:r>
              <a:rPr lang="en-US"/>
              <a:t>Click icon to add picture</a:t>
            </a:r>
            <a:endParaRPr lang="nl-NL" dirty="0"/>
          </a:p>
        </p:txBody>
      </p:sp>
      <p:sp>
        <p:nvSpPr>
          <p:cNvPr id="8" name="Tijdelijke aanduiding voor afbeelding 7"/>
          <p:cNvSpPr>
            <a:spLocks noGrp="1"/>
          </p:cNvSpPr>
          <p:nvPr>
            <p:ph type="pic" sz="quarter" idx="14"/>
          </p:nvPr>
        </p:nvSpPr>
        <p:spPr>
          <a:xfrm>
            <a:off x="0" y="3024000"/>
            <a:ext cx="6096000" cy="3024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2415393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7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6414496" y="473076"/>
            <a:ext cx="5250123" cy="5464175"/>
          </a:xfrm>
        </p:spPr>
        <p:txBody>
          <a:bodyPr/>
          <a:lstStyle>
            <a:lvl4pPr>
              <a:buSzPct val="9000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06.12.2023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9" name="Tijdelijke aanduiding voor afbeelding 7"/>
          <p:cNvSpPr>
            <a:spLocks noGrp="1"/>
          </p:cNvSpPr>
          <p:nvPr>
            <p:ph type="pic" sz="quarter" idx="13"/>
          </p:nvPr>
        </p:nvSpPr>
        <p:spPr>
          <a:xfrm>
            <a:off x="0" y="0"/>
            <a:ext cx="6096000" cy="3024000"/>
          </a:xfrm>
        </p:spPr>
        <p:txBody>
          <a:bodyPr wrap="none">
            <a:normAutofit/>
          </a:bodyPr>
          <a:lstStyle>
            <a:lvl1pPr marL="0" indent="0" algn="ctr">
              <a:buNone/>
              <a:defRPr sz="1000"/>
            </a:lvl1pPr>
          </a:lstStyle>
          <a:p>
            <a:r>
              <a:rPr lang="en-US"/>
              <a:t>Click icon to add picture</a:t>
            </a:r>
            <a:endParaRPr lang="nl-NL" dirty="0"/>
          </a:p>
        </p:txBody>
      </p:sp>
      <p:sp>
        <p:nvSpPr>
          <p:cNvPr id="8" name="Tijdelijke aanduiding voor afbeelding 7"/>
          <p:cNvSpPr>
            <a:spLocks noGrp="1"/>
          </p:cNvSpPr>
          <p:nvPr>
            <p:ph type="pic" sz="quarter" idx="14"/>
          </p:nvPr>
        </p:nvSpPr>
        <p:spPr>
          <a:xfrm>
            <a:off x="0" y="3024000"/>
            <a:ext cx="6096000" cy="3024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28675361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6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a:xfrm>
            <a:off x="827483" y="1398589"/>
            <a:ext cx="10872903" cy="1454348"/>
          </a:xfrm>
        </p:spPr>
        <p:txBody>
          <a:bodyPr/>
          <a:lstStyle/>
          <a:p>
            <a:pPr lvl="0"/>
            <a:r>
              <a:rPr lang="en-US"/>
              <a:t>Click to edit Master text styles</a:t>
            </a:r>
          </a:p>
          <a:p>
            <a:pPr lvl="1"/>
            <a:r>
              <a:rPr lang="en-US"/>
              <a:t>Second level</a:t>
            </a:r>
          </a:p>
          <a:p>
            <a:pPr lvl="2"/>
            <a:r>
              <a:rPr lang="en-US"/>
              <a:t>Third level</a:t>
            </a:r>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06.12.2023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8" name="Tijdelijke aanduiding voor afbeelding 7"/>
          <p:cNvSpPr>
            <a:spLocks noGrp="1"/>
          </p:cNvSpPr>
          <p:nvPr>
            <p:ph type="pic" sz="quarter" idx="14"/>
          </p:nvPr>
        </p:nvSpPr>
        <p:spPr>
          <a:xfrm>
            <a:off x="0" y="3024000"/>
            <a:ext cx="6096000" cy="3024000"/>
          </a:xfrm>
        </p:spPr>
        <p:txBody>
          <a:bodyPr wrap="none">
            <a:normAutofit/>
          </a:bodyPr>
          <a:lstStyle>
            <a:lvl1pPr marL="0" indent="0" algn="ctr">
              <a:buNone/>
              <a:defRPr sz="1000"/>
            </a:lvl1pPr>
          </a:lstStyle>
          <a:p>
            <a:r>
              <a:rPr lang="en-US"/>
              <a:t>Click icon to add picture</a:t>
            </a:r>
            <a:endParaRPr lang="nl-NL" dirty="0"/>
          </a:p>
        </p:txBody>
      </p:sp>
      <p:sp>
        <p:nvSpPr>
          <p:cNvPr id="9" name="Tijdelijke aanduiding voor afbeelding 7"/>
          <p:cNvSpPr>
            <a:spLocks noGrp="1"/>
          </p:cNvSpPr>
          <p:nvPr>
            <p:ph type="pic" sz="quarter" idx="15"/>
          </p:nvPr>
        </p:nvSpPr>
        <p:spPr>
          <a:xfrm>
            <a:off x="6096000" y="3024000"/>
            <a:ext cx="6096000" cy="3024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743235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A5CD7-B19E-411F-2BB5-5562E65AD852}"/>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401331DF-2196-3E29-656D-622B41E73C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FBC67AB2-3E09-A097-866B-D9A9D14CA936}"/>
              </a:ext>
            </a:extLst>
          </p:cNvPr>
          <p:cNvSpPr>
            <a:spLocks noGrp="1"/>
          </p:cNvSpPr>
          <p:nvPr>
            <p:ph type="dt" sz="half" idx="10"/>
          </p:nvPr>
        </p:nvSpPr>
        <p:spPr/>
        <p:txBody>
          <a:bodyPr/>
          <a:lstStyle/>
          <a:p>
            <a:fld id="{CD461D4F-0F41-45C0-BBDD-C064184AE3D6}" type="datetimeFigureOut">
              <a:rPr lang="sv-SE" smtClean="0"/>
              <a:t>2023-12-06</a:t>
            </a:fld>
            <a:endParaRPr lang="sv-SE"/>
          </a:p>
        </p:txBody>
      </p:sp>
      <p:sp>
        <p:nvSpPr>
          <p:cNvPr id="5" name="Footer Placeholder 4">
            <a:extLst>
              <a:ext uri="{FF2B5EF4-FFF2-40B4-BE49-F238E27FC236}">
                <a16:creationId xmlns:a16="http://schemas.microsoft.com/office/drawing/2014/main" id="{C75C893B-405B-5167-4D1C-051FF7566FE2}"/>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3BB9D013-874B-880F-438F-493E661460CB}"/>
              </a:ext>
            </a:extLst>
          </p:cNvPr>
          <p:cNvSpPr>
            <a:spLocks noGrp="1"/>
          </p:cNvSpPr>
          <p:nvPr>
            <p:ph type="sldNum" sz="quarter" idx="12"/>
          </p:nvPr>
        </p:nvSpPr>
        <p:spPr/>
        <p:txBody>
          <a:bodyPr/>
          <a:lstStyle/>
          <a:p>
            <a:fld id="{ADA9048E-B49C-4CA9-B0AD-1D5516FD1F44}" type="slidenum">
              <a:rPr lang="sv-SE" smtClean="0"/>
              <a:t>‹#›</a:t>
            </a:fld>
            <a:endParaRPr lang="sv-SE"/>
          </a:p>
        </p:txBody>
      </p:sp>
    </p:spTree>
    <p:extLst>
      <p:ext uri="{BB962C8B-B14F-4D97-AF65-F5344CB8AC3E}">
        <p14:creationId xmlns:p14="http://schemas.microsoft.com/office/powerpoint/2010/main" val="1554213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5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827484" y="473076"/>
            <a:ext cx="10766987" cy="2379861"/>
          </a:xfrm>
        </p:spPr>
        <p:txBody>
          <a:bodyPr/>
          <a:lstStyle/>
          <a:p>
            <a:pPr lvl="0"/>
            <a:r>
              <a:rPr lang="en-US"/>
              <a:t>Click to edit Master text styles</a:t>
            </a:r>
          </a:p>
          <a:p>
            <a:pPr lvl="1"/>
            <a:r>
              <a:rPr lang="en-US"/>
              <a:t>Second level</a:t>
            </a:r>
          </a:p>
          <a:p>
            <a:pPr lvl="2"/>
            <a:r>
              <a:rPr lang="en-US"/>
              <a:t>Third level</a:t>
            </a:r>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06.12.2023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8" name="Tijdelijke aanduiding voor afbeelding 7"/>
          <p:cNvSpPr>
            <a:spLocks noGrp="1"/>
          </p:cNvSpPr>
          <p:nvPr>
            <p:ph type="pic" sz="quarter" idx="14"/>
          </p:nvPr>
        </p:nvSpPr>
        <p:spPr>
          <a:xfrm>
            <a:off x="0" y="3024000"/>
            <a:ext cx="6096000" cy="3024000"/>
          </a:xfrm>
        </p:spPr>
        <p:txBody>
          <a:bodyPr wrap="none">
            <a:normAutofit/>
          </a:bodyPr>
          <a:lstStyle>
            <a:lvl1pPr marL="0" indent="0" algn="ctr">
              <a:buNone/>
              <a:defRPr sz="1000"/>
            </a:lvl1pPr>
          </a:lstStyle>
          <a:p>
            <a:r>
              <a:rPr lang="en-US"/>
              <a:t>Click icon to add picture</a:t>
            </a:r>
            <a:endParaRPr lang="nl-NL" dirty="0"/>
          </a:p>
        </p:txBody>
      </p:sp>
      <p:sp>
        <p:nvSpPr>
          <p:cNvPr id="9" name="Tijdelijke aanduiding voor afbeelding 7"/>
          <p:cNvSpPr>
            <a:spLocks noGrp="1"/>
          </p:cNvSpPr>
          <p:nvPr>
            <p:ph type="pic" sz="quarter" idx="15"/>
          </p:nvPr>
        </p:nvSpPr>
        <p:spPr>
          <a:xfrm>
            <a:off x="6096000" y="3024000"/>
            <a:ext cx="6096000" cy="3024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2863743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KLIK OM DE STIJL TE BEWERKEN</a:t>
            </a:r>
          </a:p>
        </p:txBody>
      </p:sp>
      <p:sp>
        <p:nvSpPr>
          <p:cNvPr id="3" name="Tijdelijke aanduiding voor inhoud 2"/>
          <p:cNvSpPr>
            <a:spLocks noGrp="1"/>
          </p:cNvSpPr>
          <p:nvPr>
            <p:ph idx="1"/>
          </p:nvPr>
        </p:nvSpPr>
        <p:spPr>
          <a:xfrm>
            <a:off x="827483" y="1398589"/>
            <a:ext cx="10883828" cy="2318444"/>
          </a:xfrm>
        </p:spPr>
        <p:txBody>
          <a:bodyPr/>
          <a:lstStyle/>
          <a:p>
            <a:pPr lvl="0"/>
            <a:r>
              <a:rPr lang="en-US"/>
              <a:t>Click to edit Master text styles</a:t>
            </a:r>
          </a:p>
          <a:p>
            <a:pPr lvl="1"/>
            <a:r>
              <a:rPr lang="en-US"/>
              <a:t>Second level</a:t>
            </a:r>
          </a:p>
          <a:p>
            <a:pPr lvl="2"/>
            <a:r>
              <a:rPr lang="en-US"/>
              <a:t>Third level</a:t>
            </a:r>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06.12.2023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8" name="Tijdelijke aanduiding voor afbeelding 7"/>
          <p:cNvSpPr>
            <a:spLocks noGrp="1"/>
          </p:cNvSpPr>
          <p:nvPr>
            <p:ph type="pic" sz="quarter" idx="14"/>
          </p:nvPr>
        </p:nvSpPr>
        <p:spPr>
          <a:xfrm>
            <a:off x="1" y="3861048"/>
            <a:ext cx="4068511" cy="2186952"/>
          </a:xfrm>
        </p:spPr>
        <p:txBody>
          <a:bodyPr wrap="none">
            <a:normAutofit/>
          </a:bodyPr>
          <a:lstStyle>
            <a:lvl1pPr marL="0" indent="0" algn="ctr">
              <a:buNone/>
              <a:defRPr sz="1000"/>
            </a:lvl1pPr>
          </a:lstStyle>
          <a:p>
            <a:r>
              <a:rPr lang="en-US"/>
              <a:t>Click icon to add picture</a:t>
            </a:r>
            <a:endParaRPr lang="nl-NL" dirty="0"/>
          </a:p>
        </p:txBody>
      </p:sp>
      <p:sp>
        <p:nvSpPr>
          <p:cNvPr id="9" name="Tijdelijke aanduiding voor afbeelding 7"/>
          <p:cNvSpPr>
            <a:spLocks noGrp="1"/>
          </p:cNvSpPr>
          <p:nvPr>
            <p:ph type="pic" sz="quarter" idx="15"/>
          </p:nvPr>
        </p:nvSpPr>
        <p:spPr>
          <a:xfrm>
            <a:off x="4061745" y="3861048"/>
            <a:ext cx="4068511" cy="2186952"/>
          </a:xfrm>
        </p:spPr>
        <p:txBody>
          <a:bodyPr wrap="none">
            <a:normAutofit/>
          </a:bodyPr>
          <a:lstStyle>
            <a:lvl1pPr marL="0" indent="0" algn="ctr">
              <a:buNone/>
              <a:defRPr sz="1000"/>
            </a:lvl1pPr>
          </a:lstStyle>
          <a:p>
            <a:r>
              <a:rPr lang="en-US"/>
              <a:t>Click icon to add picture</a:t>
            </a:r>
            <a:endParaRPr lang="nl-NL" dirty="0"/>
          </a:p>
        </p:txBody>
      </p:sp>
      <p:sp>
        <p:nvSpPr>
          <p:cNvPr id="13" name="Tijdelijke aanduiding voor afbeelding 7"/>
          <p:cNvSpPr>
            <a:spLocks noGrp="1"/>
          </p:cNvSpPr>
          <p:nvPr>
            <p:ph type="pic" sz="quarter" idx="16"/>
          </p:nvPr>
        </p:nvSpPr>
        <p:spPr>
          <a:xfrm>
            <a:off x="8123490" y="3861048"/>
            <a:ext cx="4068511" cy="2186952"/>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22215722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9_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827484" y="473076"/>
            <a:ext cx="10840129" cy="3243957"/>
          </a:xfrm>
        </p:spPr>
        <p:txBody>
          <a:bodyPr/>
          <a:lstStyle/>
          <a:p>
            <a:pPr lvl="0"/>
            <a:r>
              <a:rPr lang="en-US"/>
              <a:t>Click to edit Master text styles</a:t>
            </a:r>
          </a:p>
          <a:p>
            <a:pPr lvl="1"/>
            <a:r>
              <a:rPr lang="en-US"/>
              <a:t>Second level</a:t>
            </a:r>
          </a:p>
          <a:p>
            <a:pPr lvl="2"/>
            <a:r>
              <a:rPr lang="en-US"/>
              <a:t>Third level</a:t>
            </a:r>
          </a:p>
        </p:txBody>
      </p:sp>
      <p:sp>
        <p:nvSpPr>
          <p:cNvPr id="10" name="Tijdelijke aanduiding voor datum 9"/>
          <p:cNvSpPr>
            <a:spLocks noGrp="1"/>
          </p:cNvSpPr>
          <p:nvPr>
            <p:ph type="dt" sz="half" idx="10"/>
          </p:nvPr>
        </p:nvSpPr>
        <p:spPr/>
        <p:txBody>
          <a:bodyPr/>
          <a:lstStyle/>
          <a:p>
            <a:fld id="{37826054-F3B3-421D-838E-923FBCA282AE}" type="datetimeFigureOut">
              <a:rPr lang="nb-NO" smtClean="0"/>
              <a:t>06.12.2023</a:t>
            </a:fld>
            <a:endParaRPr lang="nb-NO"/>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nb-NO"/>
          </a:p>
        </p:txBody>
      </p:sp>
      <p:sp>
        <p:nvSpPr>
          <p:cNvPr id="13" name="Tijdelijke aanduiding voor afbeelding 7"/>
          <p:cNvSpPr>
            <a:spLocks noGrp="1"/>
          </p:cNvSpPr>
          <p:nvPr>
            <p:ph type="pic" sz="quarter" idx="14"/>
          </p:nvPr>
        </p:nvSpPr>
        <p:spPr>
          <a:xfrm>
            <a:off x="1" y="3861048"/>
            <a:ext cx="4068511" cy="2186952"/>
          </a:xfrm>
        </p:spPr>
        <p:txBody>
          <a:bodyPr wrap="none">
            <a:normAutofit/>
          </a:bodyPr>
          <a:lstStyle>
            <a:lvl1pPr marL="0" indent="0" algn="ctr">
              <a:buNone/>
              <a:defRPr sz="1000"/>
            </a:lvl1pPr>
          </a:lstStyle>
          <a:p>
            <a:r>
              <a:rPr lang="en-US"/>
              <a:t>Click icon to add picture</a:t>
            </a:r>
            <a:endParaRPr lang="nl-NL" dirty="0"/>
          </a:p>
        </p:txBody>
      </p:sp>
      <p:sp>
        <p:nvSpPr>
          <p:cNvPr id="14" name="Tijdelijke aanduiding voor afbeelding 7"/>
          <p:cNvSpPr>
            <a:spLocks noGrp="1"/>
          </p:cNvSpPr>
          <p:nvPr>
            <p:ph type="pic" sz="quarter" idx="15"/>
          </p:nvPr>
        </p:nvSpPr>
        <p:spPr>
          <a:xfrm>
            <a:off x="4061745" y="3861048"/>
            <a:ext cx="4068511" cy="2186952"/>
          </a:xfrm>
        </p:spPr>
        <p:txBody>
          <a:bodyPr wrap="none">
            <a:normAutofit/>
          </a:bodyPr>
          <a:lstStyle>
            <a:lvl1pPr marL="0" indent="0" algn="ctr">
              <a:buNone/>
              <a:defRPr sz="1000"/>
            </a:lvl1pPr>
          </a:lstStyle>
          <a:p>
            <a:r>
              <a:rPr lang="en-US"/>
              <a:t>Click icon to add picture</a:t>
            </a:r>
            <a:endParaRPr lang="nl-NL" dirty="0"/>
          </a:p>
        </p:txBody>
      </p:sp>
      <p:sp>
        <p:nvSpPr>
          <p:cNvPr id="15" name="Tijdelijke aanduiding voor afbeelding 7"/>
          <p:cNvSpPr>
            <a:spLocks noGrp="1"/>
          </p:cNvSpPr>
          <p:nvPr>
            <p:ph type="pic" sz="quarter" idx="16"/>
          </p:nvPr>
        </p:nvSpPr>
        <p:spPr>
          <a:xfrm>
            <a:off x="8123490" y="3861048"/>
            <a:ext cx="4068511" cy="2186952"/>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36690497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87036-A87E-43B7-90CA-D9537E0496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2E50367C-5108-43B7-9E25-DE390E5DCE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0C74FA18-F15A-4B61-A4A3-C02938B7CC29}"/>
              </a:ext>
            </a:extLst>
          </p:cNvPr>
          <p:cNvSpPr>
            <a:spLocks noGrp="1"/>
          </p:cNvSpPr>
          <p:nvPr>
            <p:ph type="dt" sz="half" idx="10"/>
          </p:nvPr>
        </p:nvSpPr>
        <p:spPr/>
        <p:txBody>
          <a:bodyPr/>
          <a:lstStyle/>
          <a:p>
            <a:fld id="{37826054-F3B3-421D-838E-923FBCA282AE}" type="datetimeFigureOut">
              <a:rPr lang="nb-NO" smtClean="0"/>
              <a:t>06.12.2023</a:t>
            </a:fld>
            <a:endParaRPr lang="nb-NO"/>
          </a:p>
        </p:txBody>
      </p:sp>
      <p:sp>
        <p:nvSpPr>
          <p:cNvPr id="5" name="Footer Placeholder 4">
            <a:extLst>
              <a:ext uri="{FF2B5EF4-FFF2-40B4-BE49-F238E27FC236}">
                <a16:creationId xmlns:a16="http://schemas.microsoft.com/office/drawing/2014/main" id="{632A01E6-2B17-434C-936C-1287B1AD88CA}"/>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74089BA6-0957-483B-B7B5-7615B115419E}"/>
              </a:ext>
            </a:extLst>
          </p:cNvPr>
          <p:cNvSpPr>
            <a:spLocks noGrp="1"/>
          </p:cNvSpPr>
          <p:nvPr>
            <p:ph type="sldNum" sz="quarter" idx="12"/>
          </p:nvPr>
        </p:nvSpPr>
        <p:spPr/>
        <p:txBody>
          <a:bodyPr/>
          <a:lstStyle/>
          <a:p>
            <a:fld id="{CB0FC3C6-00B5-43BC-9C28-A2F22C921ED5}" type="slidenum">
              <a:rPr lang="nb-NO" smtClean="0"/>
              <a:t>‹#›</a:t>
            </a:fld>
            <a:endParaRPr lang="nb-NO"/>
          </a:p>
        </p:txBody>
      </p:sp>
    </p:spTree>
    <p:extLst>
      <p:ext uri="{BB962C8B-B14F-4D97-AF65-F5344CB8AC3E}">
        <p14:creationId xmlns:p14="http://schemas.microsoft.com/office/powerpoint/2010/main" val="2134777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E3C09-1247-6CD6-2DD6-57F82D529C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v-SE"/>
          </a:p>
        </p:txBody>
      </p:sp>
      <p:sp>
        <p:nvSpPr>
          <p:cNvPr id="3" name="Text Placeholder 2">
            <a:extLst>
              <a:ext uri="{FF2B5EF4-FFF2-40B4-BE49-F238E27FC236}">
                <a16:creationId xmlns:a16="http://schemas.microsoft.com/office/drawing/2014/main" id="{A6E7BF94-FF57-1290-1DE7-8758C99702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2CF2C5-1A0C-DC41-7BBF-4E36662E7952}"/>
              </a:ext>
            </a:extLst>
          </p:cNvPr>
          <p:cNvSpPr>
            <a:spLocks noGrp="1"/>
          </p:cNvSpPr>
          <p:nvPr>
            <p:ph type="dt" sz="half" idx="10"/>
          </p:nvPr>
        </p:nvSpPr>
        <p:spPr/>
        <p:txBody>
          <a:bodyPr/>
          <a:lstStyle/>
          <a:p>
            <a:fld id="{CD461D4F-0F41-45C0-BBDD-C064184AE3D6}" type="datetimeFigureOut">
              <a:rPr lang="sv-SE" smtClean="0"/>
              <a:t>2023-12-06</a:t>
            </a:fld>
            <a:endParaRPr lang="sv-SE"/>
          </a:p>
        </p:txBody>
      </p:sp>
      <p:sp>
        <p:nvSpPr>
          <p:cNvPr id="5" name="Footer Placeholder 4">
            <a:extLst>
              <a:ext uri="{FF2B5EF4-FFF2-40B4-BE49-F238E27FC236}">
                <a16:creationId xmlns:a16="http://schemas.microsoft.com/office/drawing/2014/main" id="{6A32706E-F176-F915-7461-80BF7D2DACBB}"/>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0BC42412-3A58-4A83-6CCC-4BF7AAF81011}"/>
              </a:ext>
            </a:extLst>
          </p:cNvPr>
          <p:cNvSpPr>
            <a:spLocks noGrp="1"/>
          </p:cNvSpPr>
          <p:nvPr>
            <p:ph type="sldNum" sz="quarter" idx="12"/>
          </p:nvPr>
        </p:nvSpPr>
        <p:spPr/>
        <p:txBody>
          <a:bodyPr/>
          <a:lstStyle/>
          <a:p>
            <a:fld id="{ADA9048E-B49C-4CA9-B0AD-1D5516FD1F44}" type="slidenum">
              <a:rPr lang="sv-SE" smtClean="0"/>
              <a:t>‹#›</a:t>
            </a:fld>
            <a:endParaRPr lang="sv-SE"/>
          </a:p>
        </p:txBody>
      </p:sp>
    </p:spTree>
    <p:extLst>
      <p:ext uri="{BB962C8B-B14F-4D97-AF65-F5344CB8AC3E}">
        <p14:creationId xmlns:p14="http://schemas.microsoft.com/office/powerpoint/2010/main" val="997435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D23D9-7F86-4D40-E368-2C71E05F7062}"/>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D190ADEA-E8EA-CA25-8EAD-D775491942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a:extLst>
              <a:ext uri="{FF2B5EF4-FFF2-40B4-BE49-F238E27FC236}">
                <a16:creationId xmlns:a16="http://schemas.microsoft.com/office/drawing/2014/main" id="{579A077E-0A67-7DD8-3C3F-DF260A2A6D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a:extLst>
              <a:ext uri="{FF2B5EF4-FFF2-40B4-BE49-F238E27FC236}">
                <a16:creationId xmlns:a16="http://schemas.microsoft.com/office/drawing/2014/main" id="{5B166BDC-6913-6E41-AA03-6B4964C359FC}"/>
              </a:ext>
            </a:extLst>
          </p:cNvPr>
          <p:cNvSpPr>
            <a:spLocks noGrp="1"/>
          </p:cNvSpPr>
          <p:nvPr>
            <p:ph type="dt" sz="half" idx="10"/>
          </p:nvPr>
        </p:nvSpPr>
        <p:spPr/>
        <p:txBody>
          <a:bodyPr/>
          <a:lstStyle/>
          <a:p>
            <a:fld id="{CD461D4F-0F41-45C0-BBDD-C064184AE3D6}" type="datetimeFigureOut">
              <a:rPr lang="sv-SE" smtClean="0"/>
              <a:t>2023-12-06</a:t>
            </a:fld>
            <a:endParaRPr lang="sv-SE"/>
          </a:p>
        </p:txBody>
      </p:sp>
      <p:sp>
        <p:nvSpPr>
          <p:cNvPr id="6" name="Footer Placeholder 5">
            <a:extLst>
              <a:ext uri="{FF2B5EF4-FFF2-40B4-BE49-F238E27FC236}">
                <a16:creationId xmlns:a16="http://schemas.microsoft.com/office/drawing/2014/main" id="{71F91F8D-0822-704E-4F80-2409D36133A4}"/>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639DBB2C-642F-4445-E4D0-3206CA04A52F}"/>
              </a:ext>
            </a:extLst>
          </p:cNvPr>
          <p:cNvSpPr>
            <a:spLocks noGrp="1"/>
          </p:cNvSpPr>
          <p:nvPr>
            <p:ph type="sldNum" sz="quarter" idx="12"/>
          </p:nvPr>
        </p:nvSpPr>
        <p:spPr/>
        <p:txBody>
          <a:bodyPr/>
          <a:lstStyle/>
          <a:p>
            <a:fld id="{ADA9048E-B49C-4CA9-B0AD-1D5516FD1F44}" type="slidenum">
              <a:rPr lang="sv-SE" smtClean="0"/>
              <a:t>‹#›</a:t>
            </a:fld>
            <a:endParaRPr lang="sv-SE"/>
          </a:p>
        </p:txBody>
      </p:sp>
    </p:spTree>
    <p:extLst>
      <p:ext uri="{BB962C8B-B14F-4D97-AF65-F5344CB8AC3E}">
        <p14:creationId xmlns:p14="http://schemas.microsoft.com/office/powerpoint/2010/main" val="1519527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A6BF1-2736-1D7A-F99A-85E16D59AAC8}"/>
              </a:ext>
            </a:extLst>
          </p:cNvPr>
          <p:cNvSpPr>
            <a:spLocks noGrp="1"/>
          </p:cNvSpPr>
          <p:nvPr>
            <p:ph type="title"/>
          </p:nvPr>
        </p:nvSpPr>
        <p:spPr>
          <a:xfrm>
            <a:off x="839788" y="365125"/>
            <a:ext cx="10515600" cy="1325563"/>
          </a:xfrm>
        </p:spPr>
        <p:txBody>
          <a:bodyPr/>
          <a:lstStyle/>
          <a:p>
            <a:r>
              <a:rPr lang="en-US"/>
              <a:t>Click to edit Master title style</a:t>
            </a:r>
            <a:endParaRPr lang="sv-SE"/>
          </a:p>
        </p:txBody>
      </p:sp>
      <p:sp>
        <p:nvSpPr>
          <p:cNvPr id="3" name="Text Placeholder 2">
            <a:extLst>
              <a:ext uri="{FF2B5EF4-FFF2-40B4-BE49-F238E27FC236}">
                <a16:creationId xmlns:a16="http://schemas.microsoft.com/office/drawing/2014/main" id="{4D145D68-6C62-B110-000E-2901AC08FF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BD70D8-ABC0-F8DC-6A73-AD301C7901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a:extLst>
              <a:ext uri="{FF2B5EF4-FFF2-40B4-BE49-F238E27FC236}">
                <a16:creationId xmlns:a16="http://schemas.microsoft.com/office/drawing/2014/main" id="{4F3E06C0-B434-DF16-5EDB-C37086FC8A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074BC2-AB77-817A-1A94-F404E050FF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a:extLst>
              <a:ext uri="{FF2B5EF4-FFF2-40B4-BE49-F238E27FC236}">
                <a16:creationId xmlns:a16="http://schemas.microsoft.com/office/drawing/2014/main" id="{B3C2E578-AAC9-C1FB-F7ED-6CBD5F938EFF}"/>
              </a:ext>
            </a:extLst>
          </p:cNvPr>
          <p:cNvSpPr>
            <a:spLocks noGrp="1"/>
          </p:cNvSpPr>
          <p:nvPr>
            <p:ph type="dt" sz="half" idx="10"/>
          </p:nvPr>
        </p:nvSpPr>
        <p:spPr/>
        <p:txBody>
          <a:bodyPr/>
          <a:lstStyle/>
          <a:p>
            <a:fld id="{CD461D4F-0F41-45C0-BBDD-C064184AE3D6}" type="datetimeFigureOut">
              <a:rPr lang="sv-SE" smtClean="0"/>
              <a:t>2023-12-06</a:t>
            </a:fld>
            <a:endParaRPr lang="sv-SE"/>
          </a:p>
        </p:txBody>
      </p:sp>
      <p:sp>
        <p:nvSpPr>
          <p:cNvPr id="8" name="Footer Placeholder 7">
            <a:extLst>
              <a:ext uri="{FF2B5EF4-FFF2-40B4-BE49-F238E27FC236}">
                <a16:creationId xmlns:a16="http://schemas.microsoft.com/office/drawing/2014/main" id="{A23C5C6F-2004-A664-10E1-419AEA59AAF6}"/>
              </a:ext>
            </a:extLst>
          </p:cNvPr>
          <p:cNvSpPr>
            <a:spLocks noGrp="1"/>
          </p:cNvSpPr>
          <p:nvPr>
            <p:ph type="ftr" sz="quarter" idx="11"/>
          </p:nvPr>
        </p:nvSpPr>
        <p:spPr/>
        <p:txBody>
          <a:bodyPr/>
          <a:lstStyle/>
          <a:p>
            <a:endParaRPr lang="sv-SE"/>
          </a:p>
        </p:txBody>
      </p:sp>
      <p:sp>
        <p:nvSpPr>
          <p:cNvPr id="9" name="Slide Number Placeholder 8">
            <a:extLst>
              <a:ext uri="{FF2B5EF4-FFF2-40B4-BE49-F238E27FC236}">
                <a16:creationId xmlns:a16="http://schemas.microsoft.com/office/drawing/2014/main" id="{7FE80645-1017-978C-F065-9F37261CC8C2}"/>
              </a:ext>
            </a:extLst>
          </p:cNvPr>
          <p:cNvSpPr>
            <a:spLocks noGrp="1"/>
          </p:cNvSpPr>
          <p:nvPr>
            <p:ph type="sldNum" sz="quarter" idx="12"/>
          </p:nvPr>
        </p:nvSpPr>
        <p:spPr/>
        <p:txBody>
          <a:bodyPr/>
          <a:lstStyle/>
          <a:p>
            <a:fld id="{ADA9048E-B49C-4CA9-B0AD-1D5516FD1F44}" type="slidenum">
              <a:rPr lang="sv-SE" smtClean="0"/>
              <a:t>‹#›</a:t>
            </a:fld>
            <a:endParaRPr lang="sv-SE"/>
          </a:p>
        </p:txBody>
      </p:sp>
    </p:spTree>
    <p:extLst>
      <p:ext uri="{BB962C8B-B14F-4D97-AF65-F5344CB8AC3E}">
        <p14:creationId xmlns:p14="http://schemas.microsoft.com/office/powerpoint/2010/main" val="614062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1F898-31ED-268A-97F9-9FDABE421034}"/>
              </a:ext>
            </a:extLst>
          </p:cNvPr>
          <p:cNvSpPr>
            <a:spLocks noGrp="1"/>
          </p:cNvSpPr>
          <p:nvPr>
            <p:ph type="title"/>
          </p:nvPr>
        </p:nvSpPr>
        <p:spPr/>
        <p:txBody>
          <a:bodyPr/>
          <a:lstStyle/>
          <a:p>
            <a:r>
              <a:rPr lang="en-US"/>
              <a:t>Click to edit Master title style</a:t>
            </a:r>
            <a:endParaRPr lang="sv-SE"/>
          </a:p>
        </p:txBody>
      </p:sp>
      <p:sp>
        <p:nvSpPr>
          <p:cNvPr id="3" name="Date Placeholder 2">
            <a:extLst>
              <a:ext uri="{FF2B5EF4-FFF2-40B4-BE49-F238E27FC236}">
                <a16:creationId xmlns:a16="http://schemas.microsoft.com/office/drawing/2014/main" id="{0A52F1C5-8124-AC73-52DE-4CBC0DAED472}"/>
              </a:ext>
            </a:extLst>
          </p:cNvPr>
          <p:cNvSpPr>
            <a:spLocks noGrp="1"/>
          </p:cNvSpPr>
          <p:nvPr>
            <p:ph type="dt" sz="half" idx="10"/>
          </p:nvPr>
        </p:nvSpPr>
        <p:spPr/>
        <p:txBody>
          <a:bodyPr/>
          <a:lstStyle/>
          <a:p>
            <a:fld id="{CD461D4F-0F41-45C0-BBDD-C064184AE3D6}" type="datetimeFigureOut">
              <a:rPr lang="sv-SE" smtClean="0"/>
              <a:t>2023-12-06</a:t>
            </a:fld>
            <a:endParaRPr lang="sv-SE"/>
          </a:p>
        </p:txBody>
      </p:sp>
      <p:sp>
        <p:nvSpPr>
          <p:cNvPr id="4" name="Footer Placeholder 3">
            <a:extLst>
              <a:ext uri="{FF2B5EF4-FFF2-40B4-BE49-F238E27FC236}">
                <a16:creationId xmlns:a16="http://schemas.microsoft.com/office/drawing/2014/main" id="{5A42890E-9E2D-3457-4218-7D0F44DC6AC1}"/>
              </a:ext>
            </a:extLst>
          </p:cNvPr>
          <p:cNvSpPr>
            <a:spLocks noGrp="1"/>
          </p:cNvSpPr>
          <p:nvPr>
            <p:ph type="ftr" sz="quarter" idx="11"/>
          </p:nvPr>
        </p:nvSpPr>
        <p:spPr/>
        <p:txBody>
          <a:bodyPr/>
          <a:lstStyle/>
          <a:p>
            <a:endParaRPr lang="sv-SE"/>
          </a:p>
        </p:txBody>
      </p:sp>
      <p:sp>
        <p:nvSpPr>
          <p:cNvPr id="5" name="Slide Number Placeholder 4">
            <a:extLst>
              <a:ext uri="{FF2B5EF4-FFF2-40B4-BE49-F238E27FC236}">
                <a16:creationId xmlns:a16="http://schemas.microsoft.com/office/drawing/2014/main" id="{25B3B67A-826F-EEAB-A507-F14CC8325363}"/>
              </a:ext>
            </a:extLst>
          </p:cNvPr>
          <p:cNvSpPr>
            <a:spLocks noGrp="1"/>
          </p:cNvSpPr>
          <p:nvPr>
            <p:ph type="sldNum" sz="quarter" idx="12"/>
          </p:nvPr>
        </p:nvSpPr>
        <p:spPr/>
        <p:txBody>
          <a:bodyPr/>
          <a:lstStyle/>
          <a:p>
            <a:fld id="{ADA9048E-B49C-4CA9-B0AD-1D5516FD1F44}" type="slidenum">
              <a:rPr lang="sv-SE" smtClean="0"/>
              <a:t>‹#›</a:t>
            </a:fld>
            <a:endParaRPr lang="sv-SE"/>
          </a:p>
        </p:txBody>
      </p:sp>
    </p:spTree>
    <p:extLst>
      <p:ext uri="{BB962C8B-B14F-4D97-AF65-F5344CB8AC3E}">
        <p14:creationId xmlns:p14="http://schemas.microsoft.com/office/powerpoint/2010/main" val="3512004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D8089B-3084-D28B-D60E-EAAB6B3FBC30}"/>
              </a:ext>
            </a:extLst>
          </p:cNvPr>
          <p:cNvSpPr>
            <a:spLocks noGrp="1"/>
          </p:cNvSpPr>
          <p:nvPr>
            <p:ph type="dt" sz="half" idx="10"/>
          </p:nvPr>
        </p:nvSpPr>
        <p:spPr/>
        <p:txBody>
          <a:bodyPr/>
          <a:lstStyle/>
          <a:p>
            <a:fld id="{CD461D4F-0F41-45C0-BBDD-C064184AE3D6}" type="datetimeFigureOut">
              <a:rPr lang="sv-SE" smtClean="0"/>
              <a:t>2023-12-06</a:t>
            </a:fld>
            <a:endParaRPr lang="sv-SE"/>
          </a:p>
        </p:txBody>
      </p:sp>
      <p:sp>
        <p:nvSpPr>
          <p:cNvPr id="3" name="Footer Placeholder 2">
            <a:extLst>
              <a:ext uri="{FF2B5EF4-FFF2-40B4-BE49-F238E27FC236}">
                <a16:creationId xmlns:a16="http://schemas.microsoft.com/office/drawing/2014/main" id="{988AA3C6-9364-9361-11B3-84A5BC5B5702}"/>
              </a:ext>
            </a:extLst>
          </p:cNvPr>
          <p:cNvSpPr>
            <a:spLocks noGrp="1"/>
          </p:cNvSpPr>
          <p:nvPr>
            <p:ph type="ftr" sz="quarter" idx="11"/>
          </p:nvPr>
        </p:nvSpPr>
        <p:spPr/>
        <p:txBody>
          <a:bodyPr/>
          <a:lstStyle/>
          <a:p>
            <a:endParaRPr lang="sv-SE"/>
          </a:p>
        </p:txBody>
      </p:sp>
      <p:sp>
        <p:nvSpPr>
          <p:cNvPr id="4" name="Slide Number Placeholder 3">
            <a:extLst>
              <a:ext uri="{FF2B5EF4-FFF2-40B4-BE49-F238E27FC236}">
                <a16:creationId xmlns:a16="http://schemas.microsoft.com/office/drawing/2014/main" id="{D30B46B5-8D01-DCFD-449A-BE3FEEEEEA2E}"/>
              </a:ext>
            </a:extLst>
          </p:cNvPr>
          <p:cNvSpPr>
            <a:spLocks noGrp="1"/>
          </p:cNvSpPr>
          <p:nvPr>
            <p:ph type="sldNum" sz="quarter" idx="12"/>
          </p:nvPr>
        </p:nvSpPr>
        <p:spPr/>
        <p:txBody>
          <a:bodyPr/>
          <a:lstStyle/>
          <a:p>
            <a:fld id="{ADA9048E-B49C-4CA9-B0AD-1D5516FD1F44}" type="slidenum">
              <a:rPr lang="sv-SE" smtClean="0"/>
              <a:t>‹#›</a:t>
            </a:fld>
            <a:endParaRPr lang="sv-SE"/>
          </a:p>
        </p:txBody>
      </p:sp>
    </p:spTree>
    <p:extLst>
      <p:ext uri="{BB962C8B-B14F-4D97-AF65-F5344CB8AC3E}">
        <p14:creationId xmlns:p14="http://schemas.microsoft.com/office/powerpoint/2010/main" val="1109625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DAC94-94FF-41A6-F03D-9430388658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Content Placeholder 2">
            <a:extLst>
              <a:ext uri="{FF2B5EF4-FFF2-40B4-BE49-F238E27FC236}">
                <a16:creationId xmlns:a16="http://schemas.microsoft.com/office/drawing/2014/main" id="{3FF65C72-A26F-53A8-ACA1-7EF28C2F85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a:extLst>
              <a:ext uri="{FF2B5EF4-FFF2-40B4-BE49-F238E27FC236}">
                <a16:creationId xmlns:a16="http://schemas.microsoft.com/office/drawing/2014/main" id="{6CDB5AC1-5B0C-E60A-A610-D2D1174AA6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1497D5-17ED-3F53-1E2F-B9F8BD095D32}"/>
              </a:ext>
            </a:extLst>
          </p:cNvPr>
          <p:cNvSpPr>
            <a:spLocks noGrp="1"/>
          </p:cNvSpPr>
          <p:nvPr>
            <p:ph type="dt" sz="half" idx="10"/>
          </p:nvPr>
        </p:nvSpPr>
        <p:spPr/>
        <p:txBody>
          <a:bodyPr/>
          <a:lstStyle/>
          <a:p>
            <a:fld id="{CD461D4F-0F41-45C0-BBDD-C064184AE3D6}" type="datetimeFigureOut">
              <a:rPr lang="sv-SE" smtClean="0"/>
              <a:t>2023-12-06</a:t>
            </a:fld>
            <a:endParaRPr lang="sv-SE"/>
          </a:p>
        </p:txBody>
      </p:sp>
      <p:sp>
        <p:nvSpPr>
          <p:cNvPr id="6" name="Footer Placeholder 5">
            <a:extLst>
              <a:ext uri="{FF2B5EF4-FFF2-40B4-BE49-F238E27FC236}">
                <a16:creationId xmlns:a16="http://schemas.microsoft.com/office/drawing/2014/main" id="{C008E859-D1F2-11D6-06C6-9996DFAABD35}"/>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8A4696D7-19A4-8AF3-FF4F-75F28147DC82}"/>
              </a:ext>
            </a:extLst>
          </p:cNvPr>
          <p:cNvSpPr>
            <a:spLocks noGrp="1"/>
          </p:cNvSpPr>
          <p:nvPr>
            <p:ph type="sldNum" sz="quarter" idx="12"/>
          </p:nvPr>
        </p:nvSpPr>
        <p:spPr/>
        <p:txBody>
          <a:bodyPr/>
          <a:lstStyle/>
          <a:p>
            <a:fld id="{ADA9048E-B49C-4CA9-B0AD-1D5516FD1F44}" type="slidenum">
              <a:rPr lang="sv-SE" smtClean="0"/>
              <a:t>‹#›</a:t>
            </a:fld>
            <a:endParaRPr lang="sv-SE"/>
          </a:p>
        </p:txBody>
      </p:sp>
    </p:spTree>
    <p:extLst>
      <p:ext uri="{BB962C8B-B14F-4D97-AF65-F5344CB8AC3E}">
        <p14:creationId xmlns:p14="http://schemas.microsoft.com/office/powerpoint/2010/main" val="2194446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F69DE-F97B-3ABC-B653-B8E9DE0306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Picture Placeholder 2">
            <a:extLst>
              <a:ext uri="{FF2B5EF4-FFF2-40B4-BE49-F238E27FC236}">
                <a16:creationId xmlns:a16="http://schemas.microsoft.com/office/drawing/2014/main" id="{09ACAB9A-5180-0657-E97F-27CC6249D5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a:extLst>
              <a:ext uri="{FF2B5EF4-FFF2-40B4-BE49-F238E27FC236}">
                <a16:creationId xmlns:a16="http://schemas.microsoft.com/office/drawing/2014/main" id="{9ADD6C2E-B1D7-B396-9DDC-A350A219B0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7911D2-07BB-3BB1-E10D-515AF6878F20}"/>
              </a:ext>
            </a:extLst>
          </p:cNvPr>
          <p:cNvSpPr>
            <a:spLocks noGrp="1"/>
          </p:cNvSpPr>
          <p:nvPr>
            <p:ph type="dt" sz="half" idx="10"/>
          </p:nvPr>
        </p:nvSpPr>
        <p:spPr/>
        <p:txBody>
          <a:bodyPr/>
          <a:lstStyle/>
          <a:p>
            <a:fld id="{CD461D4F-0F41-45C0-BBDD-C064184AE3D6}" type="datetimeFigureOut">
              <a:rPr lang="sv-SE" smtClean="0"/>
              <a:t>2023-12-06</a:t>
            </a:fld>
            <a:endParaRPr lang="sv-SE"/>
          </a:p>
        </p:txBody>
      </p:sp>
      <p:sp>
        <p:nvSpPr>
          <p:cNvPr id="6" name="Footer Placeholder 5">
            <a:extLst>
              <a:ext uri="{FF2B5EF4-FFF2-40B4-BE49-F238E27FC236}">
                <a16:creationId xmlns:a16="http://schemas.microsoft.com/office/drawing/2014/main" id="{FDF9EAA8-AC12-E9E0-5DF8-9AFDBA812CB3}"/>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04BFBF36-92E2-B126-8FA3-85AEA6DB1DF9}"/>
              </a:ext>
            </a:extLst>
          </p:cNvPr>
          <p:cNvSpPr>
            <a:spLocks noGrp="1"/>
          </p:cNvSpPr>
          <p:nvPr>
            <p:ph type="sldNum" sz="quarter" idx="12"/>
          </p:nvPr>
        </p:nvSpPr>
        <p:spPr/>
        <p:txBody>
          <a:bodyPr/>
          <a:lstStyle/>
          <a:p>
            <a:fld id="{ADA9048E-B49C-4CA9-B0AD-1D5516FD1F44}" type="slidenum">
              <a:rPr lang="sv-SE" smtClean="0"/>
              <a:t>‹#›</a:t>
            </a:fld>
            <a:endParaRPr lang="sv-SE"/>
          </a:p>
        </p:txBody>
      </p:sp>
    </p:spTree>
    <p:extLst>
      <p:ext uri="{BB962C8B-B14F-4D97-AF65-F5344CB8AC3E}">
        <p14:creationId xmlns:p14="http://schemas.microsoft.com/office/powerpoint/2010/main" val="1843608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42604B-75E2-73F3-B63C-5EB2A22CD0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a:extLst>
              <a:ext uri="{FF2B5EF4-FFF2-40B4-BE49-F238E27FC236}">
                <a16:creationId xmlns:a16="http://schemas.microsoft.com/office/drawing/2014/main" id="{167F9FB0-9F49-8EBD-5D82-0C51E41D2F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0774EE7D-FB3C-CE91-A328-F25ABF6DDC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461D4F-0F41-45C0-BBDD-C064184AE3D6}" type="datetimeFigureOut">
              <a:rPr lang="sv-SE" smtClean="0"/>
              <a:t>2023-12-06</a:t>
            </a:fld>
            <a:endParaRPr lang="sv-SE"/>
          </a:p>
        </p:txBody>
      </p:sp>
      <p:sp>
        <p:nvSpPr>
          <p:cNvPr id="5" name="Footer Placeholder 4">
            <a:extLst>
              <a:ext uri="{FF2B5EF4-FFF2-40B4-BE49-F238E27FC236}">
                <a16:creationId xmlns:a16="http://schemas.microsoft.com/office/drawing/2014/main" id="{F4685A72-A6E5-BA56-A5AB-2BAFC231EE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a:extLst>
              <a:ext uri="{FF2B5EF4-FFF2-40B4-BE49-F238E27FC236}">
                <a16:creationId xmlns:a16="http://schemas.microsoft.com/office/drawing/2014/main" id="{7EEEB71F-DCC8-74F3-88B8-BCFAA4E12D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A9048E-B49C-4CA9-B0AD-1D5516FD1F44}" type="slidenum">
              <a:rPr lang="sv-SE" smtClean="0"/>
              <a:t>‹#›</a:t>
            </a:fld>
            <a:endParaRPr lang="sv-SE"/>
          </a:p>
        </p:txBody>
      </p:sp>
    </p:spTree>
    <p:extLst>
      <p:ext uri="{BB962C8B-B14F-4D97-AF65-F5344CB8AC3E}">
        <p14:creationId xmlns:p14="http://schemas.microsoft.com/office/powerpoint/2010/main" val="1532054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6070196"/>
            <a:ext cx="12192000" cy="787804"/>
          </a:xfrm>
          <a:prstGeom prst="rect">
            <a:avLst/>
          </a:prstGeom>
        </p:spPr>
      </p:pic>
      <p:sp>
        <p:nvSpPr>
          <p:cNvPr id="4" name="Tijdelijke aanduiding voor datum 3"/>
          <p:cNvSpPr>
            <a:spLocks noGrp="1"/>
          </p:cNvSpPr>
          <p:nvPr>
            <p:ph type="dt" sz="half" idx="2"/>
          </p:nvPr>
        </p:nvSpPr>
        <p:spPr>
          <a:xfrm>
            <a:off x="4536947" y="6263120"/>
            <a:ext cx="2844800" cy="365125"/>
          </a:xfrm>
          <a:prstGeom prst="rect">
            <a:avLst/>
          </a:prstGeom>
        </p:spPr>
        <p:txBody>
          <a:bodyPr vert="horz" lIns="91440" tIns="45720" rIns="91440" bIns="45720" rtlCol="0" anchor="ctr"/>
          <a:lstStyle>
            <a:lvl1pPr algn="l">
              <a:defRPr sz="1000" b="1">
                <a:solidFill>
                  <a:srgbClr val="FFFFFF"/>
                </a:solidFill>
                <a:latin typeface="Arial" pitchFamily="34" charset="0"/>
                <a:cs typeface="Arial" pitchFamily="34" charset="0"/>
              </a:defRPr>
            </a:lvl1pPr>
          </a:lstStyle>
          <a:p>
            <a:fld id="{37826054-F3B3-421D-838E-923FBCA282AE}" type="datetimeFigureOut">
              <a:rPr lang="nb-NO" smtClean="0"/>
              <a:t>06.12.2023</a:t>
            </a:fld>
            <a:endParaRPr lang="nb-NO"/>
          </a:p>
        </p:txBody>
      </p:sp>
      <p:sp>
        <p:nvSpPr>
          <p:cNvPr id="2" name="Tijdelijke aanduiding voor titel 1"/>
          <p:cNvSpPr>
            <a:spLocks noGrp="1"/>
          </p:cNvSpPr>
          <p:nvPr>
            <p:ph type="title"/>
          </p:nvPr>
        </p:nvSpPr>
        <p:spPr>
          <a:xfrm>
            <a:off x="823384" y="473075"/>
            <a:ext cx="10884219" cy="822443"/>
          </a:xfrm>
          <a:prstGeom prst="rect">
            <a:avLst/>
          </a:prstGeom>
        </p:spPr>
        <p:txBody>
          <a:bodyPr vert="horz" lIns="91440" tIns="45720" rIns="91440" bIns="45720" rtlCol="0" anchor="t" anchorCtr="0">
            <a:noAutofit/>
          </a:bodyPr>
          <a:lstStyle/>
          <a:p>
            <a:r>
              <a:rPr lang="nl-NL" dirty="0"/>
              <a:t>KLIK OM DE STIJL TE BEWERKEN</a:t>
            </a:r>
          </a:p>
        </p:txBody>
      </p:sp>
      <p:sp>
        <p:nvSpPr>
          <p:cNvPr id="3" name="Tijdelijke aanduiding voor tekst 2"/>
          <p:cNvSpPr>
            <a:spLocks noGrp="1"/>
          </p:cNvSpPr>
          <p:nvPr>
            <p:ph type="body" idx="1"/>
          </p:nvPr>
        </p:nvSpPr>
        <p:spPr>
          <a:xfrm>
            <a:off x="823384" y="1409496"/>
            <a:ext cx="10884219" cy="4530827"/>
          </a:xfrm>
          <a:prstGeom prst="rect">
            <a:avLst/>
          </a:prstGeom>
        </p:spPr>
        <p:txBody>
          <a:bodyPr vert="horz" lIns="91440" tIns="45720" rIns="91440" bIns="45720" rtlCol="0">
            <a:norm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voettekst 4"/>
          <p:cNvSpPr>
            <a:spLocks noGrp="1"/>
          </p:cNvSpPr>
          <p:nvPr>
            <p:ph type="ftr" sz="quarter" idx="3"/>
          </p:nvPr>
        </p:nvSpPr>
        <p:spPr>
          <a:xfrm>
            <a:off x="853021" y="6263120"/>
            <a:ext cx="3509819" cy="365125"/>
          </a:xfrm>
          <a:prstGeom prst="rect">
            <a:avLst/>
          </a:prstGeom>
        </p:spPr>
        <p:txBody>
          <a:bodyPr vert="horz" lIns="91440" tIns="45720" rIns="91440" bIns="45720" rtlCol="0" anchor="ctr"/>
          <a:lstStyle>
            <a:lvl1pPr algn="l">
              <a:defRPr sz="900" b="1" cap="all">
                <a:solidFill>
                  <a:srgbClr val="FFFFFF"/>
                </a:solidFill>
                <a:latin typeface="Arial" pitchFamily="34" charset="0"/>
                <a:cs typeface="Arial" pitchFamily="34" charset="0"/>
              </a:defRPr>
            </a:lvl1pPr>
          </a:lstStyle>
          <a:p>
            <a:endParaRPr lang="nb-NO"/>
          </a:p>
        </p:txBody>
      </p:sp>
      <p:sp>
        <p:nvSpPr>
          <p:cNvPr id="6" name="MSIPCMContentMarking" descr="{&quot;HashCode&quot;:-35039338,&quot;Placement&quot;:&quot;Footer&quot;,&quot;Top&quot;:521.6203,&quot;Left&quot;:409.612671,&quot;SlideWidth&quot;:960,&quot;SlideHeight&quot;:540}">
            <a:extLst>
              <a:ext uri="{FF2B5EF4-FFF2-40B4-BE49-F238E27FC236}">
                <a16:creationId xmlns:a16="http://schemas.microsoft.com/office/drawing/2014/main" id="{79566A48-75C7-4C40-BAB0-B65C9BC1EEB8}"/>
              </a:ext>
            </a:extLst>
          </p:cNvPr>
          <p:cNvSpPr txBox="1"/>
          <p:nvPr userDrawn="1"/>
        </p:nvSpPr>
        <p:spPr>
          <a:xfrm>
            <a:off x="5202081" y="6624578"/>
            <a:ext cx="1787839" cy="233422"/>
          </a:xfrm>
          <a:prstGeom prst="rect">
            <a:avLst/>
          </a:prstGeom>
          <a:noFill/>
        </p:spPr>
        <p:txBody>
          <a:bodyPr vert="horz" wrap="square" lIns="0" tIns="0" rIns="0" bIns="0" rtlCol="0" anchor="ctr" anchorCtr="1">
            <a:spAutoFit/>
          </a:bodyPr>
          <a:lstStyle/>
          <a:p>
            <a:pPr algn="ctr">
              <a:spcBef>
                <a:spcPts val="0"/>
              </a:spcBef>
              <a:spcAft>
                <a:spcPts val="0"/>
              </a:spcAft>
            </a:pPr>
            <a:r>
              <a:rPr lang="nb-NO" sz="900">
                <a:solidFill>
                  <a:srgbClr val="000000"/>
                </a:solidFill>
                <a:latin typeface="Arial" panose="020B0604020202020204" pitchFamily="34" charset="0"/>
              </a:rPr>
              <a:t>Classification: Restricted (V2)</a:t>
            </a:r>
          </a:p>
        </p:txBody>
      </p:sp>
    </p:spTree>
    <p:extLst>
      <p:ext uri="{BB962C8B-B14F-4D97-AF65-F5344CB8AC3E}">
        <p14:creationId xmlns:p14="http://schemas.microsoft.com/office/powerpoint/2010/main" val="30924185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ts val="3000"/>
        </a:lnSpc>
        <a:spcBef>
          <a:spcPts val="0"/>
        </a:spcBef>
        <a:spcAft>
          <a:spcPts val="0"/>
        </a:spcAft>
        <a:buNone/>
        <a:defRPr sz="2800" b="1" kern="1200" cap="all">
          <a:solidFill>
            <a:schemeClr val="tx2"/>
          </a:solidFill>
          <a:latin typeface="Arial" pitchFamily="34" charset="0"/>
          <a:ea typeface="+mj-ea"/>
          <a:cs typeface="Arial" pitchFamily="34" charset="0"/>
        </a:defRPr>
      </a:lvl1pPr>
    </p:titleStyle>
    <p:bodyStyle>
      <a:lvl1pPr marL="263525" indent="-263525" algn="l" defTabSz="914400" rtl="0" eaLnBrk="1" latinLnBrk="0" hangingPunct="1">
        <a:spcBef>
          <a:spcPts val="0"/>
        </a:spcBef>
        <a:buClr>
          <a:schemeClr val="tx2"/>
        </a:buClr>
        <a:buSzPct val="135000"/>
        <a:buFont typeface="Arial" pitchFamily="34" charset="0"/>
        <a:buChar char="•"/>
        <a:defRPr sz="2200" kern="1200">
          <a:solidFill>
            <a:schemeClr val="tx1"/>
          </a:solidFill>
          <a:latin typeface="Arial" pitchFamily="34" charset="0"/>
          <a:ea typeface="+mn-ea"/>
          <a:cs typeface="Arial" pitchFamily="34" charset="0"/>
        </a:defRPr>
      </a:lvl1pPr>
      <a:lvl2pPr marL="541338" indent="-276225" algn="l" defTabSz="914400" rtl="0" eaLnBrk="1" latinLnBrk="0" hangingPunct="1">
        <a:spcBef>
          <a:spcPts val="0"/>
        </a:spcBef>
        <a:buFont typeface="Arial" pitchFamily="34" charset="0"/>
        <a:buChar char="–"/>
        <a:defRPr sz="2000" kern="1200">
          <a:solidFill>
            <a:schemeClr val="tx1"/>
          </a:solidFill>
          <a:latin typeface="Arial" pitchFamily="34" charset="0"/>
          <a:ea typeface="+mn-ea"/>
          <a:cs typeface="Arial" pitchFamily="34" charset="0"/>
        </a:defRPr>
      </a:lvl2pPr>
      <a:lvl3pPr marL="717550" indent="-176213" algn="l" defTabSz="914400" rtl="0" eaLnBrk="1" latinLnBrk="0" hangingPunct="1">
        <a:spcBef>
          <a:spcPts val="0"/>
        </a:spcBef>
        <a:buClr>
          <a:schemeClr val="tx2"/>
        </a:buClr>
        <a:buFont typeface="Arial" pitchFamily="34" charset="0"/>
        <a:buChar char="•"/>
        <a:defRPr sz="1800" kern="1200">
          <a:solidFill>
            <a:schemeClr val="tx1"/>
          </a:solidFill>
          <a:latin typeface="Arial" pitchFamily="34" charset="0"/>
          <a:ea typeface="+mn-ea"/>
          <a:cs typeface="Arial" pitchFamily="34" charset="0"/>
        </a:defRPr>
      </a:lvl3pPr>
      <a:lvl4pPr marL="895350" indent="-177800" algn="l" defTabSz="914400" rtl="0" eaLnBrk="1" latinLnBrk="0" hangingPunct="1">
        <a:spcBef>
          <a:spcPts val="0"/>
        </a:spcBef>
        <a:buSzPct val="90000"/>
        <a:buFont typeface="Arial" pitchFamily="34" charset="0"/>
        <a:buChar char="–"/>
        <a:defRPr sz="1600" kern="1200">
          <a:solidFill>
            <a:schemeClr val="tx1"/>
          </a:solidFill>
          <a:latin typeface="Arial" pitchFamily="34" charset="0"/>
          <a:ea typeface="+mn-ea"/>
          <a:cs typeface="Arial" pitchFamily="34" charset="0"/>
        </a:defRPr>
      </a:lvl4pPr>
      <a:lvl5pPr marL="1071563" indent="-176213" algn="l" defTabSz="914400" rtl="0" eaLnBrk="1" latinLnBrk="0" hangingPunct="1">
        <a:spcBef>
          <a:spcPts val="0"/>
        </a:spcBef>
        <a:buClr>
          <a:schemeClr val="tx2"/>
        </a:buClr>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055B7-7023-E565-E753-7787DAA0EB55}"/>
              </a:ext>
            </a:extLst>
          </p:cNvPr>
          <p:cNvSpPr>
            <a:spLocks noGrp="1"/>
          </p:cNvSpPr>
          <p:nvPr>
            <p:ph type="ctrTitle"/>
          </p:nvPr>
        </p:nvSpPr>
        <p:spPr/>
        <p:txBody>
          <a:bodyPr/>
          <a:lstStyle/>
          <a:p>
            <a:r>
              <a:rPr lang="nb-NO" dirty="0"/>
              <a:t>Windows Client</a:t>
            </a:r>
            <a:endParaRPr lang="sv-SE" dirty="0"/>
          </a:p>
        </p:txBody>
      </p:sp>
      <p:sp>
        <p:nvSpPr>
          <p:cNvPr id="3" name="Subtitle 2">
            <a:extLst>
              <a:ext uri="{FF2B5EF4-FFF2-40B4-BE49-F238E27FC236}">
                <a16:creationId xmlns:a16="http://schemas.microsoft.com/office/drawing/2014/main" id="{F7888EF1-1219-24E2-F7C0-8E3E7236D5F5}"/>
              </a:ext>
            </a:extLst>
          </p:cNvPr>
          <p:cNvSpPr>
            <a:spLocks noGrp="1"/>
          </p:cNvSpPr>
          <p:nvPr>
            <p:ph type="subTitle" idx="1"/>
          </p:nvPr>
        </p:nvSpPr>
        <p:spPr/>
        <p:txBody>
          <a:bodyPr/>
          <a:lstStyle/>
          <a:p>
            <a:r>
              <a:rPr lang="nb-NO" dirty="0"/>
              <a:t>Dag 4</a:t>
            </a:r>
            <a:endParaRPr lang="sv-SE" dirty="0"/>
          </a:p>
        </p:txBody>
      </p:sp>
    </p:spTree>
    <p:extLst>
      <p:ext uri="{BB962C8B-B14F-4D97-AF65-F5344CB8AC3E}">
        <p14:creationId xmlns:p14="http://schemas.microsoft.com/office/powerpoint/2010/main" val="2773919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D0A9FBA-894A-4A5E-BE24-2A735D0445F5}"/>
              </a:ext>
            </a:extLst>
          </p:cNvPr>
          <p:cNvSpPr>
            <a:spLocks noGrp="1"/>
          </p:cNvSpPr>
          <p:nvPr>
            <p:ph type="title"/>
          </p:nvPr>
        </p:nvSpPr>
        <p:spPr/>
        <p:txBody>
          <a:bodyPr/>
          <a:lstStyle/>
          <a:p>
            <a:r>
              <a:rPr lang="nb-NO" dirty="0" err="1"/>
              <a:t>Win</a:t>
            </a:r>
            <a:r>
              <a:rPr lang="nb-NO" dirty="0"/>
              <a:t> 10 folder </a:t>
            </a:r>
            <a:r>
              <a:rPr lang="nb-NO" dirty="0" err="1"/>
              <a:t>options</a:t>
            </a:r>
            <a:endParaRPr lang="nb-NO" dirty="0"/>
          </a:p>
        </p:txBody>
      </p:sp>
      <p:sp>
        <p:nvSpPr>
          <p:cNvPr id="3" name="Plassholder for innhold 2">
            <a:extLst>
              <a:ext uri="{FF2B5EF4-FFF2-40B4-BE49-F238E27FC236}">
                <a16:creationId xmlns:a16="http://schemas.microsoft.com/office/drawing/2014/main" id="{30139A1B-2929-46D0-B865-0DBFB993D2B3}"/>
              </a:ext>
            </a:extLst>
          </p:cNvPr>
          <p:cNvSpPr>
            <a:spLocks noGrp="1"/>
          </p:cNvSpPr>
          <p:nvPr>
            <p:ph idx="1"/>
          </p:nvPr>
        </p:nvSpPr>
        <p:spPr/>
        <p:txBody>
          <a:bodyPr/>
          <a:lstStyle/>
          <a:p>
            <a:pPr marL="0" indent="0">
              <a:buNone/>
            </a:pPr>
            <a:r>
              <a:rPr lang="nb-NO" dirty="0"/>
              <a:t>General Tab</a:t>
            </a:r>
          </a:p>
          <a:p>
            <a:pPr marL="0" indent="0">
              <a:buNone/>
            </a:pPr>
            <a:endParaRPr lang="nb-NO" dirty="0"/>
          </a:p>
          <a:p>
            <a:pPr>
              <a:buFontTx/>
              <a:buChar char="-"/>
            </a:pPr>
            <a:r>
              <a:rPr lang="nb-NO" dirty="0"/>
              <a:t>Open File Explorer to</a:t>
            </a:r>
          </a:p>
          <a:p>
            <a:pPr marL="0" indent="0">
              <a:buNone/>
            </a:pPr>
            <a:endParaRPr lang="nb-NO" dirty="0"/>
          </a:p>
          <a:p>
            <a:pPr>
              <a:buFontTx/>
              <a:buChar char="-"/>
            </a:pPr>
            <a:r>
              <a:rPr lang="nb-NO" dirty="0" err="1"/>
              <a:t>Browse</a:t>
            </a:r>
            <a:r>
              <a:rPr lang="nb-NO" dirty="0"/>
              <a:t> Folders</a:t>
            </a:r>
          </a:p>
          <a:p>
            <a:pPr>
              <a:buFontTx/>
              <a:buChar char="-"/>
            </a:pPr>
            <a:endParaRPr lang="nb-NO" dirty="0"/>
          </a:p>
          <a:p>
            <a:pPr>
              <a:buFontTx/>
              <a:buChar char="-"/>
            </a:pPr>
            <a:r>
              <a:rPr lang="nb-NO" dirty="0" err="1"/>
              <a:t>Click</a:t>
            </a:r>
            <a:r>
              <a:rPr lang="nb-NO" dirty="0"/>
              <a:t> </a:t>
            </a:r>
            <a:r>
              <a:rPr lang="nb-NO" dirty="0" err="1"/>
              <a:t>Items</a:t>
            </a:r>
            <a:endParaRPr lang="nb-NO" dirty="0"/>
          </a:p>
          <a:p>
            <a:pPr>
              <a:buFontTx/>
              <a:buChar char="-"/>
            </a:pPr>
            <a:endParaRPr lang="nb-NO" dirty="0"/>
          </a:p>
          <a:p>
            <a:pPr>
              <a:buFontTx/>
              <a:buChar char="-"/>
            </a:pPr>
            <a:r>
              <a:rPr lang="nb-NO" dirty="0" err="1"/>
              <a:t>Privacy</a:t>
            </a:r>
            <a:endParaRPr lang="nb-NO" dirty="0"/>
          </a:p>
        </p:txBody>
      </p:sp>
      <p:pic>
        <p:nvPicPr>
          <p:cNvPr id="5" name="Bilde 4">
            <a:extLst>
              <a:ext uri="{FF2B5EF4-FFF2-40B4-BE49-F238E27FC236}">
                <a16:creationId xmlns:a16="http://schemas.microsoft.com/office/drawing/2014/main" id="{8231BDD1-9629-497E-8DC0-0959E2D1062D}"/>
              </a:ext>
            </a:extLst>
          </p:cNvPr>
          <p:cNvPicPr>
            <a:picLocks noChangeAspect="1"/>
          </p:cNvPicPr>
          <p:nvPr/>
        </p:nvPicPr>
        <p:blipFill>
          <a:blip r:embed="rId2"/>
          <a:stretch>
            <a:fillRect/>
          </a:stretch>
        </p:blipFill>
        <p:spPr>
          <a:xfrm>
            <a:off x="7520300" y="775164"/>
            <a:ext cx="4187304" cy="5198782"/>
          </a:xfrm>
          <a:prstGeom prst="rect">
            <a:avLst/>
          </a:prstGeom>
        </p:spPr>
      </p:pic>
    </p:spTree>
    <p:extLst>
      <p:ext uri="{BB962C8B-B14F-4D97-AF65-F5344CB8AC3E}">
        <p14:creationId xmlns:p14="http://schemas.microsoft.com/office/powerpoint/2010/main" val="4071558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139BF46-A78B-45D2-8ABA-5F8069BB78BB}"/>
              </a:ext>
            </a:extLst>
          </p:cNvPr>
          <p:cNvSpPr>
            <a:spLocks noGrp="1"/>
          </p:cNvSpPr>
          <p:nvPr>
            <p:ph type="title"/>
          </p:nvPr>
        </p:nvSpPr>
        <p:spPr/>
        <p:txBody>
          <a:bodyPr/>
          <a:lstStyle/>
          <a:p>
            <a:r>
              <a:rPr lang="nb-NO" dirty="0" err="1"/>
              <a:t>Win</a:t>
            </a:r>
            <a:r>
              <a:rPr lang="nb-NO" dirty="0"/>
              <a:t> 10 folder </a:t>
            </a:r>
            <a:r>
              <a:rPr lang="nb-NO" dirty="0" err="1"/>
              <a:t>options</a:t>
            </a:r>
            <a:r>
              <a:rPr lang="nb-NO" dirty="0"/>
              <a:t> </a:t>
            </a:r>
          </a:p>
        </p:txBody>
      </p:sp>
      <p:sp>
        <p:nvSpPr>
          <p:cNvPr id="3" name="Plassholder for innhold 2">
            <a:extLst>
              <a:ext uri="{FF2B5EF4-FFF2-40B4-BE49-F238E27FC236}">
                <a16:creationId xmlns:a16="http://schemas.microsoft.com/office/drawing/2014/main" id="{74BCD273-A3D6-49DF-A986-62AD3E02D61E}"/>
              </a:ext>
            </a:extLst>
          </p:cNvPr>
          <p:cNvSpPr>
            <a:spLocks noGrp="1"/>
          </p:cNvSpPr>
          <p:nvPr>
            <p:ph idx="1"/>
          </p:nvPr>
        </p:nvSpPr>
        <p:spPr>
          <a:xfrm>
            <a:off x="823384" y="1409496"/>
            <a:ext cx="7525509" cy="4530827"/>
          </a:xfrm>
        </p:spPr>
        <p:txBody>
          <a:bodyPr/>
          <a:lstStyle/>
          <a:p>
            <a:pPr marL="0" indent="0">
              <a:buNone/>
            </a:pPr>
            <a:r>
              <a:rPr lang="nb-NO" dirty="0" err="1"/>
              <a:t>View</a:t>
            </a:r>
            <a:r>
              <a:rPr lang="nb-NO" dirty="0"/>
              <a:t>:</a:t>
            </a:r>
          </a:p>
          <a:p>
            <a:pPr marL="0" indent="0">
              <a:buNone/>
            </a:pPr>
            <a:endParaRPr lang="nb-NO" dirty="0"/>
          </a:p>
          <a:p>
            <a:pPr marL="0" indent="0">
              <a:buNone/>
            </a:pPr>
            <a:endParaRPr lang="nb-NO" dirty="0"/>
          </a:p>
          <a:p>
            <a:pPr marL="0" indent="0">
              <a:buNone/>
            </a:pPr>
            <a:r>
              <a:rPr lang="nb-NO" dirty="0"/>
              <a:t>Lar deg endre innstillinger for Folder </a:t>
            </a:r>
            <a:r>
              <a:rPr lang="nb-NO" dirty="0" err="1"/>
              <a:t>View</a:t>
            </a:r>
            <a:r>
              <a:rPr lang="nb-NO" dirty="0"/>
              <a:t>.</a:t>
            </a:r>
          </a:p>
          <a:p>
            <a:pPr marL="0" indent="0">
              <a:buNone/>
            </a:pPr>
            <a:endParaRPr lang="nb-NO" dirty="0"/>
          </a:p>
          <a:p>
            <a:pPr marL="0" indent="0">
              <a:buNone/>
            </a:pPr>
            <a:r>
              <a:rPr lang="nb-NO" dirty="0"/>
              <a:t>Denne kan være </a:t>
            </a:r>
            <a:r>
              <a:rPr lang="nb-NO" dirty="0" err="1"/>
              <a:t>placement</a:t>
            </a:r>
            <a:r>
              <a:rPr lang="nb-NO" dirty="0"/>
              <a:t> </a:t>
            </a:r>
            <a:r>
              <a:rPr lang="nb-NO" dirty="0" err="1"/>
              <a:t>specific</a:t>
            </a:r>
            <a:r>
              <a:rPr lang="nb-NO" dirty="0"/>
              <a:t> basert på om du er i filutforsker eller kontrollpanel. </a:t>
            </a:r>
          </a:p>
          <a:p>
            <a:pPr marL="0" indent="0">
              <a:buNone/>
            </a:pPr>
            <a:endParaRPr lang="nb-NO" dirty="0"/>
          </a:p>
          <a:p>
            <a:pPr marL="0" indent="0">
              <a:buNone/>
            </a:pPr>
            <a:r>
              <a:rPr lang="nb-NO" dirty="0"/>
              <a:t>Man kan også Restore </a:t>
            </a:r>
            <a:r>
              <a:rPr lang="nb-NO" dirty="0" err="1"/>
              <a:t>Defaults</a:t>
            </a:r>
            <a:r>
              <a:rPr lang="nb-NO" dirty="0"/>
              <a:t> hvis man ønsker å sette tilbake til Windows Standard.</a:t>
            </a:r>
          </a:p>
          <a:p>
            <a:pPr marL="0" indent="0">
              <a:buNone/>
            </a:pPr>
            <a:endParaRPr lang="nb-NO" dirty="0"/>
          </a:p>
          <a:p>
            <a:pPr marL="0" indent="0">
              <a:buNone/>
            </a:pPr>
            <a:r>
              <a:rPr lang="nb-NO" dirty="0"/>
              <a:t>Valgene er ganske selvforklarende, men se side 165 for enkel liste.</a:t>
            </a:r>
          </a:p>
        </p:txBody>
      </p:sp>
      <p:pic>
        <p:nvPicPr>
          <p:cNvPr id="5" name="Bilde 4">
            <a:extLst>
              <a:ext uri="{FF2B5EF4-FFF2-40B4-BE49-F238E27FC236}">
                <a16:creationId xmlns:a16="http://schemas.microsoft.com/office/drawing/2014/main" id="{BAF0350E-6906-45F2-9871-3D062C555627}"/>
              </a:ext>
            </a:extLst>
          </p:cNvPr>
          <p:cNvPicPr>
            <a:picLocks noChangeAspect="1"/>
          </p:cNvPicPr>
          <p:nvPr/>
        </p:nvPicPr>
        <p:blipFill>
          <a:blip r:embed="rId2"/>
          <a:stretch>
            <a:fillRect/>
          </a:stretch>
        </p:blipFill>
        <p:spPr>
          <a:xfrm>
            <a:off x="8348893" y="1118865"/>
            <a:ext cx="3715268" cy="4620270"/>
          </a:xfrm>
          <a:prstGeom prst="rect">
            <a:avLst/>
          </a:prstGeom>
        </p:spPr>
      </p:pic>
    </p:spTree>
    <p:extLst>
      <p:ext uri="{BB962C8B-B14F-4D97-AF65-F5344CB8AC3E}">
        <p14:creationId xmlns:p14="http://schemas.microsoft.com/office/powerpoint/2010/main" val="2366732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7134A65-138B-40EA-8C51-DF2AD5577067}"/>
              </a:ext>
            </a:extLst>
          </p:cNvPr>
          <p:cNvSpPr>
            <a:spLocks noGrp="1"/>
          </p:cNvSpPr>
          <p:nvPr>
            <p:ph type="title"/>
          </p:nvPr>
        </p:nvSpPr>
        <p:spPr/>
        <p:txBody>
          <a:bodyPr/>
          <a:lstStyle/>
          <a:p>
            <a:r>
              <a:rPr lang="nb-NO" dirty="0" err="1"/>
              <a:t>Win</a:t>
            </a:r>
            <a:r>
              <a:rPr lang="nb-NO" dirty="0"/>
              <a:t> 10 folder </a:t>
            </a:r>
            <a:r>
              <a:rPr lang="nb-NO" dirty="0" err="1"/>
              <a:t>options</a:t>
            </a:r>
            <a:endParaRPr lang="nb-NO" dirty="0"/>
          </a:p>
        </p:txBody>
      </p:sp>
      <p:sp>
        <p:nvSpPr>
          <p:cNvPr id="3" name="Plassholder for innhold 2">
            <a:extLst>
              <a:ext uri="{FF2B5EF4-FFF2-40B4-BE49-F238E27FC236}">
                <a16:creationId xmlns:a16="http://schemas.microsoft.com/office/drawing/2014/main" id="{6781C210-F439-4CDA-B29D-AB4C5573933B}"/>
              </a:ext>
            </a:extLst>
          </p:cNvPr>
          <p:cNvSpPr>
            <a:spLocks noGrp="1"/>
          </p:cNvSpPr>
          <p:nvPr>
            <p:ph idx="1"/>
          </p:nvPr>
        </p:nvSpPr>
        <p:spPr>
          <a:xfrm>
            <a:off x="823385" y="1409496"/>
            <a:ext cx="7474582" cy="4530827"/>
          </a:xfrm>
        </p:spPr>
        <p:txBody>
          <a:bodyPr/>
          <a:lstStyle/>
          <a:p>
            <a:pPr marL="0" indent="0">
              <a:buNone/>
            </a:pPr>
            <a:r>
              <a:rPr lang="nb-NO" dirty="0" err="1"/>
              <a:t>Search</a:t>
            </a:r>
            <a:r>
              <a:rPr lang="nb-NO" dirty="0"/>
              <a:t>:</a:t>
            </a:r>
          </a:p>
          <a:p>
            <a:pPr marL="0" indent="0">
              <a:buNone/>
            </a:pPr>
            <a:endParaRPr lang="nb-NO" dirty="0"/>
          </a:p>
          <a:p>
            <a:pPr marL="0" indent="0">
              <a:buNone/>
            </a:pPr>
            <a:r>
              <a:rPr lang="nb-NO" dirty="0" err="1"/>
              <a:t>Search</a:t>
            </a:r>
            <a:r>
              <a:rPr lang="nb-NO" dirty="0"/>
              <a:t> taben bestemmer hvordan filsøk skal gjennomføres på maskinen.</a:t>
            </a:r>
          </a:p>
          <a:p>
            <a:pPr marL="0" indent="0">
              <a:buNone/>
            </a:pPr>
            <a:endParaRPr lang="nb-NO" dirty="0"/>
          </a:p>
          <a:p>
            <a:pPr marL="0" indent="0">
              <a:buNone/>
            </a:pPr>
            <a:r>
              <a:rPr lang="nb-NO" dirty="0"/>
              <a:t>Det vil si måten systemer leter gjennom filstrukturen ved å trykke «Start» og begynne og skrive, eller ved hjelp av søk funksjonen i Utforsker.</a:t>
            </a:r>
          </a:p>
        </p:txBody>
      </p:sp>
      <p:pic>
        <p:nvPicPr>
          <p:cNvPr id="5" name="Bilde 4">
            <a:extLst>
              <a:ext uri="{FF2B5EF4-FFF2-40B4-BE49-F238E27FC236}">
                <a16:creationId xmlns:a16="http://schemas.microsoft.com/office/drawing/2014/main" id="{8C2F397F-8954-4B2D-AFB6-E8C04535DF68}"/>
              </a:ext>
            </a:extLst>
          </p:cNvPr>
          <p:cNvPicPr>
            <a:picLocks noChangeAspect="1"/>
          </p:cNvPicPr>
          <p:nvPr/>
        </p:nvPicPr>
        <p:blipFill>
          <a:blip r:embed="rId2"/>
          <a:stretch>
            <a:fillRect/>
          </a:stretch>
        </p:blipFill>
        <p:spPr>
          <a:xfrm>
            <a:off x="8369558" y="1152207"/>
            <a:ext cx="3677163" cy="4553585"/>
          </a:xfrm>
          <a:prstGeom prst="rect">
            <a:avLst/>
          </a:prstGeom>
        </p:spPr>
      </p:pic>
    </p:spTree>
    <p:extLst>
      <p:ext uri="{BB962C8B-B14F-4D97-AF65-F5344CB8AC3E}">
        <p14:creationId xmlns:p14="http://schemas.microsoft.com/office/powerpoint/2010/main" val="2008712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1699D7A-B99D-4A1C-AAFD-22A5CD34C4F9}"/>
              </a:ext>
            </a:extLst>
          </p:cNvPr>
          <p:cNvSpPr>
            <a:spLocks noGrp="1"/>
          </p:cNvSpPr>
          <p:nvPr>
            <p:ph type="title"/>
          </p:nvPr>
        </p:nvSpPr>
        <p:spPr/>
        <p:txBody>
          <a:bodyPr/>
          <a:lstStyle/>
          <a:p>
            <a:r>
              <a:rPr lang="nb-NO" dirty="0" err="1"/>
              <a:t>Win</a:t>
            </a:r>
            <a:r>
              <a:rPr lang="nb-NO" dirty="0"/>
              <a:t> 10 </a:t>
            </a:r>
            <a:r>
              <a:rPr lang="nb-NO" dirty="0" err="1"/>
              <a:t>onedrive</a:t>
            </a:r>
            <a:endParaRPr lang="nb-NO" dirty="0"/>
          </a:p>
        </p:txBody>
      </p:sp>
      <p:sp>
        <p:nvSpPr>
          <p:cNvPr id="3" name="Plassholder for innhold 2">
            <a:extLst>
              <a:ext uri="{FF2B5EF4-FFF2-40B4-BE49-F238E27FC236}">
                <a16:creationId xmlns:a16="http://schemas.microsoft.com/office/drawing/2014/main" id="{CD20DEB6-F084-49E3-BBF6-EBDDF4684DAF}"/>
              </a:ext>
            </a:extLst>
          </p:cNvPr>
          <p:cNvSpPr>
            <a:spLocks noGrp="1"/>
          </p:cNvSpPr>
          <p:nvPr>
            <p:ph idx="1"/>
          </p:nvPr>
        </p:nvSpPr>
        <p:spPr/>
        <p:txBody>
          <a:bodyPr/>
          <a:lstStyle/>
          <a:p>
            <a:pPr marL="0" indent="0">
              <a:buNone/>
            </a:pPr>
            <a:r>
              <a:rPr lang="nb-NO" dirty="0"/>
              <a:t>Inkludert i Windows 10 er OneDrive.</a:t>
            </a:r>
          </a:p>
          <a:p>
            <a:pPr marL="0" indent="0">
              <a:buNone/>
            </a:pPr>
            <a:endParaRPr lang="nb-NO" dirty="0"/>
          </a:p>
          <a:p>
            <a:pPr marL="0" indent="0">
              <a:buNone/>
            </a:pPr>
            <a:r>
              <a:rPr lang="nb-NO" dirty="0"/>
              <a:t>OneDrive er Microsoft sin løsning på skylagring.</a:t>
            </a:r>
          </a:p>
          <a:p>
            <a:pPr marL="0" indent="0">
              <a:buNone/>
            </a:pPr>
            <a:endParaRPr lang="nb-NO" dirty="0"/>
          </a:p>
          <a:p>
            <a:pPr marL="0" indent="0">
              <a:buNone/>
            </a:pPr>
            <a:r>
              <a:rPr lang="nb-NO" dirty="0"/>
              <a:t>Det finnes både OneDrive Personal og OneDrive for Business.</a:t>
            </a:r>
          </a:p>
          <a:p>
            <a:pPr marL="0" indent="0">
              <a:buNone/>
            </a:pPr>
            <a:endParaRPr lang="nb-NO" dirty="0"/>
          </a:p>
          <a:p>
            <a:pPr marL="0" indent="0">
              <a:buNone/>
            </a:pPr>
            <a:r>
              <a:rPr lang="nb-NO" dirty="0"/>
              <a:t>Prøv å logge inn med </a:t>
            </a:r>
            <a:r>
              <a:rPr lang="nb-NO" dirty="0" err="1"/>
              <a:t>skolekonto</a:t>
            </a:r>
            <a:r>
              <a:rPr lang="nb-NO" dirty="0"/>
              <a:t> på OneDrive på den virtuelle maskinen!</a:t>
            </a:r>
          </a:p>
        </p:txBody>
      </p:sp>
    </p:spTree>
    <p:extLst>
      <p:ext uri="{BB962C8B-B14F-4D97-AF65-F5344CB8AC3E}">
        <p14:creationId xmlns:p14="http://schemas.microsoft.com/office/powerpoint/2010/main" val="537332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6C91E08-8C48-429B-BDD3-076FFA037FB0}"/>
              </a:ext>
            </a:extLst>
          </p:cNvPr>
          <p:cNvSpPr>
            <a:spLocks noGrp="1"/>
          </p:cNvSpPr>
          <p:nvPr>
            <p:ph type="title"/>
          </p:nvPr>
        </p:nvSpPr>
        <p:spPr/>
        <p:txBody>
          <a:bodyPr/>
          <a:lstStyle/>
          <a:p>
            <a:r>
              <a:rPr lang="nb-NO" dirty="0" err="1"/>
              <a:t>Win</a:t>
            </a:r>
            <a:r>
              <a:rPr lang="nb-NO" dirty="0"/>
              <a:t> 10 </a:t>
            </a:r>
            <a:r>
              <a:rPr lang="nb-NO" dirty="0" err="1"/>
              <a:t>bitlocker</a:t>
            </a:r>
            <a:endParaRPr lang="nb-NO" dirty="0"/>
          </a:p>
        </p:txBody>
      </p:sp>
      <p:sp>
        <p:nvSpPr>
          <p:cNvPr id="3" name="Plassholder for innhold 2">
            <a:extLst>
              <a:ext uri="{FF2B5EF4-FFF2-40B4-BE49-F238E27FC236}">
                <a16:creationId xmlns:a16="http://schemas.microsoft.com/office/drawing/2014/main" id="{40CA38CC-6E7D-4F9C-B8B4-C27DD7248BF5}"/>
              </a:ext>
            </a:extLst>
          </p:cNvPr>
          <p:cNvSpPr>
            <a:spLocks noGrp="1"/>
          </p:cNvSpPr>
          <p:nvPr>
            <p:ph idx="1"/>
          </p:nvPr>
        </p:nvSpPr>
        <p:spPr/>
        <p:txBody>
          <a:bodyPr/>
          <a:lstStyle/>
          <a:p>
            <a:pPr marL="0" indent="0">
              <a:buNone/>
            </a:pPr>
            <a:r>
              <a:rPr lang="nb-NO" dirty="0"/>
              <a:t>BitLocker er en sikkerhetsfunksjon som er inkludert i Windows 10 Pro eller høyere.</a:t>
            </a:r>
          </a:p>
          <a:p>
            <a:pPr marL="0" indent="0">
              <a:buNone/>
            </a:pPr>
            <a:endParaRPr lang="nb-NO" dirty="0"/>
          </a:p>
          <a:p>
            <a:pPr marL="0" indent="0">
              <a:buNone/>
            </a:pPr>
            <a:r>
              <a:rPr lang="nb-NO" dirty="0"/>
              <a:t>BitLocker krypterer hele OS disken, og hindrer </a:t>
            </a:r>
            <a:r>
              <a:rPr lang="nb-NO" dirty="0" err="1"/>
              <a:t>boot</a:t>
            </a:r>
            <a:r>
              <a:rPr lang="nb-NO" dirty="0"/>
              <a:t> før man har oppgitt et passord. Dette vil gjøre maskinen fullstendig ubrukelig hvis noen skulle stjele den.</a:t>
            </a:r>
          </a:p>
          <a:p>
            <a:pPr marL="0" indent="0">
              <a:buNone/>
            </a:pPr>
            <a:endParaRPr lang="nb-NO" dirty="0"/>
          </a:p>
          <a:p>
            <a:pPr marL="0" indent="0">
              <a:buNone/>
            </a:pPr>
            <a:r>
              <a:rPr lang="nb-NO" dirty="0"/>
              <a:t>Den bruker en </a:t>
            </a:r>
            <a:r>
              <a:rPr lang="nb-NO" dirty="0" err="1"/>
              <a:t>Encryption</a:t>
            </a:r>
            <a:r>
              <a:rPr lang="nb-NO" dirty="0"/>
              <a:t> Key som kan lagres i en TPM modul, eller </a:t>
            </a:r>
            <a:r>
              <a:rPr lang="nb-NO" dirty="0" err="1"/>
              <a:t>f.eks</a:t>
            </a:r>
            <a:r>
              <a:rPr lang="nb-NO" dirty="0"/>
              <a:t> en USB flash. Med en maskin innmeldt i AD kan man i tillegg lagre BitLocker passord i Active Directory for å ha bedre kontroll på dem.</a:t>
            </a:r>
          </a:p>
          <a:p>
            <a:pPr marL="0" indent="0">
              <a:buNone/>
            </a:pPr>
            <a:endParaRPr lang="nb-NO" dirty="0"/>
          </a:p>
          <a:p>
            <a:pPr marL="0" indent="0">
              <a:buNone/>
            </a:pPr>
            <a:r>
              <a:rPr lang="nb-NO" dirty="0"/>
              <a:t>BitLocker konfigureres fra Control Panel eller LGPO. I AD er det vanlig å </a:t>
            </a:r>
            <a:r>
              <a:rPr lang="nb-NO"/>
              <a:t>konfigurere BitLocker i GPO.</a:t>
            </a:r>
            <a:endParaRPr lang="nb-NO" dirty="0"/>
          </a:p>
        </p:txBody>
      </p:sp>
    </p:spTree>
    <p:extLst>
      <p:ext uri="{BB962C8B-B14F-4D97-AF65-F5344CB8AC3E}">
        <p14:creationId xmlns:p14="http://schemas.microsoft.com/office/powerpoint/2010/main" val="1659337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59EF1BD-A187-44A7-8330-658D211C2588}"/>
              </a:ext>
            </a:extLst>
          </p:cNvPr>
          <p:cNvSpPr>
            <a:spLocks noGrp="1"/>
          </p:cNvSpPr>
          <p:nvPr>
            <p:ph type="title"/>
          </p:nvPr>
        </p:nvSpPr>
        <p:spPr/>
        <p:txBody>
          <a:bodyPr/>
          <a:lstStyle/>
          <a:p>
            <a:r>
              <a:rPr lang="nb-NO" dirty="0" err="1"/>
              <a:t>Win</a:t>
            </a:r>
            <a:r>
              <a:rPr lang="nb-NO" dirty="0"/>
              <a:t> 10 </a:t>
            </a:r>
            <a:r>
              <a:rPr lang="nb-NO" dirty="0" err="1"/>
              <a:t>local</a:t>
            </a:r>
            <a:r>
              <a:rPr lang="nb-NO" dirty="0"/>
              <a:t> </a:t>
            </a:r>
            <a:r>
              <a:rPr lang="nb-NO" dirty="0" err="1"/>
              <a:t>policies</a:t>
            </a:r>
            <a:endParaRPr lang="nb-NO" dirty="0"/>
          </a:p>
        </p:txBody>
      </p:sp>
      <p:sp>
        <p:nvSpPr>
          <p:cNvPr id="3" name="Plassholder for innhold 2">
            <a:extLst>
              <a:ext uri="{FF2B5EF4-FFF2-40B4-BE49-F238E27FC236}">
                <a16:creationId xmlns:a16="http://schemas.microsoft.com/office/drawing/2014/main" id="{FBDAE42B-283B-4AA8-AC7B-692BA6F0932D}"/>
              </a:ext>
            </a:extLst>
          </p:cNvPr>
          <p:cNvSpPr>
            <a:spLocks noGrp="1"/>
          </p:cNvSpPr>
          <p:nvPr>
            <p:ph idx="1"/>
          </p:nvPr>
        </p:nvSpPr>
        <p:spPr/>
        <p:txBody>
          <a:bodyPr>
            <a:normAutofit fontScale="92500"/>
          </a:bodyPr>
          <a:lstStyle/>
          <a:p>
            <a:pPr marL="0" indent="0">
              <a:buNone/>
            </a:pPr>
            <a:r>
              <a:rPr lang="nb-NO" dirty="0"/>
              <a:t>Det er veldig mange forskjellige innstillinger man kan sette i LGPO. Vi trenger ikke pugge alle de forskjellige, men skal ha en forståelse av hvilke oppgaver vi kan løse med GPO.</a:t>
            </a:r>
          </a:p>
          <a:p>
            <a:pPr marL="0" indent="0">
              <a:buNone/>
            </a:pPr>
            <a:endParaRPr lang="nb-NO" dirty="0"/>
          </a:p>
          <a:p>
            <a:pPr marL="0" indent="0">
              <a:buNone/>
            </a:pPr>
            <a:r>
              <a:rPr lang="nb-NO" dirty="0"/>
              <a:t>Noen eksempler :</a:t>
            </a:r>
          </a:p>
          <a:p>
            <a:pPr marL="0" indent="0">
              <a:buNone/>
            </a:pPr>
            <a:endParaRPr lang="nb-NO" dirty="0"/>
          </a:p>
          <a:p>
            <a:pPr marL="0" indent="0">
              <a:buNone/>
            </a:pPr>
            <a:r>
              <a:rPr lang="nb-NO" b="1" dirty="0"/>
              <a:t>Audit Policy</a:t>
            </a:r>
            <a:endParaRPr lang="nb-NO" dirty="0"/>
          </a:p>
          <a:p>
            <a:pPr marL="0" indent="0">
              <a:buNone/>
            </a:pPr>
            <a:r>
              <a:rPr lang="nb-NO" dirty="0" err="1"/>
              <a:t>Audit</a:t>
            </a:r>
            <a:r>
              <a:rPr lang="nb-NO" dirty="0"/>
              <a:t> </a:t>
            </a:r>
            <a:r>
              <a:rPr lang="nb-NO" dirty="0" err="1"/>
              <a:t>policies</a:t>
            </a:r>
            <a:r>
              <a:rPr lang="nb-NO" dirty="0"/>
              <a:t> omhandler loggføring av bruk og </a:t>
            </a:r>
            <a:r>
              <a:rPr lang="nb-NO" dirty="0" err="1"/>
              <a:t>access</a:t>
            </a:r>
            <a:r>
              <a:rPr lang="nb-NO" dirty="0"/>
              <a:t>. Man kan skru på at det dukker opp i </a:t>
            </a:r>
            <a:r>
              <a:rPr lang="nb-NO" dirty="0" err="1"/>
              <a:t>eventlog</a:t>
            </a:r>
            <a:r>
              <a:rPr lang="nb-NO" dirty="0"/>
              <a:t> når en bruker </a:t>
            </a:r>
            <a:r>
              <a:rPr lang="nb-NO" dirty="0" err="1"/>
              <a:t>f.eks</a:t>
            </a:r>
            <a:r>
              <a:rPr lang="nb-NO" dirty="0"/>
              <a:t> logger inn eller bruker tilgang på en filmappe eller lignende</a:t>
            </a:r>
          </a:p>
          <a:p>
            <a:pPr marL="0" indent="0">
              <a:buNone/>
            </a:pPr>
            <a:endParaRPr lang="nb-NO" dirty="0"/>
          </a:p>
          <a:p>
            <a:pPr marL="0" indent="0">
              <a:buNone/>
            </a:pPr>
            <a:r>
              <a:rPr lang="nb-NO" b="1" dirty="0"/>
              <a:t>User Rights</a:t>
            </a:r>
          </a:p>
          <a:p>
            <a:pPr marL="0" indent="0">
              <a:buNone/>
            </a:pPr>
            <a:r>
              <a:rPr lang="nb-NO" dirty="0"/>
              <a:t>User </a:t>
            </a:r>
            <a:r>
              <a:rPr lang="nb-NO" dirty="0" err="1"/>
              <a:t>rights</a:t>
            </a:r>
            <a:r>
              <a:rPr lang="nb-NO" dirty="0"/>
              <a:t> omhandler privilegier på systemet. Altså ikke filtilganger, det fikser vi med NTFS, men mer rettigheter til å gjøre administrative oppgaver. Eksempel : «Allow Log On Locally».</a:t>
            </a:r>
          </a:p>
        </p:txBody>
      </p:sp>
    </p:spTree>
    <p:extLst>
      <p:ext uri="{BB962C8B-B14F-4D97-AF65-F5344CB8AC3E}">
        <p14:creationId xmlns:p14="http://schemas.microsoft.com/office/powerpoint/2010/main" val="2013697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F292820-244E-411F-BED9-1BD168940920}"/>
              </a:ext>
            </a:extLst>
          </p:cNvPr>
          <p:cNvSpPr>
            <a:spLocks noGrp="1"/>
          </p:cNvSpPr>
          <p:nvPr>
            <p:ph type="title"/>
          </p:nvPr>
        </p:nvSpPr>
        <p:spPr/>
        <p:txBody>
          <a:bodyPr/>
          <a:lstStyle/>
          <a:p>
            <a:r>
              <a:rPr lang="nb-NO" dirty="0" err="1"/>
              <a:t>Win</a:t>
            </a:r>
            <a:r>
              <a:rPr lang="nb-NO" dirty="0"/>
              <a:t> 10 </a:t>
            </a:r>
            <a:r>
              <a:rPr lang="nb-NO" dirty="0" err="1"/>
              <a:t>uac</a:t>
            </a:r>
            <a:endParaRPr lang="nb-NO" dirty="0"/>
          </a:p>
        </p:txBody>
      </p:sp>
      <p:sp>
        <p:nvSpPr>
          <p:cNvPr id="3" name="Plassholder for innhold 2">
            <a:extLst>
              <a:ext uri="{FF2B5EF4-FFF2-40B4-BE49-F238E27FC236}">
                <a16:creationId xmlns:a16="http://schemas.microsoft.com/office/drawing/2014/main" id="{3027ED10-C59F-43ED-9414-A9DA27E63375}"/>
              </a:ext>
            </a:extLst>
          </p:cNvPr>
          <p:cNvSpPr>
            <a:spLocks noGrp="1"/>
          </p:cNvSpPr>
          <p:nvPr>
            <p:ph idx="1"/>
          </p:nvPr>
        </p:nvSpPr>
        <p:spPr/>
        <p:txBody>
          <a:bodyPr/>
          <a:lstStyle/>
          <a:p>
            <a:pPr marL="0" indent="0">
              <a:buNone/>
            </a:pPr>
            <a:r>
              <a:rPr lang="nb-NO" dirty="0"/>
              <a:t>Når vi er innlogga som administratorer, har vi ubegrensa tilgang til å gjøre endringer på systemet.</a:t>
            </a:r>
          </a:p>
          <a:p>
            <a:pPr marL="0" indent="0">
              <a:buNone/>
            </a:pPr>
            <a:endParaRPr lang="nb-NO" dirty="0"/>
          </a:p>
          <a:p>
            <a:pPr marL="0" indent="0">
              <a:buNone/>
            </a:pPr>
            <a:r>
              <a:rPr lang="nb-NO" dirty="0"/>
              <a:t>UAC hjelper oss med å bli obs på at endringene vi gjør kan medføre større eller mindre endringer på systemet ved å kreve en elevering av tilganger.</a:t>
            </a:r>
          </a:p>
          <a:p>
            <a:pPr marL="0" indent="0">
              <a:buNone/>
            </a:pPr>
            <a:endParaRPr lang="nb-NO" dirty="0"/>
          </a:p>
          <a:p>
            <a:pPr marL="0" indent="0">
              <a:buNone/>
            </a:pPr>
            <a:r>
              <a:rPr lang="nb-NO" dirty="0"/>
              <a:t>Man kan regulere når en konto må elevere tilgang ved hjelp av UAC. Man kan sette en </a:t>
            </a:r>
            <a:r>
              <a:rPr lang="nb-NO" dirty="0" err="1"/>
              <a:t>Admin</a:t>
            </a:r>
            <a:r>
              <a:rPr lang="nb-NO" dirty="0"/>
              <a:t> konto til å aldri spørre, eller alltid spørre, eller </a:t>
            </a:r>
            <a:r>
              <a:rPr lang="nb-NO" dirty="0" err="1"/>
              <a:t>f.eks</a:t>
            </a:r>
            <a:r>
              <a:rPr lang="nb-NO" dirty="0"/>
              <a:t> en Standard konto til automatisk å avvise spørsmål om elevering av privilegium</a:t>
            </a:r>
          </a:p>
          <a:p>
            <a:pPr marL="0" indent="0">
              <a:buNone/>
            </a:pPr>
            <a:endParaRPr lang="nb-NO" dirty="0"/>
          </a:p>
          <a:p>
            <a:pPr marL="0" indent="0">
              <a:buNone/>
            </a:pPr>
            <a:r>
              <a:rPr lang="nb-NO" dirty="0"/>
              <a:t>I tillegg kan man elevere direkte en applikasjon eller </a:t>
            </a:r>
            <a:r>
              <a:rPr lang="nb-NO" dirty="0" err="1"/>
              <a:t>executable</a:t>
            </a:r>
            <a:r>
              <a:rPr lang="nb-NO" dirty="0"/>
              <a:t>. Det gjør man ved å </a:t>
            </a:r>
            <a:r>
              <a:rPr lang="nb-NO" dirty="0" err="1"/>
              <a:t>høyreklikke</a:t>
            </a:r>
            <a:r>
              <a:rPr lang="nb-NO" dirty="0"/>
              <a:t> på ikonet og trykke «Run as Administrator», og taste inn </a:t>
            </a:r>
            <a:r>
              <a:rPr lang="nb-NO" dirty="0" err="1"/>
              <a:t>admin</a:t>
            </a:r>
            <a:r>
              <a:rPr lang="nb-NO" dirty="0"/>
              <a:t> </a:t>
            </a:r>
            <a:r>
              <a:rPr lang="nb-NO" dirty="0" err="1"/>
              <a:t>credentials</a:t>
            </a:r>
            <a:r>
              <a:rPr lang="nb-NO" dirty="0"/>
              <a:t> hvis nødvendig.</a:t>
            </a:r>
          </a:p>
        </p:txBody>
      </p:sp>
    </p:spTree>
    <p:extLst>
      <p:ext uri="{BB962C8B-B14F-4D97-AF65-F5344CB8AC3E}">
        <p14:creationId xmlns:p14="http://schemas.microsoft.com/office/powerpoint/2010/main" val="191255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8FDD6-F8F6-402F-8F2E-03190DC1FF46}"/>
              </a:ext>
            </a:extLst>
          </p:cNvPr>
          <p:cNvSpPr>
            <a:spLocks noGrp="1"/>
          </p:cNvSpPr>
          <p:nvPr>
            <p:ph type="title"/>
          </p:nvPr>
        </p:nvSpPr>
        <p:spPr/>
        <p:txBody>
          <a:bodyPr/>
          <a:lstStyle/>
          <a:p>
            <a:r>
              <a:rPr lang="nb-NO" dirty="0"/>
              <a:t>Win 10 smartcard</a:t>
            </a:r>
          </a:p>
        </p:txBody>
      </p:sp>
      <p:sp>
        <p:nvSpPr>
          <p:cNvPr id="3" name="Content Placeholder 2">
            <a:extLst>
              <a:ext uri="{FF2B5EF4-FFF2-40B4-BE49-F238E27FC236}">
                <a16:creationId xmlns:a16="http://schemas.microsoft.com/office/drawing/2014/main" id="{5140FBBF-E420-4603-9CBB-E0B7B44F9940}"/>
              </a:ext>
            </a:extLst>
          </p:cNvPr>
          <p:cNvSpPr>
            <a:spLocks noGrp="1"/>
          </p:cNvSpPr>
          <p:nvPr>
            <p:ph idx="1"/>
          </p:nvPr>
        </p:nvSpPr>
        <p:spPr/>
        <p:txBody>
          <a:bodyPr/>
          <a:lstStyle/>
          <a:p>
            <a:pPr marL="0" indent="0">
              <a:buNone/>
            </a:pPr>
            <a:r>
              <a:rPr lang="nb-NO" dirty="0"/>
              <a:t>Smart Cards</a:t>
            </a:r>
          </a:p>
          <a:p>
            <a:pPr marL="0" indent="0">
              <a:buNone/>
            </a:pPr>
            <a:endParaRPr lang="nb-NO" dirty="0"/>
          </a:p>
          <a:p>
            <a:pPr marL="0" indent="0">
              <a:buNone/>
            </a:pPr>
            <a:r>
              <a:rPr lang="nb-NO" dirty="0"/>
              <a:t>Windows 10 har innebygd støtte for Smart Card. Både fysiske og virtuelle. SmartCard er en måte å drive multifactor authentication. </a:t>
            </a:r>
          </a:p>
          <a:p>
            <a:pPr marL="0" indent="0">
              <a:buNone/>
            </a:pPr>
            <a:endParaRPr lang="nb-NO" dirty="0"/>
          </a:p>
          <a:p>
            <a:pPr marL="0" indent="0">
              <a:buNone/>
            </a:pPr>
            <a:r>
              <a:rPr lang="nb-NO" dirty="0"/>
              <a:t>For å bruke fysiske smartkort må en Windows 10 PC ha smartkortleser.</a:t>
            </a:r>
          </a:p>
          <a:p>
            <a:pPr marL="0" indent="0">
              <a:buNone/>
            </a:pPr>
            <a:endParaRPr lang="nb-NO" dirty="0"/>
          </a:p>
          <a:p>
            <a:pPr marL="0" indent="0">
              <a:buNone/>
            </a:pPr>
            <a:r>
              <a:rPr lang="nb-NO" dirty="0"/>
              <a:t>Ny teknologi har kommet frem med Virtual Smartcards. Det bruker en TPM chip i nye maskiner, og lager da et form for smartkort som har samme funksjoner som et fysisk smartkort – men er innebygd i maskinen. Denne aktiveres med en CA server, akkurat som et fysisk smartkort.</a:t>
            </a:r>
          </a:p>
        </p:txBody>
      </p:sp>
    </p:spTree>
    <p:extLst>
      <p:ext uri="{BB962C8B-B14F-4D97-AF65-F5344CB8AC3E}">
        <p14:creationId xmlns:p14="http://schemas.microsoft.com/office/powerpoint/2010/main" val="2319981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F5A88-6D53-411E-99F1-31B54F5D3B03}"/>
              </a:ext>
            </a:extLst>
          </p:cNvPr>
          <p:cNvSpPr>
            <a:spLocks noGrp="1"/>
          </p:cNvSpPr>
          <p:nvPr>
            <p:ph type="title"/>
          </p:nvPr>
        </p:nvSpPr>
        <p:spPr/>
        <p:txBody>
          <a:bodyPr/>
          <a:lstStyle/>
          <a:p>
            <a:r>
              <a:rPr lang="nb-NO" dirty="0"/>
              <a:t>Win 10 Remote Managment</a:t>
            </a:r>
          </a:p>
        </p:txBody>
      </p:sp>
      <p:sp>
        <p:nvSpPr>
          <p:cNvPr id="3" name="Content Placeholder 2">
            <a:extLst>
              <a:ext uri="{FF2B5EF4-FFF2-40B4-BE49-F238E27FC236}">
                <a16:creationId xmlns:a16="http://schemas.microsoft.com/office/drawing/2014/main" id="{51A670C5-C1CB-4F60-BFE7-A431FD3CCD83}"/>
              </a:ext>
            </a:extLst>
          </p:cNvPr>
          <p:cNvSpPr>
            <a:spLocks noGrp="1"/>
          </p:cNvSpPr>
          <p:nvPr>
            <p:ph idx="1"/>
          </p:nvPr>
        </p:nvSpPr>
        <p:spPr/>
        <p:txBody>
          <a:bodyPr>
            <a:normAutofit fontScale="92500" lnSpcReduction="20000"/>
          </a:bodyPr>
          <a:lstStyle/>
          <a:p>
            <a:pPr marL="0" indent="0">
              <a:buNone/>
            </a:pPr>
            <a:r>
              <a:rPr lang="nb-NO" dirty="0"/>
              <a:t>For å hjelpe andre, og få hjelp på en Windows 10 maskin kan vi bruke remote managment. Vi skal ta en titt på forskjellige måter vi driver Remote på.</a:t>
            </a:r>
          </a:p>
          <a:p>
            <a:pPr marL="0" indent="0">
              <a:buNone/>
            </a:pPr>
            <a:endParaRPr lang="nb-NO" dirty="0"/>
          </a:p>
          <a:p>
            <a:pPr marL="0" indent="0">
              <a:buNone/>
            </a:pPr>
            <a:r>
              <a:rPr lang="nb-NO" dirty="0"/>
              <a:t>Remote Assistance. </a:t>
            </a:r>
          </a:p>
          <a:p>
            <a:pPr marL="0" indent="0">
              <a:buNone/>
            </a:pPr>
            <a:r>
              <a:rPr lang="nb-NO" dirty="0"/>
              <a:t>RA er Windows’ innebygde «hjelp» funksjon, og den starter en remote session mellom en som trenger hjelp og en hjelper. Dette fungerer ved hjelp av et engangspassord man kan dele med hjelperen sin. Hjelperen får da mulighet til å komme inn på samme login som bruker, og man kan se dem jobbe.</a:t>
            </a:r>
          </a:p>
          <a:p>
            <a:pPr marL="0" indent="0">
              <a:buNone/>
            </a:pPr>
            <a:endParaRPr lang="nb-NO" dirty="0"/>
          </a:p>
          <a:p>
            <a:pPr marL="0" indent="0">
              <a:buNone/>
            </a:pPr>
            <a:r>
              <a:rPr lang="nb-NO" dirty="0"/>
              <a:t>Remote Desktop</a:t>
            </a:r>
          </a:p>
          <a:p>
            <a:pPr marL="0" indent="0">
              <a:buNone/>
            </a:pPr>
            <a:r>
              <a:rPr lang="nb-NO" dirty="0"/>
              <a:t>RDC fungerer ved å logge inn på en profil fra en fjern lokasjon. Man vil få full kontroll over maskinen som om man logger inn lokalt. Hvis man allerede er logget inn lokalt vil man bli bootet ut av den innloggingen.</a:t>
            </a:r>
          </a:p>
          <a:p>
            <a:pPr marL="0" indent="0">
              <a:buNone/>
            </a:pPr>
            <a:endParaRPr lang="nb-NO" dirty="0"/>
          </a:p>
          <a:p>
            <a:pPr marL="0" indent="0">
              <a:buNone/>
            </a:pPr>
            <a:r>
              <a:rPr lang="nb-NO" dirty="0"/>
              <a:t>Remote PowerShell session.</a:t>
            </a:r>
          </a:p>
          <a:p>
            <a:pPr marL="0" indent="0">
              <a:buNone/>
            </a:pPr>
            <a:r>
              <a:rPr lang="nb-NO" dirty="0"/>
              <a:t>Man har også mulighet til å bruke Powershell som remote commandline. Dette må man aktivere på hosten først med «Enable-PSRemoting»</a:t>
            </a:r>
          </a:p>
        </p:txBody>
      </p:sp>
    </p:spTree>
    <p:extLst>
      <p:ext uri="{BB962C8B-B14F-4D97-AF65-F5344CB8AC3E}">
        <p14:creationId xmlns:p14="http://schemas.microsoft.com/office/powerpoint/2010/main" val="297473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9FD1E-644A-4CF7-8B78-77542ABF850C}"/>
              </a:ext>
            </a:extLst>
          </p:cNvPr>
          <p:cNvSpPr>
            <a:spLocks noGrp="1"/>
          </p:cNvSpPr>
          <p:nvPr>
            <p:ph type="title"/>
          </p:nvPr>
        </p:nvSpPr>
        <p:spPr/>
        <p:txBody>
          <a:bodyPr/>
          <a:lstStyle/>
          <a:p>
            <a:r>
              <a:rPr lang="nb-NO" dirty="0"/>
              <a:t>Win 10 vpn</a:t>
            </a:r>
          </a:p>
        </p:txBody>
      </p:sp>
      <p:sp>
        <p:nvSpPr>
          <p:cNvPr id="3" name="Content Placeholder 2">
            <a:extLst>
              <a:ext uri="{FF2B5EF4-FFF2-40B4-BE49-F238E27FC236}">
                <a16:creationId xmlns:a16="http://schemas.microsoft.com/office/drawing/2014/main" id="{B9F42F0E-CF03-49F1-8420-78482F161E2F}"/>
              </a:ext>
            </a:extLst>
          </p:cNvPr>
          <p:cNvSpPr>
            <a:spLocks noGrp="1"/>
          </p:cNvSpPr>
          <p:nvPr>
            <p:ph idx="1"/>
          </p:nvPr>
        </p:nvSpPr>
        <p:spPr/>
        <p:txBody>
          <a:bodyPr/>
          <a:lstStyle/>
          <a:p>
            <a:pPr marL="0" indent="0">
              <a:buNone/>
            </a:pPr>
            <a:endParaRPr lang="nb-NO" dirty="0"/>
          </a:p>
          <a:p>
            <a:pPr marL="0" indent="0">
              <a:buNone/>
            </a:pPr>
            <a:r>
              <a:rPr lang="nb-NO" dirty="0"/>
              <a:t>Følgende VPN protokoller er innebygd:</a:t>
            </a:r>
          </a:p>
          <a:p>
            <a:pPr marL="0" indent="0">
              <a:buNone/>
            </a:pPr>
            <a:endParaRPr lang="nb-NO" dirty="0"/>
          </a:p>
          <a:p>
            <a:pPr marL="0" indent="0">
              <a:buNone/>
            </a:pPr>
            <a:r>
              <a:rPr lang="nb-NO" dirty="0"/>
              <a:t>IKEv2 – </a:t>
            </a:r>
            <a:r>
              <a:rPr lang="nb-NO" dirty="0" err="1"/>
              <a:t>Internet</a:t>
            </a:r>
            <a:r>
              <a:rPr lang="nb-NO" dirty="0"/>
              <a:t> Key Exchange – </a:t>
            </a:r>
            <a:r>
              <a:rPr lang="nb-NO" dirty="0" err="1"/>
              <a:t>Restorer</a:t>
            </a:r>
            <a:r>
              <a:rPr lang="nb-NO" dirty="0"/>
              <a:t> VPN automatisk hvis nettverket faller ut</a:t>
            </a:r>
          </a:p>
          <a:p>
            <a:pPr marL="0" indent="0">
              <a:buNone/>
            </a:pPr>
            <a:endParaRPr lang="nb-NO" dirty="0"/>
          </a:p>
          <a:p>
            <a:pPr marL="0" indent="0">
              <a:buNone/>
            </a:pPr>
            <a:r>
              <a:rPr lang="nb-NO" dirty="0"/>
              <a:t>SSTP – Secure Socket Tunneling Protocol – HTTPS</a:t>
            </a:r>
          </a:p>
          <a:p>
            <a:pPr marL="0" indent="0">
              <a:buNone/>
            </a:pPr>
            <a:endParaRPr lang="nb-NO" dirty="0"/>
          </a:p>
          <a:p>
            <a:pPr marL="0" indent="0">
              <a:buNone/>
            </a:pPr>
            <a:r>
              <a:rPr lang="nb-NO" dirty="0"/>
              <a:t>PPTP – Point To Point Tunneling Protocol – Veldig kompatibel, men ikke den tryggeste</a:t>
            </a:r>
          </a:p>
          <a:p>
            <a:pPr marL="0" indent="0">
              <a:buNone/>
            </a:pPr>
            <a:endParaRPr lang="nb-NO" dirty="0"/>
          </a:p>
          <a:p>
            <a:pPr marL="0" indent="0">
              <a:buNone/>
            </a:pPr>
            <a:r>
              <a:rPr lang="nb-NO" dirty="0"/>
              <a:t>L2TP – Uten kryptering, men med IPSec er den trygg</a:t>
            </a:r>
          </a:p>
        </p:txBody>
      </p:sp>
    </p:spTree>
    <p:extLst>
      <p:ext uri="{BB962C8B-B14F-4D97-AF65-F5344CB8AC3E}">
        <p14:creationId xmlns:p14="http://schemas.microsoft.com/office/powerpoint/2010/main" val="3931821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58502-F593-4778-86CC-66CB8449B91E}"/>
              </a:ext>
            </a:extLst>
          </p:cNvPr>
          <p:cNvSpPr>
            <a:spLocks noGrp="1"/>
          </p:cNvSpPr>
          <p:nvPr>
            <p:ph type="title"/>
          </p:nvPr>
        </p:nvSpPr>
        <p:spPr/>
        <p:txBody>
          <a:bodyPr/>
          <a:lstStyle/>
          <a:p>
            <a:r>
              <a:rPr lang="nb-NO" dirty="0"/>
              <a:t>Win 10 powershell</a:t>
            </a:r>
          </a:p>
        </p:txBody>
      </p:sp>
      <p:sp>
        <p:nvSpPr>
          <p:cNvPr id="3" name="Content Placeholder 2">
            <a:extLst>
              <a:ext uri="{FF2B5EF4-FFF2-40B4-BE49-F238E27FC236}">
                <a16:creationId xmlns:a16="http://schemas.microsoft.com/office/drawing/2014/main" id="{86B3DB07-CE58-40A3-8748-A3E8E16CFC3C}"/>
              </a:ext>
            </a:extLst>
          </p:cNvPr>
          <p:cNvSpPr>
            <a:spLocks noGrp="1"/>
          </p:cNvSpPr>
          <p:nvPr>
            <p:ph idx="1"/>
          </p:nvPr>
        </p:nvSpPr>
        <p:spPr/>
        <p:txBody>
          <a:bodyPr/>
          <a:lstStyle/>
          <a:p>
            <a:pPr marL="0" indent="0">
              <a:buNone/>
            </a:pPr>
            <a:r>
              <a:rPr lang="nb-NO" dirty="0"/>
              <a:t>Powershell er et veldig kraftig verktøy som er innebygd i Win10</a:t>
            </a:r>
          </a:p>
          <a:p>
            <a:pPr marL="0" indent="0">
              <a:buNone/>
            </a:pPr>
            <a:endParaRPr lang="nb-NO" dirty="0"/>
          </a:p>
          <a:p>
            <a:pPr marL="0" indent="0">
              <a:buNone/>
            </a:pPr>
            <a:r>
              <a:rPr lang="nb-NO" dirty="0"/>
              <a:t>Man kan bruke det til å styre alle funksjoner, og også lage script for repetetive tasks.</a:t>
            </a:r>
          </a:p>
          <a:p>
            <a:pPr marL="0" indent="0">
              <a:buNone/>
            </a:pPr>
            <a:endParaRPr lang="nb-NO" dirty="0"/>
          </a:p>
          <a:p>
            <a:pPr marL="0" indent="0">
              <a:buNone/>
            </a:pPr>
            <a:r>
              <a:rPr lang="nb-NO"/>
              <a:t>Noen få kommandoer er listet opp fra side 155.</a:t>
            </a:r>
            <a:endParaRPr lang="nb-NO" dirty="0"/>
          </a:p>
        </p:txBody>
      </p:sp>
    </p:spTree>
    <p:extLst>
      <p:ext uri="{BB962C8B-B14F-4D97-AF65-F5344CB8AC3E}">
        <p14:creationId xmlns:p14="http://schemas.microsoft.com/office/powerpoint/2010/main" val="1820426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F928B-28BD-D1D7-C978-C2DC0472F7CA}"/>
              </a:ext>
            </a:extLst>
          </p:cNvPr>
          <p:cNvSpPr>
            <a:spLocks noGrp="1"/>
          </p:cNvSpPr>
          <p:nvPr>
            <p:ph type="title"/>
          </p:nvPr>
        </p:nvSpPr>
        <p:spPr>
          <a:xfrm>
            <a:off x="6414496" y="473076"/>
            <a:ext cx="5250123" cy="697783"/>
          </a:xfrm>
        </p:spPr>
        <p:txBody>
          <a:bodyPr anchor="t">
            <a:normAutofit/>
          </a:bodyPr>
          <a:lstStyle/>
          <a:p>
            <a:r>
              <a:rPr lang="nb-NO" dirty="0"/>
              <a:t>Transparent caching</a:t>
            </a:r>
            <a:endParaRPr lang="sv-SE" dirty="0"/>
          </a:p>
        </p:txBody>
      </p:sp>
      <p:sp>
        <p:nvSpPr>
          <p:cNvPr id="3" name="Content Placeholder 2">
            <a:extLst>
              <a:ext uri="{FF2B5EF4-FFF2-40B4-BE49-F238E27FC236}">
                <a16:creationId xmlns:a16="http://schemas.microsoft.com/office/drawing/2014/main" id="{9BCEB64A-5E16-6441-74D4-90F2D1F72F4E}"/>
              </a:ext>
            </a:extLst>
          </p:cNvPr>
          <p:cNvSpPr>
            <a:spLocks noGrp="1"/>
          </p:cNvSpPr>
          <p:nvPr>
            <p:ph idx="1"/>
          </p:nvPr>
        </p:nvSpPr>
        <p:spPr>
          <a:xfrm>
            <a:off x="6414496" y="1242866"/>
            <a:ext cx="5250123" cy="4694385"/>
          </a:xfrm>
        </p:spPr>
        <p:txBody>
          <a:bodyPr>
            <a:normAutofit/>
          </a:bodyPr>
          <a:lstStyle/>
          <a:p>
            <a:pPr>
              <a:spcAft>
                <a:spcPts val="600"/>
              </a:spcAft>
            </a:pPr>
            <a:r>
              <a:rPr lang="nb-NO" dirty="0"/>
              <a:t>En nyttig feature, hvis vi sitter på et tregt nettverk, er «Transparent Caching».</a:t>
            </a:r>
          </a:p>
          <a:p>
            <a:pPr>
              <a:spcAft>
                <a:spcPts val="600"/>
              </a:spcAft>
            </a:pPr>
            <a:r>
              <a:rPr lang="nb-NO" dirty="0"/>
              <a:t>Den lager automatisk lokale kopier av filer på nettverket (caching) og holder rede på om filene blir oppdatert</a:t>
            </a:r>
          </a:p>
          <a:p>
            <a:pPr>
              <a:spcAft>
                <a:spcPts val="600"/>
              </a:spcAft>
            </a:pPr>
            <a:endParaRPr lang="sv-SE" dirty="0"/>
          </a:p>
        </p:txBody>
      </p:sp>
      <p:pic>
        <p:nvPicPr>
          <p:cNvPr id="5" name="Picture 4">
            <a:extLst>
              <a:ext uri="{FF2B5EF4-FFF2-40B4-BE49-F238E27FC236}">
                <a16:creationId xmlns:a16="http://schemas.microsoft.com/office/drawing/2014/main" id="{883FBACC-F650-51D7-7D7E-EAE542911ABD}"/>
              </a:ext>
            </a:extLst>
          </p:cNvPr>
          <p:cNvPicPr>
            <a:picLocks noChangeAspect="1"/>
          </p:cNvPicPr>
          <p:nvPr/>
        </p:nvPicPr>
        <p:blipFill>
          <a:blip r:embed="rId2"/>
          <a:stretch>
            <a:fillRect/>
          </a:stretch>
        </p:blipFill>
        <p:spPr>
          <a:xfrm>
            <a:off x="0" y="2094360"/>
            <a:ext cx="6096000" cy="1859279"/>
          </a:xfrm>
          <a:prstGeom prst="rect">
            <a:avLst/>
          </a:prstGeom>
          <a:noFill/>
        </p:spPr>
      </p:pic>
    </p:spTree>
    <p:extLst>
      <p:ext uri="{BB962C8B-B14F-4D97-AF65-F5344CB8AC3E}">
        <p14:creationId xmlns:p14="http://schemas.microsoft.com/office/powerpoint/2010/main" val="853802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3A31331-B8C6-41F5-8C9B-89671CD56D46}"/>
              </a:ext>
            </a:extLst>
          </p:cNvPr>
          <p:cNvSpPr>
            <a:spLocks noGrp="1"/>
          </p:cNvSpPr>
          <p:nvPr>
            <p:ph type="title"/>
          </p:nvPr>
        </p:nvSpPr>
        <p:spPr/>
        <p:txBody>
          <a:bodyPr/>
          <a:lstStyle/>
          <a:p>
            <a:r>
              <a:rPr lang="nb-NO" dirty="0" err="1"/>
              <a:t>Win</a:t>
            </a:r>
            <a:r>
              <a:rPr lang="nb-NO" dirty="0"/>
              <a:t> 10 folder </a:t>
            </a:r>
            <a:r>
              <a:rPr lang="nb-NO" dirty="0" err="1"/>
              <a:t>options</a:t>
            </a:r>
            <a:endParaRPr lang="nb-NO" dirty="0"/>
          </a:p>
        </p:txBody>
      </p:sp>
      <p:sp>
        <p:nvSpPr>
          <p:cNvPr id="3" name="Plassholder for innhold 2">
            <a:extLst>
              <a:ext uri="{FF2B5EF4-FFF2-40B4-BE49-F238E27FC236}">
                <a16:creationId xmlns:a16="http://schemas.microsoft.com/office/drawing/2014/main" id="{B4F093A9-5E0D-487F-9700-F07AE7F62FC0}"/>
              </a:ext>
            </a:extLst>
          </p:cNvPr>
          <p:cNvSpPr>
            <a:spLocks noGrp="1"/>
          </p:cNvSpPr>
          <p:nvPr>
            <p:ph idx="1"/>
          </p:nvPr>
        </p:nvSpPr>
        <p:spPr/>
        <p:txBody>
          <a:bodyPr/>
          <a:lstStyle/>
          <a:p>
            <a:pPr marL="0" indent="0">
              <a:buNone/>
            </a:pPr>
            <a:r>
              <a:rPr lang="nb-NO" dirty="0"/>
              <a:t>I hovedsak 2 måter å komme inn i Folder </a:t>
            </a:r>
            <a:r>
              <a:rPr lang="nb-NO" dirty="0" err="1"/>
              <a:t>options</a:t>
            </a:r>
            <a:r>
              <a:rPr lang="nb-NO" dirty="0"/>
              <a:t>. Enten i utforsker selv, eller via kontrollpanel.</a:t>
            </a:r>
          </a:p>
          <a:p>
            <a:pPr marL="0" indent="0">
              <a:buNone/>
            </a:pPr>
            <a:endParaRPr lang="nb-NO" dirty="0"/>
          </a:p>
          <a:p>
            <a:pPr marL="0" indent="0">
              <a:buNone/>
            </a:pPr>
            <a:endParaRPr lang="nb-NO" dirty="0"/>
          </a:p>
        </p:txBody>
      </p:sp>
      <p:pic>
        <p:nvPicPr>
          <p:cNvPr id="5" name="Bilde 4">
            <a:extLst>
              <a:ext uri="{FF2B5EF4-FFF2-40B4-BE49-F238E27FC236}">
                <a16:creationId xmlns:a16="http://schemas.microsoft.com/office/drawing/2014/main" id="{6411774A-48BE-4BC5-B903-EFFAC41E3FC3}"/>
              </a:ext>
            </a:extLst>
          </p:cNvPr>
          <p:cNvPicPr>
            <a:picLocks noChangeAspect="1"/>
          </p:cNvPicPr>
          <p:nvPr/>
        </p:nvPicPr>
        <p:blipFill>
          <a:blip r:embed="rId2"/>
          <a:stretch>
            <a:fillRect/>
          </a:stretch>
        </p:blipFill>
        <p:spPr>
          <a:xfrm>
            <a:off x="5977022" y="1914258"/>
            <a:ext cx="5896564" cy="4798464"/>
          </a:xfrm>
          <a:prstGeom prst="rect">
            <a:avLst/>
          </a:prstGeom>
        </p:spPr>
      </p:pic>
      <p:pic>
        <p:nvPicPr>
          <p:cNvPr id="7" name="Bilde 6">
            <a:extLst>
              <a:ext uri="{FF2B5EF4-FFF2-40B4-BE49-F238E27FC236}">
                <a16:creationId xmlns:a16="http://schemas.microsoft.com/office/drawing/2014/main" id="{FF9E8543-344B-4094-80B4-5FE7A91BAD57}"/>
              </a:ext>
            </a:extLst>
          </p:cNvPr>
          <p:cNvPicPr>
            <a:picLocks noChangeAspect="1"/>
          </p:cNvPicPr>
          <p:nvPr/>
        </p:nvPicPr>
        <p:blipFill>
          <a:blip r:embed="rId3"/>
          <a:stretch>
            <a:fillRect/>
          </a:stretch>
        </p:blipFill>
        <p:spPr>
          <a:xfrm>
            <a:off x="1709159" y="2221169"/>
            <a:ext cx="3599041" cy="4468419"/>
          </a:xfrm>
          <a:prstGeom prst="rect">
            <a:avLst/>
          </a:prstGeom>
        </p:spPr>
      </p:pic>
    </p:spTree>
    <p:extLst>
      <p:ext uri="{BB962C8B-B14F-4D97-AF65-F5344CB8AC3E}">
        <p14:creationId xmlns:p14="http://schemas.microsoft.com/office/powerpoint/2010/main" val="2060911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Centric colours">
      <a:dk1>
        <a:srgbClr val="000000"/>
      </a:dk1>
      <a:lt1>
        <a:srgbClr val="FFFFFF"/>
      </a:lt1>
      <a:dk2>
        <a:srgbClr val="009036"/>
      </a:dk2>
      <a:lt2>
        <a:srgbClr val="FFFFFF"/>
      </a:lt2>
      <a:accent1>
        <a:srgbClr val="005EA8"/>
      </a:accent1>
      <a:accent2>
        <a:srgbClr val="EE9D00"/>
      </a:accent2>
      <a:accent3>
        <a:srgbClr val="5EC5ED"/>
      </a:accent3>
      <a:accent4>
        <a:srgbClr val="E30045"/>
      </a:accent4>
      <a:accent5>
        <a:srgbClr val="FFED00"/>
      </a:accent5>
      <a:accent6>
        <a:srgbClr val="80197F"/>
      </a:accent6>
      <a:hlink>
        <a:srgbClr val="000000"/>
      </a:hlink>
      <a:folHlink>
        <a:srgbClr val="0000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945</Words>
  <Application>Microsoft Office PowerPoint</Application>
  <PresentationFormat>Widescreen</PresentationFormat>
  <Paragraphs>107</Paragraphs>
  <Slides>14</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14</vt:i4>
      </vt:variant>
    </vt:vector>
  </HeadingPairs>
  <TitlesOfParts>
    <vt:vector size="19" baseType="lpstr">
      <vt:lpstr>Arial</vt:lpstr>
      <vt:lpstr>Calibri</vt:lpstr>
      <vt:lpstr>Calibri Light</vt:lpstr>
      <vt:lpstr>Office Theme</vt:lpstr>
      <vt:lpstr>Kantoorthema</vt:lpstr>
      <vt:lpstr>Windows Client</vt:lpstr>
      <vt:lpstr>Win 10 local policies</vt:lpstr>
      <vt:lpstr>Win 10 uac</vt:lpstr>
      <vt:lpstr>Win 10 smartcard</vt:lpstr>
      <vt:lpstr>Win 10 Remote Managment</vt:lpstr>
      <vt:lpstr>Win 10 vpn</vt:lpstr>
      <vt:lpstr>Win 10 powershell</vt:lpstr>
      <vt:lpstr>Transparent caching</vt:lpstr>
      <vt:lpstr>Win 10 folder options</vt:lpstr>
      <vt:lpstr>Win 10 folder options</vt:lpstr>
      <vt:lpstr>Win 10 folder options </vt:lpstr>
      <vt:lpstr>Win 10 folder options</vt:lpstr>
      <vt:lpstr>Win 10 onedrive</vt:lpstr>
      <vt:lpstr>Win 10 bitlocker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Client</dc:title>
  <dc:creator>Bergfall, Morten</dc:creator>
  <cp:lastModifiedBy>Bergfall, Morten</cp:lastModifiedBy>
  <cp:revision>1</cp:revision>
  <dcterms:created xsi:type="dcterms:W3CDTF">2023-12-05T09:06:59Z</dcterms:created>
  <dcterms:modified xsi:type="dcterms:W3CDTF">2023-12-06T11:33:44Z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e5dff0f-8f2b-4675-8791-acbc2e5505d9_Enabled">
    <vt:lpwstr>true</vt:lpwstr>
  </property>
  <property fmtid="{D5CDD505-2E9C-101B-9397-08002B2CF9AE}" pid="3" name="MSIP_Label_ce5dff0f-8f2b-4675-8791-acbc2e5505d9_SetDate">
    <vt:lpwstr>2023-12-05T13:18:49Z</vt:lpwstr>
  </property>
  <property fmtid="{D5CDD505-2E9C-101B-9397-08002B2CF9AE}" pid="4" name="MSIP_Label_ce5dff0f-8f2b-4675-8791-acbc2e5505d9_Method">
    <vt:lpwstr>Privileged</vt:lpwstr>
  </property>
  <property fmtid="{D5CDD505-2E9C-101B-9397-08002B2CF9AE}" pid="5" name="MSIP_Label_ce5dff0f-8f2b-4675-8791-acbc2e5505d9_Name">
    <vt:lpwstr>ce5dff0f-8f2b-4675-8791-acbc2e5505d9</vt:lpwstr>
  </property>
  <property fmtid="{D5CDD505-2E9C-101B-9397-08002B2CF9AE}" pid="6" name="MSIP_Label_ce5dff0f-8f2b-4675-8791-acbc2e5505d9_SiteId">
    <vt:lpwstr>7e1792ae-4f1a-4ff7-b80b-57b69beb7168</vt:lpwstr>
  </property>
  <property fmtid="{D5CDD505-2E9C-101B-9397-08002B2CF9AE}" pid="7" name="MSIP_Label_ce5dff0f-8f2b-4675-8791-acbc2e5505d9_ActionId">
    <vt:lpwstr>8a603619-749b-45e2-b9d3-baa5bcef4020</vt:lpwstr>
  </property>
  <property fmtid="{D5CDD505-2E9C-101B-9397-08002B2CF9AE}" pid="8" name="MSIP_Label_ce5dff0f-8f2b-4675-8791-acbc2e5505d9_ContentBits">
    <vt:lpwstr>0</vt:lpwstr>
  </property>
</Properties>
</file>