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0" r:id="rId11"/>
    <p:sldId id="272" r:id="rId12"/>
    <p:sldId id="273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A2435-7930-44C9-B295-158B26F22BBE}" v="60" dt="2023-03-17T14:28:5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DC6A2435-7930-44C9-B295-158B26F22BBE}"/>
    <pc:docChg chg="undo custSel addSld delSld modSld">
      <pc:chgData name="Bergfall, Morten" userId="62d2bcde-d4bf-411e-acf5-b30b86483d79" providerId="ADAL" clId="{DC6A2435-7930-44C9-B295-158B26F22BBE}" dt="2023-03-20T07:48:58.339" v="5038" actId="2696"/>
      <pc:docMkLst>
        <pc:docMk/>
      </pc:docMkLst>
      <pc:sldChg chg="addSp delSp modSp del mod setBg modAnim setClrOvrMap">
        <pc:chgData name="Bergfall, Morten" userId="62d2bcde-d4bf-411e-acf5-b30b86483d79" providerId="ADAL" clId="{DC6A2435-7930-44C9-B295-158B26F22BBE}" dt="2023-03-20T07:48:58.339" v="5038" actId="2696"/>
        <pc:sldMkLst>
          <pc:docMk/>
          <pc:sldMk cId="602019671" sldId="261"/>
        </pc:sldMkLst>
        <pc:spChg chg="mod">
          <ac:chgData name="Bergfall, Morten" userId="62d2bcde-d4bf-411e-acf5-b30b86483d79" providerId="ADAL" clId="{DC6A2435-7930-44C9-B295-158B26F22BBE}" dt="2023-03-17T12:33:29.816" v="3167" actId="26606"/>
          <ac:spMkLst>
            <pc:docMk/>
            <pc:sldMk cId="602019671" sldId="261"/>
            <ac:spMk id="2" creationId="{20810FB1-1DAD-CA48-2A89-DC7766A7D45C}"/>
          </ac:spMkLst>
        </pc:spChg>
        <pc:spChg chg="add del mod">
          <ac:chgData name="Bergfall, Morten" userId="62d2bcde-d4bf-411e-acf5-b30b86483d79" providerId="ADAL" clId="{DC6A2435-7930-44C9-B295-158B26F22BBE}" dt="2023-03-17T12:33:29.816" v="3167" actId="26606"/>
          <ac:spMkLst>
            <pc:docMk/>
            <pc:sldMk cId="602019671" sldId="261"/>
            <ac:spMk id="3" creationId="{521683E1-891C-A6B8-8A91-6DE464EC8202}"/>
          </ac:spMkLst>
        </pc:spChg>
        <pc:spChg chg="add del">
          <ac:chgData name="Bergfall, Morten" userId="62d2bcde-d4bf-411e-acf5-b30b86483d79" providerId="ADAL" clId="{DC6A2435-7930-44C9-B295-158B26F22BBE}" dt="2023-03-17T12:33:29.762" v="3166" actId="26606"/>
          <ac:spMkLst>
            <pc:docMk/>
            <pc:sldMk cId="602019671" sldId="261"/>
            <ac:spMk id="6" creationId="{C8A3C342-1D03-412F-8DD3-BF519E8E0AE9}"/>
          </ac:spMkLst>
        </pc:spChg>
        <pc:spChg chg="add del">
          <ac:chgData name="Bergfall, Morten" userId="62d2bcde-d4bf-411e-acf5-b30b86483d79" providerId="ADAL" clId="{DC6A2435-7930-44C9-B295-158B26F22BBE}" dt="2023-03-17T12:33:29.762" v="3166" actId="26606"/>
          <ac:spMkLst>
            <pc:docMk/>
            <pc:sldMk cId="602019671" sldId="261"/>
            <ac:spMk id="8" creationId="{81CC9B02-E087-4350-AEBD-2C3CF001AF01}"/>
          </ac:spMkLst>
        </pc:spChg>
        <pc:spChg chg="add del">
          <ac:chgData name="Bergfall, Morten" userId="62d2bcde-d4bf-411e-acf5-b30b86483d79" providerId="ADAL" clId="{DC6A2435-7930-44C9-B295-158B26F22BBE}" dt="2023-03-17T11:45:47.939" v="3121" actId="26606"/>
          <ac:spMkLst>
            <pc:docMk/>
            <pc:sldMk cId="602019671" sldId="261"/>
            <ac:spMk id="9" creationId="{ABE6F9A3-300E-47F5-B41C-C8C5E758DE7C}"/>
          </ac:spMkLst>
        </pc:spChg>
        <pc:spChg chg="add del">
          <ac:chgData name="Bergfall, Morten" userId="62d2bcde-d4bf-411e-acf5-b30b86483d79" providerId="ADAL" clId="{DC6A2435-7930-44C9-B295-158B26F22BBE}" dt="2023-03-17T11:45:47.939" v="3121" actId="26606"/>
          <ac:spMkLst>
            <pc:docMk/>
            <pc:sldMk cId="602019671" sldId="261"/>
            <ac:spMk id="11" creationId="{61B4701B-39FE-43B8-86AA-D6B8789C2207}"/>
          </ac:spMkLst>
        </pc:spChg>
        <pc:spChg chg="add del">
          <ac:chgData name="Bergfall, Morten" userId="62d2bcde-d4bf-411e-acf5-b30b86483d79" providerId="ADAL" clId="{DC6A2435-7930-44C9-B295-158B26F22BBE}" dt="2023-03-17T11:45:47.939" v="3121" actId="26606"/>
          <ac:spMkLst>
            <pc:docMk/>
            <pc:sldMk cId="602019671" sldId="261"/>
            <ac:spMk id="13" creationId="{E9A7EF13-49FA-4355-971A-34B065F35022}"/>
          </ac:spMkLst>
        </pc:spChg>
        <pc:spChg chg="add">
          <ac:chgData name="Bergfall, Morten" userId="62d2bcde-d4bf-411e-acf5-b30b86483d79" providerId="ADAL" clId="{DC6A2435-7930-44C9-B295-158B26F22BBE}" dt="2023-03-17T12:33:29.816" v="3167" actId="26606"/>
          <ac:spMkLst>
            <pc:docMk/>
            <pc:sldMk cId="602019671" sldId="261"/>
            <ac:spMk id="14" creationId="{495DDCFA-D3DE-4CEB-8AFF-C6501187E430}"/>
          </ac:spMkLst>
        </pc:spChg>
        <pc:spChg chg="add del">
          <ac:chgData name="Bergfall, Morten" userId="62d2bcde-d4bf-411e-acf5-b30b86483d79" providerId="ADAL" clId="{DC6A2435-7930-44C9-B295-158B26F22BBE}" dt="2023-03-17T11:45:47.939" v="3121" actId="26606"/>
          <ac:spMkLst>
            <pc:docMk/>
            <pc:sldMk cId="602019671" sldId="261"/>
            <ac:spMk id="15" creationId="{92CF3C3E-0F7B-4F0C-8EBD-BDD38E9C66F5}"/>
          </ac:spMkLst>
        </pc:spChg>
        <pc:graphicFrameChg chg="add del">
          <ac:chgData name="Bergfall, Morten" userId="62d2bcde-d4bf-411e-acf5-b30b86483d79" providerId="ADAL" clId="{DC6A2435-7930-44C9-B295-158B26F22BBE}" dt="2023-03-17T11:45:22.173" v="3113" actId="26606"/>
          <ac:graphicFrameMkLst>
            <pc:docMk/>
            <pc:sldMk cId="602019671" sldId="261"/>
            <ac:graphicFrameMk id="5" creationId="{7EE3A4DB-B37E-BDE3-D7F2-80820754A3C1}"/>
          </ac:graphicFrameMkLst>
        </pc:graphicFrameChg>
        <pc:graphicFrameChg chg="add del">
          <ac:chgData name="Bergfall, Morten" userId="62d2bcde-d4bf-411e-acf5-b30b86483d79" providerId="ADAL" clId="{DC6A2435-7930-44C9-B295-158B26F22BBE}" dt="2023-03-17T11:45:47.939" v="3121" actId="26606"/>
          <ac:graphicFrameMkLst>
            <pc:docMk/>
            <pc:sldMk cId="602019671" sldId="261"/>
            <ac:graphicFrameMk id="7" creationId="{929E0342-6F03-BC55-7B1F-918482871312}"/>
          </ac:graphicFrameMkLst>
        </pc:graphicFrameChg>
        <pc:picChg chg="add del">
          <ac:chgData name="Bergfall, Morten" userId="62d2bcde-d4bf-411e-acf5-b30b86483d79" providerId="ADAL" clId="{DC6A2435-7930-44C9-B295-158B26F22BBE}" dt="2023-03-17T12:33:29.762" v="3166" actId="26606"/>
          <ac:picMkLst>
            <pc:docMk/>
            <pc:sldMk cId="602019671" sldId="261"/>
            <ac:picMk id="10" creationId="{837991A8-F2F6-22C2-B0D7-14E8E34ADDE9}"/>
          </ac:picMkLst>
        </pc:picChg>
        <pc:picChg chg="add">
          <ac:chgData name="Bergfall, Morten" userId="62d2bcde-d4bf-411e-acf5-b30b86483d79" providerId="ADAL" clId="{DC6A2435-7930-44C9-B295-158B26F22BBE}" dt="2023-03-17T12:33:29.816" v="3167" actId="26606"/>
          <ac:picMkLst>
            <pc:docMk/>
            <pc:sldMk cId="602019671" sldId="261"/>
            <ac:picMk id="12" creationId="{512291CB-C9CB-2EB8-5D6B-BEAC8D54CF27}"/>
          </ac:picMkLst>
        </pc:picChg>
      </pc:sldChg>
      <pc:sldChg chg="addSp delSp modSp new mod setBg">
        <pc:chgData name="Bergfall, Morten" userId="62d2bcde-d4bf-411e-acf5-b30b86483d79" providerId="ADAL" clId="{DC6A2435-7930-44C9-B295-158B26F22BBE}" dt="2023-03-17T13:02:27.969" v="3385" actId="5793"/>
        <pc:sldMkLst>
          <pc:docMk/>
          <pc:sldMk cId="3688794106" sldId="262"/>
        </pc:sldMkLst>
        <pc:spChg chg="mod">
          <ac:chgData name="Bergfall, Morten" userId="62d2bcde-d4bf-411e-acf5-b30b86483d79" providerId="ADAL" clId="{DC6A2435-7930-44C9-B295-158B26F22BBE}" dt="2023-03-17T13:02:20.856" v="3384" actId="26606"/>
          <ac:spMkLst>
            <pc:docMk/>
            <pc:sldMk cId="3688794106" sldId="262"/>
            <ac:spMk id="2" creationId="{6E8F6078-A62F-0148-350C-BD37F194ACEE}"/>
          </ac:spMkLst>
        </pc:spChg>
        <pc:spChg chg="del">
          <ac:chgData name="Bergfall, Morten" userId="62d2bcde-d4bf-411e-acf5-b30b86483d79" providerId="ADAL" clId="{DC6A2435-7930-44C9-B295-158B26F22BBE}" dt="2023-03-17T07:55:33.657" v="20" actId="22"/>
          <ac:spMkLst>
            <pc:docMk/>
            <pc:sldMk cId="3688794106" sldId="262"/>
            <ac:spMk id="3" creationId="{60816500-7FE4-5D03-2AF2-8604E49C887C}"/>
          </ac:spMkLst>
        </pc:spChg>
        <pc:spChg chg="add mod">
          <ac:chgData name="Bergfall, Morten" userId="62d2bcde-d4bf-411e-acf5-b30b86483d79" providerId="ADAL" clId="{DC6A2435-7930-44C9-B295-158B26F22BBE}" dt="2023-03-17T13:02:27.969" v="3385" actId="5793"/>
          <ac:spMkLst>
            <pc:docMk/>
            <pc:sldMk cId="3688794106" sldId="262"/>
            <ac:spMk id="6" creationId="{0976E5BF-093C-6FC0-6B9E-B226AF8CFBD9}"/>
          </ac:spMkLst>
        </pc:spChg>
        <pc:spChg chg="add">
          <ac:chgData name="Bergfall, Morten" userId="62d2bcde-d4bf-411e-acf5-b30b86483d79" providerId="ADAL" clId="{DC6A2435-7930-44C9-B295-158B26F22BBE}" dt="2023-03-17T13:02:20.856" v="3384" actId="26606"/>
          <ac:spMkLst>
            <pc:docMk/>
            <pc:sldMk cId="3688794106" sldId="262"/>
            <ac:spMk id="11" creationId="{495DDCFA-D3DE-4CEB-8AFF-C6501187E430}"/>
          </ac:spMkLst>
        </pc:spChg>
        <pc:picChg chg="add mod ord">
          <ac:chgData name="Bergfall, Morten" userId="62d2bcde-d4bf-411e-acf5-b30b86483d79" providerId="ADAL" clId="{DC6A2435-7930-44C9-B295-158B26F22BBE}" dt="2023-03-17T13:02:20.856" v="3384" actId="26606"/>
          <ac:picMkLst>
            <pc:docMk/>
            <pc:sldMk cId="3688794106" sldId="262"/>
            <ac:picMk id="5" creationId="{CE41DDA8-E89C-05D5-88F8-9A2F26AAAC8B}"/>
          </ac:picMkLst>
        </pc:picChg>
      </pc:sldChg>
      <pc:sldChg chg="addSp delSp modSp new mod setBg modClrScheme setClrOvrMap chgLayout">
        <pc:chgData name="Bergfall, Morten" userId="62d2bcde-d4bf-411e-acf5-b30b86483d79" providerId="ADAL" clId="{DC6A2435-7930-44C9-B295-158B26F22BBE}" dt="2023-03-17T08:01:26.649" v="581" actId="5793"/>
        <pc:sldMkLst>
          <pc:docMk/>
          <pc:sldMk cId="3430941763" sldId="263"/>
        </pc:sldMkLst>
        <pc:spChg chg="del">
          <ac:chgData name="Bergfall, Morten" userId="62d2bcde-d4bf-411e-acf5-b30b86483d79" providerId="ADAL" clId="{DC6A2435-7930-44C9-B295-158B26F22BBE}" dt="2023-03-17T07:57:20.549" v="26" actId="700"/>
          <ac:spMkLst>
            <pc:docMk/>
            <pc:sldMk cId="3430941763" sldId="263"/>
            <ac:spMk id="2" creationId="{45F61BEE-A1B2-0443-8A82-CBAB4B3CA0DA}"/>
          </ac:spMkLst>
        </pc:spChg>
        <pc:spChg chg="del">
          <ac:chgData name="Bergfall, Morten" userId="62d2bcde-d4bf-411e-acf5-b30b86483d79" providerId="ADAL" clId="{DC6A2435-7930-44C9-B295-158B26F22BBE}" dt="2023-03-17T07:57:20.549" v="26" actId="700"/>
          <ac:spMkLst>
            <pc:docMk/>
            <pc:sldMk cId="3430941763" sldId="263"/>
            <ac:spMk id="3" creationId="{29F44E2A-EA13-FC0B-70E1-02F645D943C8}"/>
          </ac:spMkLst>
        </pc:spChg>
        <pc:spChg chg="add mod">
          <ac:chgData name="Bergfall, Morten" userId="62d2bcde-d4bf-411e-acf5-b30b86483d79" providerId="ADAL" clId="{DC6A2435-7930-44C9-B295-158B26F22BBE}" dt="2023-03-17T08:01:26.649" v="581" actId="5793"/>
          <ac:spMkLst>
            <pc:docMk/>
            <pc:sldMk cId="3430941763" sldId="263"/>
            <ac:spMk id="6" creationId="{C2AA8064-3657-220A-D553-F487A274A349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15" creationId="{4AC0CD9D-7610-4620-93B4-798CCD9AB581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21" creationId="{DE4D62F9-188E-4530-84C2-24BDEE4BEB82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23" creationId="{B4AAD3FD-83A5-4B89-9F8F-01B8870865BE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25" creationId="{61752F1D-FC0F-4103-9584-630E643CCDA6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27" creationId="{70151CB7-E7DE-4917-B831-01DF9CE01306}"/>
          </ac:spMkLst>
        </pc:spChg>
        <pc:spChg chg="add">
          <ac:chgData name="Bergfall, Morten" userId="62d2bcde-d4bf-411e-acf5-b30b86483d79" providerId="ADAL" clId="{DC6A2435-7930-44C9-B295-158B26F22BBE}" dt="2023-03-17T08:01:09.750" v="578" actId="26606"/>
          <ac:spMkLst>
            <pc:docMk/>
            <pc:sldMk cId="3430941763" sldId="263"/>
            <ac:spMk id="29" creationId="{A92A1116-1C84-41DF-B803-1F7B0883EC82}"/>
          </ac:spMkLst>
        </pc:spChg>
        <pc:picChg chg="add mod">
          <ac:chgData name="Bergfall, Morten" userId="62d2bcde-d4bf-411e-acf5-b30b86483d79" providerId="ADAL" clId="{DC6A2435-7930-44C9-B295-158B26F22BBE}" dt="2023-03-17T08:01:09.750" v="578" actId="26606"/>
          <ac:picMkLst>
            <pc:docMk/>
            <pc:sldMk cId="3430941763" sldId="263"/>
            <ac:picMk id="5" creationId="{DFA5BAEA-B1B8-30E9-435A-A84EB7CBBAF6}"/>
          </ac:picMkLst>
        </pc:picChg>
        <pc:picChg chg="add">
          <ac:chgData name="Bergfall, Morten" userId="62d2bcde-d4bf-411e-acf5-b30b86483d79" providerId="ADAL" clId="{DC6A2435-7930-44C9-B295-158B26F22BBE}" dt="2023-03-17T08:01:09.750" v="578" actId="26606"/>
          <ac:picMkLst>
            <pc:docMk/>
            <pc:sldMk cId="3430941763" sldId="263"/>
            <ac:picMk id="11" creationId="{41B68C77-138E-4BF7-A276-BD0C78A4219F}"/>
          </ac:picMkLst>
        </pc:picChg>
        <pc:picChg chg="add">
          <ac:chgData name="Bergfall, Morten" userId="62d2bcde-d4bf-411e-acf5-b30b86483d79" providerId="ADAL" clId="{DC6A2435-7930-44C9-B295-158B26F22BBE}" dt="2023-03-17T08:01:09.750" v="578" actId="26606"/>
          <ac:picMkLst>
            <pc:docMk/>
            <pc:sldMk cId="3430941763" sldId="263"/>
            <ac:picMk id="13" creationId="{7C268552-D473-46ED-B1B8-422042C4DEF1}"/>
          </ac:picMkLst>
        </pc:picChg>
        <pc:picChg chg="add">
          <ac:chgData name="Bergfall, Morten" userId="62d2bcde-d4bf-411e-acf5-b30b86483d79" providerId="ADAL" clId="{DC6A2435-7930-44C9-B295-158B26F22BBE}" dt="2023-03-17T08:01:09.750" v="578" actId="26606"/>
          <ac:picMkLst>
            <pc:docMk/>
            <pc:sldMk cId="3430941763" sldId="263"/>
            <ac:picMk id="17" creationId="{B9238B3E-24AA-439A-B527-6C5DF6D72145}"/>
          </ac:picMkLst>
        </pc:picChg>
        <pc:picChg chg="add">
          <ac:chgData name="Bergfall, Morten" userId="62d2bcde-d4bf-411e-acf5-b30b86483d79" providerId="ADAL" clId="{DC6A2435-7930-44C9-B295-158B26F22BBE}" dt="2023-03-17T08:01:09.750" v="578" actId="26606"/>
          <ac:picMkLst>
            <pc:docMk/>
            <pc:sldMk cId="3430941763" sldId="263"/>
            <ac:picMk id="19" creationId="{69F01145-BEA3-4CBF-AA21-10077B948CA8}"/>
          </ac:picMkLst>
        </pc:picChg>
      </pc:sldChg>
      <pc:sldChg chg="addSp delSp modSp new mod">
        <pc:chgData name="Bergfall, Morten" userId="62d2bcde-d4bf-411e-acf5-b30b86483d79" providerId="ADAL" clId="{DC6A2435-7930-44C9-B295-158B26F22BBE}" dt="2023-03-17T08:38:17.061" v="1009" actId="1076"/>
        <pc:sldMkLst>
          <pc:docMk/>
          <pc:sldMk cId="1233574028" sldId="264"/>
        </pc:sldMkLst>
        <pc:spChg chg="add mod">
          <ac:chgData name="Bergfall, Morten" userId="62d2bcde-d4bf-411e-acf5-b30b86483d79" providerId="ADAL" clId="{DC6A2435-7930-44C9-B295-158B26F22BBE}" dt="2023-03-17T08:07:04.366" v="1006" actId="20577"/>
          <ac:spMkLst>
            <pc:docMk/>
            <pc:sldMk cId="1233574028" sldId="264"/>
            <ac:spMk id="4" creationId="{5CD4CFE6-704E-D71D-EA18-060CED63ACE7}"/>
          </ac:spMkLst>
        </pc:spChg>
        <pc:picChg chg="add del mod">
          <ac:chgData name="Bergfall, Morten" userId="62d2bcde-d4bf-411e-acf5-b30b86483d79" providerId="ADAL" clId="{DC6A2435-7930-44C9-B295-158B26F22BBE}" dt="2023-03-17T08:38:03.059" v="1007" actId="478"/>
          <ac:picMkLst>
            <pc:docMk/>
            <pc:sldMk cId="1233574028" sldId="264"/>
            <ac:picMk id="3" creationId="{0E3687EA-FA6E-2CF3-3A3D-4CD9310DBEEC}"/>
          </ac:picMkLst>
        </pc:picChg>
        <pc:picChg chg="add mod">
          <ac:chgData name="Bergfall, Morten" userId="62d2bcde-d4bf-411e-acf5-b30b86483d79" providerId="ADAL" clId="{DC6A2435-7930-44C9-B295-158B26F22BBE}" dt="2023-03-17T08:38:17.061" v="1009" actId="1076"/>
          <ac:picMkLst>
            <pc:docMk/>
            <pc:sldMk cId="1233574028" sldId="264"/>
            <ac:picMk id="6" creationId="{A4B693C6-2530-052D-896E-1627C132CC36}"/>
          </ac:picMkLst>
        </pc:picChg>
      </pc:sldChg>
      <pc:sldChg chg="addSp delSp modSp new mod setBg setClrOvrMap">
        <pc:chgData name="Bergfall, Morten" userId="62d2bcde-d4bf-411e-acf5-b30b86483d79" providerId="ADAL" clId="{DC6A2435-7930-44C9-B295-158B26F22BBE}" dt="2023-03-17T09:32:49.090" v="2294" actId="14100"/>
        <pc:sldMkLst>
          <pc:docMk/>
          <pc:sldMk cId="972675827" sldId="265"/>
        </pc:sldMkLst>
        <pc:spChg chg="add del mod">
          <ac:chgData name="Bergfall, Morten" userId="62d2bcde-d4bf-411e-acf5-b30b86483d79" providerId="ADAL" clId="{DC6A2435-7930-44C9-B295-158B26F22BBE}" dt="2023-03-17T08:55:50.399" v="1041" actId="478"/>
          <ac:spMkLst>
            <pc:docMk/>
            <pc:sldMk cId="972675827" sldId="265"/>
            <ac:spMk id="4" creationId="{557EB313-B85C-50CC-E197-CB8FFE70A4DC}"/>
          </ac:spMkLst>
        </pc:spChg>
        <pc:spChg chg="add mod">
          <ac:chgData name="Bergfall, Morten" userId="62d2bcde-d4bf-411e-acf5-b30b86483d79" providerId="ADAL" clId="{DC6A2435-7930-44C9-B295-158B26F22BBE}" dt="2023-03-17T09:32:49.090" v="2294" actId="14100"/>
          <ac:spMkLst>
            <pc:docMk/>
            <pc:sldMk cId="972675827" sldId="265"/>
            <ac:spMk id="5" creationId="{A8441A8E-F481-599E-D477-2CF818DD4D68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14" creationId="{4AC0CD9D-7610-4620-93B4-798CCD9AB581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20" creationId="{DE4D62F9-188E-4530-84C2-24BDEE4BEB82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22" creationId="{B4AAD3FD-83A5-4B89-9F8F-01B8870865BE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24" creationId="{61752F1D-FC0F-4103-9584-630E643CCDA6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26" creationId="{70151CB7-E7DE-4917-B831-01DF9CE01306}"/>
          </ac:spMkLst>
        </pc:spChg>
        <pc:spChg chg="add">
          <ac:chgData name="Bergfall, Morten" userId="62d2bcde-d4bf-411e-acf5-b30b86483d79" providerId="ADAL" clId="{DC6A2435-7930-44C9-B295-158B26F22BBE}" dt="2023-03-17T08:56:39.905" v="1176" actId="26606"/>
          <ac:spMkLst>
            <pc:docMk/>
            <pc:sldMk cId="972675827" sldId="265"/>
            <ac:spMk id="28" creationId="{A92A1116-1C84-41DF-B803-1F7B0883EC82}"/>
          </ac:spMkLst>
        </pc:spChg>
        <pc:picChg chg="add mod">
          <ac:chgData name="Bergfall, Morten" userId="62d2bcde-d4bf-411e-acf5-b30b86483d79" providerId="ADAL" clId="{DC6A2435-7930-44C9-B295-158B26F22BBE}" dt="2023-03-17T08:56:39.905" v="1176" actId="26606"/>
          <ac:picMkLst>
            <pc:docMk/>
            <pc:sldMk cId="972675827" sldId="265"/>
            <ac:picMk id="3" creationId="{76062A53-DCA2-3B9D-A160-3C14CDC3A24F}"/>
          </ac:picMkLst>
        </pc:picChg>
        <pc:picChg chg="add">
          <ac:chgData name="Bergfall, Morten" userId="62d2bcde-d4bf-411e-acf5-b30b86483d79" providerId="ADAL" clId="{DC6A2435-7930-44C9-B295-158B26F22BBE}" dt="2023-03-17T08:56:39.905" v="1176" actId="26606"/>
          <ac:picMkLst>
            <pc:docMk/>
            <pc:sldMk cId="972675827" sldId="265"/>
            <ac:picMk id="10" creationId="{41B68C77-138E-4BF7-A276-BD0C78A4219F}"/>
          </ac:picMkLst>
        </pc:picChg>
        <pc:picChg chg="add">
          <ac:chgData name="Bergfall, Morten" userId="62d2bcde-d4bf-411e-acf5-b30b86483d79" providerId="ADAL" clId="{DC6A2435-7930-44C9-B295-158B26F22BBE}" dt="2023-03-17T08:56:39.905" v="1176" actId="26606"/>
          <ac:picMkLst>
            <pc:docMk/>
            <pc:sldMk cId="972675827" sldId="265"/>
            <ac:picMk id="12" creationId="{7C268552-D473-46ED-B1B8-422042C4DEF1}"/>
          </ac:picMkLst>
        </pc:picChg>
        <pc:picChg chg="add">
          <ac:chgData name="Bergfall, Morten" userId="62d2bcde-d4bf-411e-acf5-b30b86483d79" providerId="ADAL" clId="{DC6A2435-7930-44C9-B295-158B26F22BBE}" dt="2023-03-17T08:56:39.905" v="1176" actId="26606"/>
          <ac:picMkLst>
            <pc:docMk/>
            <pc:sldMk cId="972675827" sldId="265"/>
            <ac:picMk id="16" creationId="{B9238B3E-24AA-439A-B527-6C5DF6D72145}"/>
          </ac:picMkLst>
        </pc:picChg>
        <pc:picChg chg="add">
          <ac:chgData name="Bergfall, Morten" userId="62d2bcde-d4bf-411e-acf5-b30b86483d79" providerId="ADAL" clId="{DC6A2435-7930-44C9-B295-158B26F22BBE}" dt="2023-03-17T08:56:39.905" v="1176" actId="26606"/>
          <ac:picMkLst>
            <pc:docMk/>
            <pc:sldMk cId="972675827" sldId="265"/>
            <ac:picMk id="18" creationId="{69F01145-BEA3-4CBF-AA21-10077B948CA8}"/>
          </ac:picMkLst>
        </pc:picChg>
      </pc:sldChg>
      <pc:sldChg chg="addSp delSp modSp new mod setBg setClrOvrMap">
        <pc:chgData name="Bergfall, Morten" userId="62d2bcde-d4bf-411e-acf5-b30b86483d79" providerId="ADAL" clId="{DC6A2435-7930-44C9-B295-158B26F22BBE}" dt="2023-03-17T09:28:49.255" v="2291" actId="113"/>
        <pc:sldMkLst>
          <pc:docMk/>
          <pc:sldMk cId="1457725591" sldId="266"/>
        </pc:sldMkLst>
        <pc:spChg chg="add mod">
          <ac:chgData name="Bergfall, Morten" userId="62d2bcde-d4bf-411e-acf5-b30b86483d79" providerId="ADAL" clId="{DC6A2435-7930-44C9-B295-158B26F22BBE}" dt="2023-03-17T09:28:49.255" v="2291" actId="113"/>
          <ac:spMkLst>
            <pc:docMk/>
            <pc:sldMk cId="1457725591" sldId="266"/>
            <ac:spMk id="4" creationId="{F59407EB-0CE6-8ADE-DF56-A7CA0C5499D1}"/>
          </ac:spMkLst>
        </pc:spChg>
        <pc:spChg chg="add del">
          <ac:chgData name="Bergfall, Morten" userId="62d2bcde-d4bf-411e-acf5-b30b86483d79" providerId="ADAL" clId="{DC6A2435-7930-44C9-B295-158B26F22BBE}" dt="2023-03-17T09:20:14.910" v="1510" actId="26606"/>
          <ac:spMkLst>
            <pc:docMk/>
            <pc:sldMk cId="1457725591" sldId="266"/>
            <ac:spMk id="13" creationId="{989BE678-777B-482A-A616-FEDC47B162E5}"/>
          </ac:spMkLst>
        </pc:spChg>
        <pc:spChg chg="add del">
          <ac:chgData name="Bergfall, Morten" userId="62d2bcde-d4bf-411e-acf5-b30b86483d79" providerId="ADAL" clId="{DC6A2435-7930-44C9-B295-158B26F22BBE}" dt="2023-03-17T09:20:14.910" v="1510" actId="26606"/>
          <ac:spMkLst>
            <pc:docMk/>
            <pc:sldMk cId="1457725591" sldId="266"/>
            <ac:spMk id="19" creationId="{D28BE0C3-2102-4820-B88B-A448B1840D14}"/>
          </ac:spMkLst>
        </pc:spChg>
        <pc:spChg chg="add del">
          <ac:chgData name="Bergfall, Morten" userId="62d2bcde-d4bf-411e-acf5-b30b86483d79" providerId="ADAL" clId="{DC6A2435-7930-44C9-B295-158B26F22BBE}" dt="2023-03-17T09:20:14.910" v="1510" actId="26606"/>
          <ac:spMkLst>
            <pc:docMk/>
            <pc:sldMk cId="1457725591" sldId="266"/>
            <ac:spMk id="21" creationId="{A93A089E-0A16-452C-B341-0F769780D262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23" creationId="{FAA0F719-3DC8-4F08-AD8F-5A845658CB9D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25" creationId="{7DCB61BE-FA0F-4EFB-BE0E-268BAD8E30D6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27" creationId="{A4B31EAA-7423-46F7-9B90-4AB2B09C35C4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28" creationId="{4AC0CD9D-7610-4620-93B4-798CCD9AB581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31" creationId="{DE4D62F9-188E-4530-84C2-24BDEE4BEB82}"/>
          </ac:spMkLst>
        </pc:spChg>
        <pc:spChg chg="add del">
          <ac:chgData name="Bergfall, Morten" userId="62d2bcde-d4bf-411e-acf5-b30b86483d79" providerId="ADAL" clId="{DC6A2435-7930-44C9-B295-158B26F22BBE}" dt="2023-03-17T09:20:16.923" v="1512" actId="26606"/>
          <ac:spMkLst>
            <pc:docMk/>
            <pc:sldMk cId="1457725591" sldId="266"/>
            <ac:spMk id="32" creationId="{5F3FC718-FDE3-4EF7-921E-A5F374EAF824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36" creationId="{4AC0CD9D-7610-4620-93B4-798CCD9AB581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39" creationId="{DE4D62F9-188E-4530-84C2-24BDEE4BEB82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40" creationId="{B4AAD3FD-83A5-4B89-9F8F-01B8870865BE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41" creationId="{61752F1D-FC0F-4103-9584-630E643CCDA6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42" creationId="{70151CB7-E7DE-4917-B831-01DF9CE01306}"/>
          </ac:spMkLst>
        </pc:spChg>
        <pc:spChg chg="add del">
          <ac:chgData name="Bergfall, Morten" userId="62d2bcde-d4bf-411e-acf5-b30b86483d79" providerId="ADAL" clId="{DC6A2435-7930-44C9-B295-158B26F22BBE}" dt="2023-03-17T09:20:18.150" v="1514" actId="26606"/>
          <ac:spMkLst>
            <pc:docMk/>
            <pc:sldMk cId="1457725591" sldId="266"/>
            <ac:spMk id="43" creationId="{A92A1116-1C84-41DF-B803-1F7B0883EC82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47" creationId="{4AC0CD9D-7610-4620-93B4-798CCD9AB581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50" creationId="{DE4D62F9-188E-4530-84C2-24BDEE4BEB82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51" creationId="{5F3FC718-FDE3-4EF7-921E-A5F374EAF824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52" creationId="{FAA0F719-3DC8-4F08-AD8F-5A845658CB9D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53" creationId="{7DCB61BE-FA0F-4EFB-BE0E-268BAD8E30D6}"/>
          </ac:spMkLst>
        </pc:spChg>
        <pc:spChg chg="add">
          <ac:chgData name="Bergfall, Morten" userId="62d2bcde-d4bf-411e-acf5-b30b86483d79" providerId="ADAL" clId="{DC6A2435-7930-44C9-B295-158B26F22BBE}" dt="2023-03-17T09:20:18.199" v="1515" actId="26606"/>
          <ac:spMkLst>
            <pc:docMk/>
            <pc:sldMk cId="1457725591" sldId="266"/>
            <ac:spMk id="54" creationId="{A4B31EAA-7423-46F7-9B90-4AB2B09C35C4}"/>
          </ac:spMkLst>
        </pc:spChg>
        <pc:picChg chg="add mod ord">
          <ac:chgData name="Bergfall, Morten" userId="62d2bcde-d4bf-411e-acf5-b30b86483d79" providerId="ADAL" clId="{DC6A2435-7930-44C9-B295-158B26F22BBE}" dt="2023-03-17T09:21:36.065" v="1660" actId="14100"/>
          <ac:picMkLst>
            <pc:docMk/>
            <pc:sldMk cId="1457725591" sldId="266"/>
            <ac:picMk id="3" creationId="{10066A0D-5339-9AAB-D31A-6DBB629A986E}"/>
          </ac:picMkLst>
        </pc:picChg>
        <pc:picChg chg="add del">
          <ac:chgData name="Bergfall, Morten" userId="62d2bcde-d4bf-411e-acf5-b30b86483d79" providerId="ADAL" clId="{DC6A2435-7930-44C9-B295-158B26F22BBE}" dt="2023-03-17T09:20:14.910" v="1510" actId="26606"/>
          <ac:picMkLst>
            <pc:docMk/>
            <pc:sldMk cId="1457725591" sldId="266"/>
            <ac:picMk id="9" creationId="{DF19BAF3-7E20-4B9D-B544-BABAEEA1FA75}"/>
          </ac:picMkLst>
        </pc:picChg>
        <pc:picChg chg="add del">
          <ac:chgData name="Bergfall, Morten" userId="62d2bcde-d4bf-411e-acf5-b30b86483d79" providerId="ADAL" clId="{DC6A2435-7930-44C9-B295-158B26F22BBE}" dt="2023-03-17T09:20:14.910" v="1510" actId="26606"/>
          <ac:picMkLst>
            <pc:docMk/>
            <pc:sldMk cId="1457725591" sldId="266"/>
            <ac:picMk id="11" creationId="{950648F4-ABCD-4DF0-8641-76CFB2354721}"/>
          </ac:picMkLst>
        </pc:picChg>
        <pc:picChg chg="add del">
          <ac:chgData name="Bergfall, Morten" userId="62d2bcde-d4bf-411e-acf5-b30b86483d79" providerId="ADAL" clId="{DC6A2435-7930-44C9-B295-158B26F22BBE}" dt="2023-03-17T09:20:14.910" v="1510" actId="26606"/>
          <ac:picMkLst>
            <pc:docMk/>
            <pc:sldMk cId="1457725591" sldId="266"/>
            <ac:picMk id="15" creationId="{CF1EB4BD-9C7E-4AA3-9681-C7EB0DA6250B}"/>
          </ac:picMkLst>
        </pc:picChg>
        <pc:picChg chg="add del">
          <ac:chgData name="Bergfall, Morten" userId="62d2bcde-d4bf-411e-acf5-b30b86483d79" providerId="ADAL" clId="{DC6A2435-7930-44C9-B295-158B26F22BBE}" dt="2023-03-17T09:20:14.910" v="1510" actId="26606"/>
          <ac:picMkLst>
            <pc:docMk/>
            <pc:sldMk cId="1457725591" sldId="266"/>
            <ac:picMk id="17" creationId="{94AAE3AA-3759-4D28-B0EF-575F25A5146C}"/>
          </ac:picMkLst>
        </pc:picChg>
        <pc:picChg chg="add del">
          <ac:chgData name="Bergfall, Morten" userId="62d2bcde-d4bf-411e-acf5-b30b86483d79" providerId="ADAL" clId="{DC6A2435-7930-44C9-B295-158B26F22BBE}" dt="2023-03-17T09:20:16.923" v="1512" actId="26606"/>
          <ac:picMkLst>
            <pc:docMk/>
            <pc:sldMk cId="1457725591" sldId="266"/>
            <ac:picMk id="24" creationId="{41B68C77-138E-4BF7-A276-BD0C78A4219F}"/>
          </ac:picMkLst>
        </pc:picChg>
        <pc:picChg chg="add del">
          <ac:chgData name="Bergfall, Morten" userId="62d2bcde-d4bf-411e-acf5-b30b86483d79" providerId="ADAL" clId="{DC6A2435-7930-44C9-B295-158B26F22BBE}" dt="2023-03-17T09:20:16.923" v="1512" actId="26606"/>
          <ac:picMkLst>
            <pc:docMk/>
            <pc:sldMk cId="1457725591" sldId="266"/>
            <ac:picMk id="26" creationId="{7C268552-D473-46ED-B1B8-422042C4DEF1}"/>
          </ac:picMkLst>
        </pc:picChg>
        <pc:picChg chg="add del">
          <ac:chgData name="Bergfall, Morten" userId="62d2bcde-d4bf-411e-acf5-b30b86483d79" providerId="ADAL" clId="{DC6A2435-7930-44C9-B295-158B26F22BBE}" dt="2023-03-17T09:20:16.923" v="1512" actId="26606"/>
          <ac:picMkLst>
            <pc:docMk/>
            <pc:sldMk cId="1457725591" sldId="266"/>
            <ac:picMk id="29" creationId="{B9238B3E-24AA-439A-B527-6C5DF6D72145}"/>
          </ac:picMkLst>
        </pc:picChg>
        <pc:picChg chg="add del">
          <ac:chgData name="Bergfall, Morten" userId="62d2bcde-d4bf-411e-acf5-b30b86483d79" providerId="ADAL" clId="{DC6A2435-7930-44C9-B295-158B26F22BBE}" dt="2023-03-17T09:20:16.923" v="1512" actId="26606"/>
          <ac:picMkLst>
            <pc:docMk/>
            <pc:sldMk cId="1457725591" sldId="266"/>
            <ac:picMk id="30" creationId="{69F01145-BEA3-4CBF-AA21-10077B948CA8}"/>
          </ac:picMkLst>
        </pc:picChg>
        <pc:picChg chg="add del">
          <ac:chgData name="Bergfall, Morten" userId="62d2bcde-d4bf-411e-acf5-b30b86483d79" providerId="ADAL" clId="{DC6A2435-7930-44C9-B295-158B26F22BBE}" dt="2023-03-17T09:20:18.150" v="1514" actId="26606"/>
          <ac:picMkLst>
            <pc:docMk/>
            <pc:sldMk cId="1457725591" sldId="266"/>
            <ac:picMk id="34" creationId="{41B68C77-138E-4BF7-A276-BD0C78A4219F}"/>
          </ac:picMkLst>
        </pc:picChg>
        <pc:picChg chg="add del">
          <ac:chgData name="Bergfall, Morten" userId="62d2bcde-d4bf-411e-acf5-b30b86483d79" providerId="ADAL" clId="{DC6A2435-7930-44C9-B295-158B26F22BBE}" dt="2023-03-17T09:20:18.150" v="1514" actId="26606"/>
          <ac:picMkLst>
            <pc:docMk/>
            <pc:sldMk cId="1457725591" sldId="266"/>
            <ac:picMk id="35" creationId="{7C268552-D473-46ED-B1B8-422042C4DEF1}"/>
          </ac:picMkLst>
        </pc:picChg>
        <pc:picChg chg="add del">
          <ac:chgData name="Bergfall, Morten" userId="62d2bcde-d4bf-411e-acf5-b30b86483d79" providerId="ADAL" clId="{DC6A2435-7930-44C9-B295-158B26F22BBE}" dt="2023-03-17T09:20:18.150" v="1514" actId="26606"/>
          <ac:picMkLst>
            <pc:docMk/>
            <pc:sldMk cId="1457725591" sldId="266"/>
            <ac:picMk id="37" creationId="{B9238B3E-24AA-439A-B527-6C5DF6D72145}"/>
          </ac:picMkLst>
        </pc:picChg>
        <pc:picChg chg="add del">
          <ac:chgData name="Bergfall, Morten" userId="62d2bcde-d4bf-411e-acf5-b30b86483d79" providerId="ADAL" clId="{DC6A2435-7930-44C9-B295-158B26F22BBE}" dt="2023-03-17T09:20:18.150" v="1514" actId="26606"/>
          <ac:picMkLst>
            <pc:docMk/>
            <pc:sldMk cId="1457725591" sldId="266"/>
            <ac:picMk id="38" creationId="{69F01145-BEA3-4CBF-AA21-10077B948CA8}"/>
          </ac:picMkLst>
        </pc:picChg>
        <pc:picChg chg="add">
          <ac:chgData name="Bergfall, Morten" userId="62d2bcde-d4bf-411e-acf5-b30b86483d79" providerId="ADAL" clId="{DC6A2435-7930-44C9-B295-158B26F22BBE}" dt="2023-03-17T09:20:18.199" v="1515" actId="26606"/>
          <ac:picMkLst>
            <pc:docMk/>
            <pc:sldMk cId="1457725591" sldId="266"/>
            <ac:picMk id="45" creationId="{41B68C77-138E-4BF7-A276-BD0C78A4219F}"/>
          </ac:picMkLst>
        </pc:picChg>
        <pc:picChg chg="add">
          <ac:chgData name="Bergfall, Morten" userId="62d2bcde-d4bf-411e-acf5-b30b86483d79" providerId="ADAL" clId="{DC6A2435-7930-44C9-B295-158B26F22BBE}" dt="2023-03-17T09:20:18.199" v="1515" actId="26606"/>
          <ac:picMkLst>
            <pc:docMk/>
            <pc:sldMk cId="1457725591" sldId="266"/>
            <ac:picMk id="46" creationId="{7C268552-D473-46ED-B1B8-422042C4DEF1}"/>
          </ac:picMkLst>
        </pc:picChg>
        <pc:picChg chg="add">
          <ac:chgData name="Bergfall, Morten" userId="62d2bcde-d4bf-411e-acf5-b30b86483d79" providerId="ADAL" clId="{DC6A2435-7930-44C9-B295-158B26F22BBE}" dt="2023-03-17T09:20:18.199" v="1515" actId="26606"/>
          <ac:picMkLst>
            <pc:docMk/>
            <pc:sldMk cId="1457725591" sldId="266"/>
            <ac:picMk id="48" creationId="{B9238B3E-24AA-439A-B527-6C5DF6D72145}"/>
          </ac:picMkLst>
        </pc:picChg>
        <pc:picChg chg="add">
          <ac:chgData name="Bergfall, Morten" userId="62d2bcde-d4bf-411e-acf5-b30b86483d79" providerId="ADAL" clId="{DC6A2435-7930-44C9-B295-158B26F22BBE}" dt="2023-03-17T09:20:18.199" v="1515" actId="26606"/>
          <ac:picMkLst>
            <pc:docMk/>
            <pc:sldMk cId="1457725591" sldId="266"/>
            <ac:picMk id="49" creationId="{69F01145-BEA3-4CBF-AA21-10077B948CA8}"/>
          </ac:picMkLst>
        </pc:picChg>
      </pc:sldChg>
      <pc:sldChg chg="addSp modSp new mod">
        <pc:chgData name="Bergfall, Morten" userId="62d2bcde-d4bf-411e-acf5-b30b86483d79" providerId="ADAL" clId="{DC6A2435-7930-44C9-B295-158B26F22BBE}" dt="2023-03-17T09:28:42.441" v="2290" actId="113"/>
        <pc:sldMkLst>
          <pc:docMk/>
          <pc:sldMk cId="4059070666" sldId="267"/>
        </pc:sldMkLst>
        <pc:spChg chg="add mod">
          <ac:chgData name="Bergfall, Morten" userId="62d2bcde-d4bf-411e-acf5-b30b86483d79" providerId="ADAL" clId="{DC6A2435-7930-44C9-B295-158B26F22BBE}" dt="2023-03-17T09:28:42.441" v="2290" actId="113"/>
          <ac:spMkLst>
            <pc:docMk/>
            <pc:sldMk cId="4059070666" sldId="267"/>
            <ac:spMk id="4" creationId="{582A3561-EBBE-BD38-880F-8664667B9C33}"/>
          </ac:spMkLst>
        </pc:spChg>
        <pc:picChg chg="add mod">
          <ac:chgData name="Bergfall, Morten" userId="62d2bcde-d4bf-411e-acf5-b30b86483d79" providerId="ADAL" clId="{DC6A2435-7930-44C9-B295-158B26F22BBE}" dt="2023-03-17T09:24:07.360" v="1664" actId="1076"/>
          <ac:picMkLst>
            <pc:docMk/>
            <pc:sldMk cId="4059070666" sldId="267"/>
            <ac:picMk id="3" creationId="{BD758234-1CF6-267B-8FF7-D6F4C10A995C}"/>
          </ac:picMkLst>
        </pc:picChg>
      </pc:sldChg>
      <pc:sldChg chg="addSp delSp modSp new mod setBg setClrOvrMap">
        <pc:chgData name="Bergfall, Morten" userId="62d2bcde-d4bf-411e-acf5-b30b86483d79" providerId="ADAL" clId="{DC6A2435-7930-44C9-B295-158B26F22BBE}" dt="2023-03-17T09:28:56.039" v="2293" actId="20577"/>
        <pc:sldMkLst>
          <pc:docMk/>
          <pc:sldMk cId="2722863803" sldId="268"/>
        </pc:sldMkLst>
        <pc:spChg chg="add mod">
          <ac:chgData name="Bergfall, Morten" userId="62d2bcde-d4bf-411e-acf5-b30b86483d79" providerId="ADAL" clId="{DC6A2435-7930-44C9-B295-158B26F22BBE}" dt="2023-03-17T09:28:56.039" v="2293" actId="20577"/>
          <ac:spMkLst>
            <pc:docMk/>
            <pc:sldMk cId="2722863803" sldId="268"/>
            <ac:spMk id="4" creationId="{5B68463D-1BF9-DA57-E8FD-C1127666B1D9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13" creationId="{4AC0CD9D-7610-4620-93B4-798CCD9AB581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19" creationId="{DE4D62F9-188E-4530-84C2-24BDEE4BEB82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21" creationId="{49076D5E-68ED-4CD1-A04F-E7934EBFAAD9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23" creationId="{21BE0A6B-EBF8-4301-B1AE-F6A1C4003E2A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25" creationId="{03C06118-B3FE-4B51-80A1-B82C2E9FF970}"/>
          </ac:spMkLst>
        </pc:spChg>
        <pc:spChg chg="add del">
          <ac:chgData name="Bergfall, Morten" userId="62d2bcde-d4bf-411e-acf5-b30b86483d79" providerId="ADAL" clId="{DC6A2435-7930-44C9-B295-158B26F22BBE}" dt="2023-03-17T09:28:06.960" v="2241" actId="26606"/>
          <ac:spMkLst>
            <pc:docMk/>
            <pc:sldMk cId="2722863803" sldId="268"/>
            <ac:spMk id="27" creationId="{172BE3F8-96D6-4535-9AE4-694DC4F5B13F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1" creationId="{4AC0CD9D-7610-4620-93B4-798CCD9AB581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4" creationId="{DE4D62F9-188E-4530-84C2-24BDEE4BEB82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5" creationId="{B4AAD3FD-83A5-4B89-9F8F-01B8870865BE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6" creationId="{61752F1D-FC0F-4103-9584-630E643CCDA6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7" creationId="{70151CB7-E7DE-4917-B831-01DF9CE01306}"/>
          </ac:spMkLst>
        </pc:spChg>
        <pc:spChg chg="add">
          <ac:chgData name="Bergfall, Morten" userId="62d2bcde-d4bf-411e-acf5-b30b86483d79" providerId="ADAL" clId="{DC6A2435-7930-44C9-B295-158B26F22BBE}" dt="2023-03-17T09:28:07" v="2242" actId="26606"/>
          <ac:spMkLst>
            <pc:docMk/>
            <pc:sldMk cId="2722863803" sldId="268"/>
            <ac:spMk id="38" creationId="{A92A1116-1C84-41DF-B803-1F7B0883EC82}"/>
          </ac:spMkLst>
        </pc:spChg>
        <pc:picChg chg="add mod">
          <ac:chgData name="Bergfall, Morten" userId="62d2bcde-d4bf-411e-acf5-b30b86483d79" providerId="ADAL" clId="{DC6A2435-7930-44C9-B295-158B26F22BBE}" dt="2023-03-17T09:28:07" v="2242" actId="26606"/>
          <ac:picMkLst>
            <pc:docMk/>
            <pc:sldMk cId="2722863803" sldId="268"/>
            <ac:picMk id="3" creationId="{9B66EF92-E9FE-6E74-A8D4-B24168055615}"/>
          </ac:picMkLst>
        </pc:picChg>
        <pc:picChg chg="add del">
          <ac:chgData name="Bergfall, Morten" userId="62d2bcde-d4bf-411e-acf5-b30b86483d79" providerId="ADAL" clId="{DC6A2435-7930-44C9-B295-158B26F22BBE}" dt="2023-03-17T09:28:06.960" v="2241" actId="26606"/>
          <ac:picMkLst>
            <pc:docMk/>
            <pc:sldMk cId="2722863803" sldId="268"/>
            <ac:picMk id="9" creationId="{41B68C77-138E-4BF7-A276-BD0C78A4219F}"/>
          </ac:picMkLst>
        </pc:picChg>
        <pc:picChg chg="add del">
          <ac:chgData name="Bergfall, Morten" userId="62d2bcde-d4bf-411e-acf5-b30b86483d79" providerId="ADAL" clId="{DC6A2435-7930-44C9-B295-158B26F22BBE}" dt="2023-03-17T09:28:06.960" v="2241" actId="26606"/>
          <ac:picMkLst>
            <pc:docMk/>
            <pc:sldMk cId="2722863803" sldId="268"/>
            <ac:picMk id="11" creationId="{7C268552-D473-46ED-B1B8-422042C4DEF1}"/>
          </ac:picMkLst>
        </pc:picChg>
        <pc:picChg chg="add del">
          <ac:chgData name="Bergfall, Morten" userId="62d2bcde-d4bf-411e-acf5-b30b86483d79" providerId="ADAL" clId="{DC6A2435-7930-44C9-B295-158B26F22BBE}" dt="2023-03-17T09:28:06.960" v="2241" actId="26606"/>
          <ac:picMkLst>
            <pc:docMk/>
            <pc:sldMk cId="2722863803" sldId="268"/>
            <ac:picMk id="15" creationId="{B9238B3E-24AA-439A-B527-6C5DF6D72145}"/>
          </ac:picMkLst>
        </pc:picChg>
        <pc:picChg chg="add del">
          <ac:chgData name="Bergfall, Morten" userId="62d2bcde-d4bf-411e-acf5-b30b86483d79" providerId="ADAL" clId="{DC6A2435-7930-44C9-B295-158B26F22BBE}" dt="2023-03-17T09:28:06.960" v="2241" actId="26606"/>
          <ac:picMkLst>
            <pc:docMk/>
            <pc:sldMk cId="2722863803" sldId="268"/>
            <ac:picMk id="17" creationId="{69F01145-BEA3-4CBF-AA21-10077B948CA8}"/>
          </ac:picMkLst>
        </pc:picChg>
        <pc:picChg chg="add">
          <ac:chgData name="Bergfall, Morten" userId="62d2bcde-d4bf-411e-acf5-b30b86483d79" providerId="ADAL" clId="{DC6A2435-7930-44C9-B295-158B26F22BBE}" dt="2023-03-17T09:28:07" v="2242" actId="26606"/>
          <ac:picMkLst>
            <pc:docMk/>
            <pc:sldMk cId="2722863803" sldId="268"/>
            <ac:picMk id="29" creationId="{41B68C77-138E-4BF7-A276-BD0C78A4219F}"/>
          </ac:picMkLst>
        </pc:picChg>
        <pc:picChg chg="add">
          <ac:chgData name="Bergfall, Morten" userId="62d2bcde-d4bf-411e-acf5-b30b86483d79" providerId="ADAL" clId="{DC6A2435-7930-44C9-B295-158B26F22BBE}" dt="2023-03-17T09:28:07" v="2242" actId="26606"/>
          <ac:picMkLst>
            <pc:docMk/>
            <pc:sldMk cId="2722863803" sldId="268"/>
            <ac:picMk id="30" creationId="{7C268552-D473-46ED-B1B8-422042C4DEF1}"/>
          </ac:picMkLst>
        </pc:picChg>
        <pc:picChg chg="add">
          <ac:chgData name="Bergfall, Morten" userId="62d2bcde-d4bf-411e-acf5-b30b86483d79" providerId="ADAL" clId="{DC6A2435-7930-44C9-B295-158B26F22BBE}" dt="2023-03-17T09:28:07" v="2242" actId="26606"/>
          <ac:picMkLst>
            <pc:docMk/>
            <pc:sldMk cId="2722863803" sldId="268"/>
            <ac:picMk id="32" creationId="{B9238B3E-24AA-439A-B527-6C5DF6D72145}"/>
          </ac:picMkLst>
        </pc:picChg>
        <pc:picChg chg="add">
          <ac:chgData name="Bergfall, Morten" userId="62d2bcde-d4bf-411e-acf5-b30b86483d79" providerId="ADAL" clId="{DC6A2435-7930-44C9-B295-158B26F22BBE}" dt="2023-03-17T09:28:07" v="2242" actId="26606"/>
          <ac:picMkLst>
            <pc:docMk/>
            <pc:sldMk cId="2722863803" sldId="268"/>
            <ac:picMk id="33" creationId="{69F01145-BEA3-4CBF-AA21-10077B948CA8}"/>
          </ac:picMkLst>
        </pc:picChg>
      </pc:sldChg>
      <pc:sldChg chg="addSp delSp modSp new mod setBg">
        <pc:chgData name="Bergfall, Morten" userId="62d2bcde-d4bf-411e-acf5-b30b86483d79" providerId="ADAL" clId="{DC6A2435-7930-44C9-B295-158B26F22BBE}" dt="2023-03-17T09:43:19.397" v="2447" actId="14100"/>
        <pc:sldMkLst>
          <pc:docMk/>
          <pc:sldMk cId="3441586966" sldId="269"/>
        </pc:sldMkLst>
        <pc:spChg chg="add mod">
          <ac:chgData name="Bergfall, Morten" userId="62d2bcde-d4bf-411e-acf5-b30b86483d79" providerId="ADAL" clId="{DC6A2435-7930-44C9-B295-158B26F22BBE}" dt="2023-03-17T09:43:19.397" v="2447" actId="14100"/>
          <ac:spMkLst>
            <pc:docMk/>
            <pc:sldMk cId="3441586966" sldId="269"/>
            <ac:spMk id="8" creationId="{AC0B087B-F112-AE00-5604-C09B76927504}"/>
          </ac:spMkLst>
        </pc:spChg>
        <pc:spChg chg="add del">
          <ac:chgData name="Bergfall, Morten" userId="62d2bcde-d4bf-411e-acf5-b30b86483d79" providerId="ADAL" clId="{DC6A2435-7930-44C9-B295-158B26F22BBE}" dt="2023-03-17T09:42:20.924" v="2322" actId="26606"/>
          <ac:spMkLst>
            <pc:docMk/>
            <pc:sldMk cId="3441586966" sldId="269"/>
            <ac:spMk id="16" creationId="{799448F2-0E5B-42DA-B2D1-11A14E947BD4}"/>
          </ac:spMkLst>
        </pc:spChg>
        <pc:spChg chg="add del">
          <ac:chgData name="Bergfall, Morten" userId="62d2bcde-d4bf-411e-acf5-b30b86483d79" providerId="ADAL" clId="{DC6A2435-7930-44C9-B295-158B26F22BBE}" dt="2023-03-17T09:42:20.924" v="2322" actId="26606"/>
          <ac:spMkLst>
            <pc:docMk/>
            <pc:sldMk cId="3441586966" sldId="269"/>
            <ac:spMk id="17" creationId="{4E8A7552-20E1-4F34-ADAB-C1DB6634D47E}"/>
          </ac:spMkLst>
        </pc:spChg>
        <pc:spChg chg="add del">
          <ac:chgData name="Bergfall, Morten" userId="62d2bcde-d4bf-411e-acf5-b30b86483d79" providerId="ADAL" clId="{DC6A2435-7930-44C9-B295-158B26F22BBE}" dt="2023-03-17T09:42:20.924" v="2322" actId="26606"/>
          <ac:spMkLst>
            <pc:docMk/>
            <pc:sldMk cId="3441586966" sldId="269"/>
            <ac:spMk id="22" creationId="{799448F2-0E5B-42DA-B2D1-11A14E947BD4}"/>
          </ac:spMkLst>
        </pc:spChg>
        <pc:spChg chg="add del">
          <ac:chgData name="Bergfall, Morten" userId="62d2bcde-d4bf-411e-acf5-b30b86483d79" providerId="ADAL" clId="{DC6A2435-7930-44C9-B295-158B26F22BBE}" dt="2023-03-17T09:42:20.924" v="2322" actId="26606"/>
          <ac:spMkLst>
            <pc:docMk/>
            <pc:sldMk cId="3441586966" sldId="269"/>
            <ac:spMk id="24" creationId="{4E8A7552-20E1-4F34-ADAB-C1DB6634D47E}"/>
          </ac:spMkLst>
        </pc:spChg>
        <pc:picChg chg="add mod ord">
          <ac:chgData name="Bergfall, Morten" userId="62d2bcde-d4bf-411e-acf5-b30b86483d79" providerId="ADAL" clId="{DC6A2435-7930-44C9-B295-158B26F22BBE}" dt="2023-03-17T09:42:20.924" v="2322" actId="26606"/>
          <ac:picMkLst>
            <pc:docMk/>
            <pc:sldMk cId="3441586966" sldId="269"/>
            <ac:picMk id="3" creationId="{D6210D9D-4B90-E096-39AC-A4890962C860}"/>
          </ac:picMkLst>
        </pc:picChg>
        <pc:picChg chg="add mod ord">
          <ac:chgData name="Bergfall, Morten" userId="62d2bcde-d4bf-411e-acf5-b30b86483d79" providerId="ADAL" clId="{DC6A2435-7930-44C9-B295-158B26F22BBE}" dt="2023-03-17T09:42:20.924" v="2322" actId="26606"/>
          <ac:picMkLst>
            <pc:docMk/>
            <pc:sldMk cId="3441586966" sldId="269"/>
            <ac:picMk id="5" creationId="{0356AAF8-3C56-C995-A20F-D0BECAAF981B}"/>
          </ac:picMkLst>
        </pc:picChg>
        <pc:picChg chg="add mod">
          <ac:chgData name="Bergfall, Morten" userId="62d2bcde-d4bf-411e-acf5-b30b86483d79" providerId="ADAL" clId="{DC6A2435-7930-44C9-B295-158B26F22BBE}" dt="2023-03-17T09:42:26.944" v="2323" actId="1076"/>
          <ac:picMkLst>
            <pc:docMk/>
            <pc:sldMk cId="3441586966" sldId="269"/>
            <ac:picMk id="7" creationId="{75F05DE9-ADEA-F3A2-C5D0-E8AAE11A8561}"/>
          </ac:picMkLst>
        </pc:picChg>
        <pc:cxnChg chg="add del">
          <ac:chgData name="Bergfall, Morten" userId="62d2bcde-d4bf-411e-acf5-b30b86483d79" providerId="ADAL" clId="{DC6A2435-7930-44C9-B295-158B26F22BBE}" dt="2023-03-17T09:35:43.001" v="2306" actId="26606"/>
          <ac:cxnSpMkLst>
            <pc:docMk/>
            <pc:sldMk cId="3441586966" sldId="269"/>
            <ac:cxnSpMk id="12" creationId="{DCD67800-37AC-4E14-89B0-F79DCB3FB86D}"/>
          </ac:cxnSpMkLst>
        </pc:cxnChg>
        <pc:cxnChg chg="add del">
          <ac:chgData name="Bergfall, Morten" userId="62d2bcde-d4bf-411e-acf5-b30b86483d79" providerId="ADAL" clId="{DC6A2435-7930-44C9-B295-158B26F22BBE}" dt="2023-03-17T09:35:43.001" v="2306" actId="26606"/>
          <ac:cxnSpMkLst>
            <pc:docMk/>
            <pc:sldMk cId="3441586966" sldId="269"/>
            <ac:cxnSpMk id="14" creationId="{20F1788F-A5AE-4188-8274-F7F2E3833ECD}"/>
          </ac:cxnSpMkLst>
        </pc:cxnChg>
      </pc:sldChg>
      <pc:sldChg chg="addSp modSp new mod">
        <pc:chgData name="Bergfall, Morten" userId="62d2bcde-d4bf-411e-acf5-b30b86483d79" providerId="ADAL" clId="{DC6A2435-7930-44C9-B295-158B26F22BBE}" dt="2023-03-17T09:53:28.118" v="2590" actId="14100"/>
        <pc:sldMkLst>
          <pc:docMk/>
          <pc:sldMk cId="3477310482" sldId="270"/>
        </pc:sldMkLst>
        <pc:spChg chg="add mod">
          <ac:chgData name="Bergfall, Morten" userId="62d2bcde-d4bf-411e-acf5-b30b86483d79" providerId="ADAL" clId="{DC6A2435-7930-44C9-B295-158B26F22BBE}" dt="2023-03-17T09:53:28.118" v="2590" actId="14100"/>
          <ac:spMkLst>
            <pc:docMk/>
            <pc:sldMk cId="3477310482" sldId="270"/>
            <ac:spMk id="4" creationId="{65600BA5-408D-19B8-5C8F-CD6845E3F9D0}"/>
          </ac:spMkLst>
        </pc:spChg>
        <pc:picChg chg="add mod">
          <ac:chgData name="Bergfall, Morten" userId="62d2bcde-d4bf-411e-acf5-b30b86483d79" providerId="ADAL" clId="{DC6A2435-7930-44C9-B295-158B26F22BBE}" dt="2023-03-17T09:52:42.516" v="2450" actId="1076"/>
          <ac:picMkLst>
            <pc:docMk/>
            <pc:sldMk cId="3477310482" sldId="270"/>
            <ac:picMk id="3" creationId="{F2E8FE56-F437-2CA5-C990-5C793047110B}"/>
          </ac:picMkLst>
        </pc:picChg>
      </pc:sldChg>
      <pc:sldChg chg="addSp delSp modSp new del mod">
        <pc:chgData name="Bergfall, Morten" userId="62d2bcde-d4bf-411e-acf5-b30b86483d79" providerId="ADAL" clId="{DC6A2435-7930-44C9-B295-158B26F22BBE}" dt="2023-03-20T07:48:58.339" v="5038" actId="2696"/>
        <pc:sldMkLst>
          <pc:docMk/>
          <pc:sldMk cId="298445167" sldId="271"/>
        </pc:sldMkLst>
        <pc:spChg chg="mod">
          <ac:chgData name="Bergfall, Morten" userId="62d2bcde-d4bf-411e-acf5-b30b86483d79" providerId="ADAL" clId="{DC6A2435-7930-44C9-B295-158B26F22BBE}" dt="2023-03-17T11:46:45.342" v="3160" actId="20577"/>
          <ac:spMkLst>
            <pc:docMk/>
            <pc:sldMk cId="298445167" sldId="271"/>
            <ac:spMk id="2" creationId="{B04974DF-3ED5-768E-0BA2-BD3E50D2D9B7}"/>
          </ac:spMkLst>
        </pc:spChg>
        <pc:spChg chg="del">
          <ac:chgData name="Bergfall, Morten" userId="62d2bcde-d4bf-411e-acf5-b30b86483d79" providerId="ADAL" clId="{DC6A2435-7930-44C9-B295-158B26F22BBE}" dt="2023-03-17T11:47:32.893" v="3161" actId="22"/>
          <ac:spMkLst>
            <pc:docMk/>
            <pc:sldMk cId="298445167" sldId="271"/>
            <ac:spMk id="3" creationId="{722CE7E1-FD57-1D26-FF67-AB726BEEBF01}"/>
          </ac:spMkLst>
        </pc:spChg>
        <pc:picChg chg="add mod ord">
          <ac:chgData name="Bergfall, Morten" userId="62d2bcde-d4bf-411e-acf5-b30b86483d79" providerId="ADAL" clId="{DC6A2435-7930-44C9-B295-158B26F22BBE}" dt="2023-03-17T11:47:43.830" v="3164" actId="1076"/>
          <ac:picMkLst>
            <pc:docMk/>
            <pc:sldMk cId="298445167" sldId="271"/>
            <ac:picMk id="5" creationId="{18C3BE98-B981-2554-46B1-A4ECA79CB654}"/>
          </ac:picMkLst>
        </pc:picChg>
      </pc:sldChg>
      <pc:sldChg chg="addSp modSp new mod">
        <pc:chgData name="Bergfall, Morten" userId="62d2bcde-d4bf-411e-acf5-b30b86483d79" providerId="ADAL" clId="{DC6A2435-7930-44C9-B295-158B26F22BBE}" dt="2023-03-17T13:36:01.699" v="3541" actId="20577"/>
        <pc:sldMkLst>
          <pc:docMk/>
          <pc:sldMk cId="388804312" sldId="272"/>
        </pc:sldMkLst>
        <pc:spChg chg="add mod">
          <ac:chgData name="Bergfall, Morten" userId="62d2bcde-d4bf-411e-acf5-b30b86483d79" providerId="ADAL" clId="{DC6A2435-7930-44C9-B295-158B26F22BBE}" dt="2023-03-17T13:36:01.699" v="3541" actId="20577"/>
          <ac:spMkLst>
            <pc:docMk/>
            <pc:sldMk cId="388804312" sldId="272"/>
            <ac:spMk id="4" creationId="{9A9DB9DC-7F75-DBEC-79B3-9A51ADE194B5}"/>
          </ac:spMkLst>
        </pc:spChg>
        <pc:picChg chg="add mod">
          <ac:chgData name="Bergfall, Morten" userId="62d2bcde-d4bf-411e-acf5-b30b86483d79" providerId="ADAL" clId="{DC6A2435-7930-44C9-B295-158B26F22BBE}" dt="2023-03-17T13:32:56.304" v="3389" actId="1076"/>
          <ac:picMkLst>
            <pc:docMk/>
            <pc:sldMk cId="388804312" sldId="272"/>
            <ac:picMk id="3" creationId="{5C584110-9048-5341-049D-88C00CB0E9B8}"/>
          </ac:picMkLst>
        </pc:picChg>
      </pc:sldChg>
      <pc:sldChg chg="addSp delSp modSp new mod">
        <pc:chgData name="Bergfall, Morten" userId="62d2bcde-d4bf-411e-acf5-b30b86483d79" providerId="ADAL" clId="{DC6A2435-7930-44C9-B295-158B26F22BBE}" dt="2023-03-17T13:37:59.507" v="3694" actId="1076"/>
        <pc:sldMkLst>
          <pc:docMk/>
          <pc:sldMk cId="1687485542" sldId="273"/>
        </pc:sldMkLst>
        <pc:spChg chg="add mod">
          <ac:chgData name="Bergfall, Morten" userId="62d2bcde-d4bf-411e-acf5-b30b86483d79" providerId="ADAL" clId="{DC6A2435-7930-44C9-B295-158B26F22BBE}" dt="2023-03-17T13:37:59.507" v="3694" actId="1076"/>
          <ac:spMkLst>
            <pc:docMk/>
            <pc:sldMk cId="1687485542" sldId="273"/>
            <ac:spMk id="7" creationId="{ACC19016-E420-8D50-65C4-8B8C981CB8A7}"/>
          </ac:spMkLst>
        </pc:spChg>
        <pc:picChg chg="add del">
          <ac:chgData name="Bergfall, Morten" userId="62d2bcde-d4bf-411e-acf5-b30b86483d79" providerId="ADAL" clId="{DC6A2435-7930-44C9-B295-158B26F22BBE}" dt="2023-03-17T13:36:14.268" v="3544" actId="22"/>
          <ac:picMkLst>
            <pc:docMk/>
            <pc:sldMk cId="1687485542" sldId="273"/>
            <ac:picMk id="3" creationId="{480DDA91-3346-C552-1966-5DAFD2A08613}"/>
          </ac:picMkLst>
        </pc:picChg>
        <pc:picChg chg="add mod">
          <ac:chgData name="Bergfall, Morten" userId="62d2bcde-d4bf-411e-acf5-b30b86483d79" providerId="ADAL" clId="{DC6A2435-7930-44C9-B295-158B26F22BBE}" dt="2023-03-17T13:37:44.973" v="3691" actId="1076"/>
          <ac:picMkLst>
            <pc:docMk/>
            <pc:sldMk cId="1687485542" sldId="273"/>
            <ac:picMk id="5" creationId="{DAC0DD97-5528-A3CC-CA7E-B9E40EBF1D01}"/>
          </ac:picMkLst>
        </pc:picChg>
        <pc:inkChg chg="add mod">
          <ac:chgData name="Bergfall, Morten" userId="62d2bcde-d4bf-411e-acf5-b30b86483d79" providerId="ADAL" clId="{DC6A2435-7930-44C9-B295-158B26F22BBE}" dt="2023-03-17T13:37:48.064" v="3692" actId="1076"/>
          <ac:inkMkLst>
            <pc:docMk/>
            <pc:sldMk cId="1687485542" sldId="273"/>
            <ac:inkMk id="6" creationId="{436EB10F-06EC-572C-1C8B-9B6D51338837}"/>
          </ac:inkMkLst>
        </pc:inkChg>
      </pc:sldChg>
      <pc:sldChg chg="addSp delSp modSp new del mod">
        <pc:chgData name="Bergfall, Morten" userId="62d2bcde-d4bf-411e-acf5-b30b86483d79" providerId="ADAL" clId="{DC6A2435-7930-44C9-B295-158B26F22BBE}" dt="2023-03-20T07:48:58.339" v="5038" actId="2696"/>
        <pc:sldMkLst>
          <pc:docMk/>
          <pc:sldMk cId="885349048" sldId="274"/>
        </pc:sldMkLst>
        <pc:spChg chg="mod">
          <ac:chgData name="Bergfall, Morten" userId="62d2bcde-d4bf-411e-acf5-b30b86483d79" providerId="ADAL" clId="{DC6A2435-7930-44C9-B295-158B26F22BBE}" dt="2023-03-17T13:45:17.566" v="3716" actId="20577"/>
          <ac:spMkLst>
            <pc:docMk/>
            <pc:sldMk cId="885349048" sldId="274"/>
            <ac:spMk id="2" creationId="{3B33D244-57FB-E5B0-7ADD-CD9538DFEB41}"/>
          </ac:spMkLst>
        </pc:spChg>
        <pc:spChg chg="del">
          <ac:chgData name="Bergfall, Morten" userId="62d2bcde-d4bf-411e-acf5-b30b86483d79" providerId="ADAL" clId="{DC6A2435-7930-44C9-B295-158B26F22BBE}" dt="2023-03-17T13:45:22.029" v="3717" actId="22"/>
          <ac:spMkLst>
            <pc:docMk/>
            <pc:sldMk cId="885349048" sldId="274"/>
            <ac:spMk id="3" creationId="{A37969FB-DBF0-8DD3-3436-A59C5A12A610}"/>
          </ac:spMkLst>
        </pc:spChg>
        <pc:picChg chg="add mod ord">
          <ac:chgData name="Bergfall, Morten" userId="62d2bcde-d4bf-411e-acf5-b30b86483d79" providerId="ADAL" clId="{DC6A2435-7930-44C9-B295-158B26F22BBE}" dt="2023-03-17T13:48:45.090" v="3718" actId="14100"/>
          <ac:picMkLst>
            <pc:docMk/>
            <pc:sldMk cId="885349048" sldId="274"/>
            <ac:picMk id="5" creationId="{2E6CD535-C744-6F21-7294-9A28EFDCE5E7}"/>
          </ac:picMkLst>
        </pc:picChg>
      </pc:sldChg>
      <pc:sldChg chg="addSp delSp modSp new del mod">
        <pc:chgData name="Bergfall, Morten" userId="62d2bcde-d4bf-411e-acf5-b30b86483d79" providerId="ADAL" clId="{DC6A2435-7930-44C9-B295-158B26F22BBE}" dt="2023-03-20T07:48:58.339" v="5038" actId="2696"/>
        <pc:sldMkLst>
          <pc:docMk/>
          <pc:sldMk cId="4010268695" sldId="275"/>
        </pc:sldMkLst>
        <pc:spChg chg="mod">
          <ac:chgData name="Bergfall, Morten" userId="62d2bcde-d4bf-411e-acf5-b30b86483d79" providerId="ADAL" clId="{DC6A2435-7930-44C9-B295-158B26F22BBE}" dt="2023-03-17T13:50:33.971" v="3747" actId="20577"/>
          <ac:spMkLst>
            <pc:docMk/>
            <pc:sldMk cId="4010268695" sldId="275"/>
            <ac:spMk id="2" creationId="{4195C9D6-BEF8-169A-F363-F27EB7E5039D}"/>
          </ac:spMkLst>
        </pc:spChg>
        <pc:spChg chg="del">
          <ac:chgData name="Bergfall, Morten" userId="62d2bcde-d4bf-411e-acf5-b30b86483d79" providerId="ADAL" clId="{DC6A2435-7930-44C9-B295-158B26F22BBE}" dt="2023-03-17T13:50:16.935" v="3720" actId="22"/>
          <ac:spMkLst>
            <pc:docMk/>
            <pc:sldMk cId="4010268695" sldId="275"/>
            <ac:spMk id="3" creationId="{A6FF188D-0B15-6C63-20C2-47D15D12FCCF}"/>
          </ac:spMkLst>
        </pc:spChg>
        <pc:spChg chg="add del mod">
          <ac:chgData name="Bergfall, Morten" userId="62d2bcde-d4bf-411e-acf5-b30b86483d79" providerId="ADAL" clId="{DC6A2435-7930-44C9-B295-158B26F22BBE}" dt="2023-03-17T13:57:02.750" v="3890"/>
          <ac:spMkLst>
            <pc:docMk/>
            <pc:sldMk cId="4010268695" sldId="275"/>
            <ac:spMk id="6" creationId="{F8E78C42-2C3A-C248-A2CA-46409F430B37}"/>
          </ac:spMkLst>
        </pc:spChg>
        <pc:picChg chg="add mod ord">
          <ac:chgData name="Bergfall, Morten" userId="62d2bcde-d4bf-411e-acf5-b30b86483d79" providerId="ADAL" clId="{DC6A2435-7930-44C9-B295-158B26F22BBE}" dt="2023-03-19T18:40:10.056" v="5037" actId="1076"/>
          <ac:picMkLst>
            <pc:docMk/>
            <pc:sldMk cId="4010268695" sldId="275"/>
            <ac:picMk id="5" creationId="{3B35C723-5C5A-58C4-0D48-8C3E16D7FEDE}"/>
          </ac:picMkLst>
        </pc:picChg>
      </pc:sldChg>
      <pc:sldChg chg="addSp delSp modSp new del mod">
        <pc:chgData name="Bergfall, Morten" userId="62d2bcde-d4bf-411e-acf5-b30b86483d79" providerId="ADAL" clId="{DC6A2435-7930-44C9-B295-158B26F22BBE}" dt="2023-03-20T07:48:58.339" v="5038" actId="2696"/>
        <pc:sldMkLst>
          <pc:docMk/>
          <pc:sldMk cId="1177880676" sldId="276"/>
        </pc:sldMkLst>
        <pc:spChg chg="mod">
          <ac:chgData name="Bergfall, Morten" userId="62d2bcde-d4bf-411e-acf5-b30b86483d79" providerId="ADAL" clId="{DC6A2435-7930-44C9-B295-158B26F22BBE}" dt="2023-03-17T13:57:44.967" v="3912" actId="20577"/>
          <ac:spMkLst>
            <pc:docMk/>
            <pc:sldMk cId="1177880676" sldId="276"/>
            <ac:spMk id="2" creationId="{C52B23B7-EDDB-CF1B-FE0B-527F22FB6D07}"/>
          </ac:spMkLst>
        </pc:spChg>
        <pc:spChg chg="del">
          <ac:chgData name="Bergfall, Morten" userId="62d2bcde-d4bf-411e-acf5-b30b86483d79" providerId="ADAL" clId="{DC6A2435-7930-44C9-B295-158B26F22BBE}" dt="2023-03-17T13:57:35.269" v="3892" actId="22"/>
          <ac:spMkLst>
            <pc:docMk/>
            <pc:sldMk cId="1177880676" sldId="276"/>
            <ac:spMk id="3" creationId="{4BB55C64-918F-63D3-D512-45F568D8C287}"/>
          </ac:spMkLst>
        </pc:spChg>
        <pc:spChg chg="add mod">
          <ac:chgData name="Bergfall, Morten" userId="62d2bcde-d4bf-411e-acf5-b30b86483d79" providerId="ADAL" clId="{DC6A2435-7930-44C9-B295-158B26F22BBE}" dt="2023-03-17T14:19:40.209" v="4337" actId="20577"/>
          <ac:spMkLst>
            <pc:docMk/>
            <pc:sldMk cId="1177880676" sldId="276"/>
            <ac:spMk id="6" creationId="{036FE3DD-4831-B792-A165-74B4159409D6}"/>
          </ac:spMkLst>
        </pc:spChg>
        <pc:picChg chg="add mod ord">
          <ac:chgData name="Bergfall, Morten" userId="62d2bcde-d4bf-411e-acf5-b30b86483d79" providerId="ADAL" clId="{DC6A2435-7930-44C9-B295-158B26F22BBE}" dt="2023-03-17T13:58:02.384" v="3913" actId="1076"/>
          <ac:picMkLst>
            <pc:docMk/>
            <pc:sldMk cId="1177880676" sldId="276"/>
            <ac:picMk id="5" creationId="{6A54F160-3388-E4F4-740E-0AB52B2F1354}"/>
          </ac:picMkLst>
        </pc:picChg>
      </pc:sldChg>
      <pc:sldChg chg="modSp new del mod modAnim">
        <pc:chgData name="Bergfall, Morten" userId="62d2bcde-d4bf-411e-acf5-b30b86483d79" providerId="ADAL" clId="{DC6A2435-7930-44C9-B295-158B26F22BBE}" dt="2023-03-20T07:48:58.339" v="5038" actId="2696"/>
        <pc:sldMkLst>
          <pc:docMk/>
          <pc:sldMk cId="1990953210" sldId="277"/>
        </pc:sldMkLst>
        <pc:spChg chg="mod">
          <ac:chgData name="Bergfall, Morten" userId="62d2bcde-d4bf-411e-acf5-b30b86483d79" providerId="ADAL" clId="{DC6A2435-7930-44C9-B295-158B26F22BBE}" dt="2023-03-17T14:24:06.285" v="4350" actId="20577"/>
          <ac:spMkLst>
            <pc:docMk/>
            <pc:sldMk cId="1990953210" sldId="277"/>
            <ac:spMk id="2" creationId="{0F12742E-D3F7-9C37-76B9-5592BBF32D1A}"/>
          </ac:spMkLst>
        </pc:spChg>
        <pc:spChg chg="mod">
          <ac:chgData name="Bergfall, Morten" userId="62d2bcde-d4bf-411e-acf5-b30b86483d79" providerId="ADAL" clId="{DC6A2435-7930-44C9-B295-158B26F22BBE}" dt="2023-03-17T14:28:44.107" v="5035" actId="20577"/>
          <ac:spMkLst>
            <pc:docMk/>
            <pc:sldMk cId="1990953210" sldId="277"/>
            <ac:spMk id="3" creationId="{DBCD74F6-2243-1172-4729-D955AE6675B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50:24.3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4979 24575,'66'1'0,"62"-2"0,-109 0 0,1-1 0,-1-2 0,0 0 0,29-9 0,-8-4 0,-1-2 0,53-33 0,-69 38 0,535-325-841,272-158-1193,-540 333 1577,155-90-88,-10-22 329,-132 60-143,-11-13 1,-10-13-1,402-445 1,-526 490 499,-5 4 2162,-137 177-2167,0 0-1,1 1 1,1 1-1,0 0 0,1 1 1,1 2-1,0 0 1,0 0-1,1 2 1,23-7-1,27-4 594,127-21 0,-110 25-594,420-91-135,-359 69 0,199-81 0,-132 26 0,-173 77 0,0 2 0,55-10 0,4 0 0,-77 17 0,250-58 0,-241 59 0,33-11 0,-37 8 0,51-7 0,205 8 0,-281 8 0,0 0 0,1-1 0,-1 1 0,0-1 0,1 0 0,-1-1 0,0 1 0,0-1 0,0 0 0,0 0 0,8-5 0,-11 5 0,1 0 0,-1 1 0,0-1 0,0-1 0,0 1 0,0 0 0,0 0 0,-1-1 0,1 1 0,-1-1 0,1 1 0,-1-1 0,0 0 0,0 0 0,0 1 0,0-1 0,-1 0 0,1 0 0,-1 0 0,0 0 0,1 0 0,-1 0 0,-1-5 0,0 1 0,-1 0 0,1 1 0,-1-1 0,0 0 0,-1 1 0,0-1 0,0 1 0,0 0 0,-6-8 0,-6-6 0,-22-23 0,25 29 0,-351-343 0,359 353 0,-33-28 0,-1 2 0,-65-39 0,95 64 0,5 4 0,-1-1 0,1 0 0,0 0 0,0 0 0,0-1 0,0 1 0,0-1 0,0 1 0,1-1 0,-1 0 0,-2-5 0,5 8 0,0 0 0,-1 0 0,1 0 0,0-1 0,0 1 0,0 0 0,0 0 0,0 0 0,0-1 0,0 1 0,0 0 0,0 0 0,0 0 0,0-1 0,0 1 0,0 0 0,0 0 0,0 0 0,0-1 0,0 1 0,0 0 0,0 0 0,1 0 0,-1-1 0,0 1 0,0 0 0,0 0 0,0 0 0,0-1 0,0 1 0,1 0 0,-1 0 0,0 0 0,0 0 0,0 0 0,0 0 0,1-1 0,-1 1 0,0 0 0,0 0 0,0 0 0,1 0 0,-1 0 0,0 0 0,0 0 0,0 0 0,1 0 0,-1 0 0,0 0 0,8 0 0,-1 1 0,0 0 0,0 0 0,0 0 0,0 1 0,0 0 0,0 1 0,-1 0 0,1 0 0,9 6 0,2-1 0,32 16 0,-1 2 0,-1 1 0,-2 3 0,-1 2 0,66 60 0,-100-81 0,103 106 0,-104-105 0,0 1 0,-1 0 0,0 1 0,-1-1 0,-1 2 0,0-1 0,-1 1 0,4 16 0,-8-21 0,-1 0 0,0 0 0,0 1 0,-1-1 0,-1 1 0,0-1 0,0 0 0,-1 1 0,0-1 0,-5 11 0,1-3 0,-1 0 0,0 0 0,-2-1 0,-17 27 0,7-20 0,-1 0 0,-37 33 0,26-27 0,-7 6 0,-77 58 0,90-77 0,-1-1 0,0-1 0,-1-1 0,-47 16 0,61-25 0,-1-1 0,0 0 0,1 2 0,-17 9 0,26-13 0,0 0 0,1 1 0,-1 0 0,1 0 0,0 0 0,0 0 0,0 1 0,0-1 0,0 1 0,1 0 0,-1-1 0,1 1 0,0 0 0,-3 9 0,1 6-122,1 1 0,0 0 0,1 0 0,1 0-1,1 1 1,3 21 0,-2-31-388,1 27-6316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13:36:43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2344 24575,'42'-2'0,"68"-12"0,-33 3 0,627-58-164,-13 22-730,-303 24 903,1162-39-9,631 63 1,-907 1-1,-1183-2 0,1218-22-1,-365-11 1,-10-9 1,-327 9-1,425-50-167,-167-55 167,-671 102 0,340-73 164,-448 90 98,-2-4 1,0-4 0,149-70 0,-192 73-263,74-58 0,-66 45 0,294-263 0,-257 219 0,-63 58 0,-1-1 0,-2-2 0,0 1 0,-2-2 0,0-1 0,-2 0 0,-2-1 0,0-1 0,-2 0 0,-1 0 0,-1-1 0,-2-1 0,-1 0 0,3-42 0,-7 42 0,2 1 0,17-61 0,-18 81 0,0 0 0,0 1 0,1-1 0,1 1 0,-1 1 0,2-1 0,-1 1 0,1 0 0,1 0 0,-1 1 0,16-13 0,14-4 0,50-27 0,3-1 0,-89 53 0,-1-1 0,1 1 0,0 0 0,0-1 0,-1 1 0,1-1 0,0 1 0,-1-1 0,1 0 0,-1 1 0,1-1 0,0 1 0,-1-1 0,1 0 0,-1 0 0,0 1 0,1-1 0,-1 0 0,0 0 0,1-1 0,-1 2 0,-1-1 0,1 1 0,0-1 0,-1 1 0,1-1 0,0 1 0,-1-1 0,1 1 0,-1 0 0,1-1 0,0 1 0,-1 0 0,1 0 0,-1-1 0,1 1 0,-1 0 0,1 0 0,-1-1 0,0 1 0,1 0 0,-1 0 0,1 0 0,-1 0 0,-47-2 0,39 2 0,-194 3 0,-147-4 0,213-15 0,10 3 0,437 28 0,-39-1 0,-76-11 0,-190-3 0,0 0 0,1 0 0,-2 1 0,1 0 0,0 0 0,0 1 0,0-1 0,0 1 0,-1 0 0,9 5 0,-10-5 0,-1 0 0,0 0 0,1 0 0,-1 1 0,0-1 0,0 1 0,0-1 0,-1 1 0,1 0 0,-1 0 0,1-1 0,-1 1 0,0 0 0,0 0 0,0 1 0,-1-1 0,1 6 0,2 27 0,-3 0 0,-6 63 0,0-17 0,4-13-1365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486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90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84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64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781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000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83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155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91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94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3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01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08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064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147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7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14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1EE4C6-A115-4395-8FB7-5AF9DA6385A1}" type="datetimeFigureOut">
              <a:rPr lang="nb-NO" smtClean="0"/>
              <a:t>20.03.2023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D14F-848E-44AE-9D3E-D61A5068F52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4E792CAF-87F7-7715-DA32-4DB3FC3E7031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6773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aus-w2019-test.bergfall.local:853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DF3CEC-9879-4C7B-0B8D-0C7638A8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Updating</a:t>
            </a:r>
            <a:r>
              <a:rPr lang="nb-NO" dirty="0"/>
              <a:t> and </a:t>
            </a:r>
            <a:r>
              <a:rPr lang="nb-NO" dirty="0" err="1"/>
              <a:t>Troubleshooting</a:t>
            </a:r>
            <a:r>
              <a:rPr lang="nb-NO" dirty="0"/>
              <a:t> Windows Server 2019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B0532EE-D016-C825-0B8C-C07C38D00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22952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2E8FE56-F437-2CA5-C990-5C79304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08" y="0"/>
            <a:ext cx="8384692" cy="68580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5600BA5-408D-19B8-5C8F-CD6845E3F9D0}"/>
              </a:ext>
            </a:extLst>
          </p:cNvPr>
          <p:cNvSpPr txBox="1"/>
          <p:nvPr/>
        </p:nvSpPr>
        <p:spPr>
          <a:xfrm>
            <a:off x="447040" y="1229360"/>
            <a:ext cx="300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Pass på å kun velge at det skal lastes ned </a:t>
            </a:r>
            <a:r>
              <a:rPr lang="nb-NO" dirty="0" err="1"/>
              <a:t>updates</a:t>
            </a:r>
            <a:r>
              <a:rPr lang="nb-NO" dirty="0"/>
              <a:t> KUN for de produktene du faktisk trenger, i mitt tilfelle Windows 2019</a:t>
            </a:r>
          </a:p>
        </p:txBody>
      </p:sp>
    </p:spTree>
    <p:extLst>
      <p:ext uri="{BB962C8B-B14F-4D97-AF65-F5344CB8AC3E}">
        <p14:creationId xmlns:p14="http://schemas.microsoft.com/office/powerpoint/2010/main" val="347731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C584110-9048-5341-049D-88C00CB0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82" y="1107440"/>
            <a:ext cx="8397797" cy="4318352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9A9DB9DC-7F75-DBEC-79B3-9A51ADE194B5}"/>
              </a:ext>
            </a:extLst>
          </p:cNvPr>
          <p:cNvSpPr txBox="1"/>
          <p:nvPr/>
        </p:nvSpPr>
        <p:spPr>
          <a:xfrm>
            <a:off x="431800" y="924560"/>
            <a:ext cx="313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Etter en «</a:t>
            </a:r>
            <a:r>
              <a:rPr lang="nb-NO" dirty="0" err="1"/>
              <a:t>Synchronization</a:t>
            </a:r>
            <a:r>
              <a:rPr lang="nb-NO" dirty="0"/>
              <a:t>» vil Updates ligge her,</a:t>
            </a:r>
          </a:p>
          <a:p>
            <a:r>
              <a:rPr lang="nb-NO" dirty="0"/>
              <a:t>klare for «</a:t>
            </a:r>
            <a:r>
              <a:rPr lang="nb-NO" dirty="0" err="1"/>
              <a:t>Approval</a:t>
            </a:r>
            <a:r>
              <a:rPr lang="nb-NO" dirty="0"/>
              <a:t>» og vi er klare til å prøve ut med en fersk Windows 2019 </a:t>
            </a:r>
            <a:r>
              <a:rPr lang="nb-NO" dirty="0" err="1"/>
              <a:t>install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80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DAC0DD97-5528-A3CC-CA7E-B9E40EBF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54" y="375219"/>
            <a:ext cx="7476246" cy="5547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436EB10F-06EC-572C-1C8B-9B6D51338837}"/>
                  </a:ext>
                </a:extLst>
              </p14:cNvPr>
              <p14:cNvContentPartPr/>
              <p14:nvPr/>
            </p14:nvContentPartPr>
            <p14:xfrm>
              <a:off x="5600173" y="1861553"/>
              <a:ext cx="5477040" cy="844200"/>
            </p14:xfrm>
          </p:contentPart>
        </mc:Choice>
        <mc:Fallback xmlns=""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436EB10F-06EC-572C-1C8B-9B6D51338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4173" y="1825913"/>
                <a:ext cx="5548680" cy="915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kstSylinder 6">
            <a:extLst>
              <a:ext uri="{FF2B5EF4-FFF2-40B4-BE49-F238E27FC236}">
                <a16:creationId xmlns:a16="http://schemas.microsoft.com/office/drawing/2014/main" id="{ACC19016-E420-8D50-65C4-8B8C981CB8A7}"/>
              </a:ext>
            </a:extLst>
          </p:cNvPr>
          <p:cNvSpPr txBox="1"/>
          <p:nvPr/>
        </p:nvSpPr>
        <p:spPr>
          <a:xfrm>
            <a:off x="619761" y="1744718"/>
            <a:ext cx="3865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Her ser jeg at den henter </a:t>
            </a:r>
            <a:r>
              <a:rPr lang="nb-NO" dirty="0" err="1"/>
              <a:t>updates</a:t>
            </a:r>
            <a:r>
              <a:rPr lang="nb-NO" dirty="0"/>
              <a:t> fra en «</a:t>
            </a:r>
            <a:r>
              <a:rPr lang="nb-NO" dirty="0" err="1"/>
              <a:t>managed</a:t>
            </a:r>
            <a:r>
              <a:rPr lang="nb-NO" dirty="0"/>
              <a:t> </a:t>
            </a:r>
            <a:r>
              <a:rPr lang="nb-NO" dirty="0" err="1"/>
              <a:t>updating</a:t>
            </a:r>
            <a:r>
              <a:rPr lang="nb-NO" dirty="0"/>
              <a:t> service» i motsetning til «Windows Update»,</a:t>
            </a:r>
          </a:p>
          <a:p>
            <a:r>
              <a:rPr lang="nb-NO" dirty="0"/>
              <a:t>Suksess!</a:t>
            </a:r>
          </a:p>
        </p:txBody>
      </p:sp>
    </p:spTree>
    <p:extLst>
      <p:ext uri="{BB962C8B-B14F-4D97-AF65-F5344CB8AC3E}">
        <p14:creationId xmlns:p14="http://schemas.microsoft.com/office/powerpoint/2010/main" val="168748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76062A53-DCA2-3B9D-A160-3C14CDC3A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473851"/>
            <a:ext cx="5449889" cy="3910295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8441A8E-F481-599E-D477-2CF818DD4D68}"/>
              </a:ext>
            </a:extLst>
          </p:cNvPr>
          <p:cNvSpPr txBox="1"/>
          <p:nvPr/>
        </p:nvSpPr>
        <p:spPr>
          <a:xfrm>
            <a:off x="648931" y="711200"/>
            <a:ext cx="4166509" cy="551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styrer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hvordan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updates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blir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domenet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vårt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gjennom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Group Policy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Så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lag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group policy for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Computer Configuration -&gt;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Policies -&gt;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Administrative Templates -&gt;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Windows Components -&gt;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Windows Update</a:t>
            </a:r>
          </a:p>
        </p:txBody>
      </p:sp>
    </p:spTree>
    <p:extLst>
      <p:ext uri="{BB962C8B-B14F-4D97-AF65-F5344CB8AC3E}">
        <p14:creationId xmlns:p14="http://schemas.microsoft.com/office/powerpoint/2010/main" val="97267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59407EB-0CE6-8ADE-DF56-A7CA0C5499D1}"/>
              </a:ext>
            </a:extLst>
          </p:cNvPr>
          <p:cNvSpPr txBox="1"/>
          <p:nvPr/>
        </p:nvSpPr>
        <p:spPr>
          <a:xfrm>
            <a:off x="335281" y="1026160"/>
            <a:ext cx="3416632" cy="499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«Specify intranet Microsoft update service location»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oppgir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A-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recorden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til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WSUS-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serveren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Merk at du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må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spesifisere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portnummeret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er 8530.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Så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meg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blir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dette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6"/>
              </a:rPr>
              <a:t>http://saus-w2019-test.bergfall.local:8530</a:t>
            </a: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 same Verdi </a:t>
            </a:r>
            <a:r>
              <a:rPr lang="en-US" sz="1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på</a:t>
            </a: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“Set the intranet statistics server”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10066A0D-5339-9AAB-D31A-6DBB629A9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929" y="1141407"/>
            <a:ext cx="7395863" cy="52695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7725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BD758234-1CF6-267B-8FF7-D6F4C10A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560" y="619760"/>
            <a:ext cx="7607475" cy="541528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582A3561-EBBE-BD38-880F-8664667B9C33}"/>
              </a:ext>
            </a:extLst>
          </p:cNvPr>
          <p:cNvSpPr txBox="1"/>
          <p:nvPr/>
        </p:nvSpPr>
        <p:spPr>
          <a:xfrm>
            <a:off x="394965" y="619760"/>
            <a:ext cx="36588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På «</a:t>
            </a:r>
            <a:r>
              <a:rPr lang="nb-NO" b="1" dirty="0" err="1"/>
              <a:t>Configure</a:t>
            </a:r>
            <a:r>
              <a:rPr lang="nb-NO" b="1" dirty="0"/>
              <a:t> Automatic Updates»</a:t>
            </a:r>
          </a:p>
          <a:p>
            <a:r>
              <a:rPr lang="nb-NO" dirty="0"/>
              <a:t>kan vi sette opp hvordan og når </a:t>
            </a:r>
            <a:r>
              <a:rPr lang="nb-NO" dirty="0" err="1"/>
              <a:t>updates</a:t>
            </a:r>
            <a:r>
              <a:rPr lang="nb-NO" dirty="0"/>
              <a:t> skjer.</a:t>
            </a:r>
          </a:p>
          <a:p>
            <a:endParaRPr lang="nb-NO" dirty="0"/>
          </a:p>
          <a:p>
            <a:r>
              <a:rPr lang="nb-NO" dirty="0"/>
              <a:t>F. eks. kan det være en god idé å sette </a:t>
            </a:r>
            <a:r>
              <a:rPr lang="nb-NO" dirty="0" err="1"/>
              <a:t>updates</a:t>
            </a:r>
            <a:r>
              <a:rPr lang="nb-NO" dirty="0"/>
              <a:t> til fredag kveld,</a:t>
            </a:r>
          </a:p>
          <a:p>
            <a:r>
              <a:rPr lang="nb-NO" dirty="0"/>
              <a:t>når ikke maskinene i domenet vårt er i bruk.</a:t>
            </a:r>
          </a:p>
          <a:p>
            <a:endParaRPr lang="nb-NO" dirty="0"/>
          </a:p>
          <a:p>
            <a:r>
              <a:rPr lang="nb-NO" dirty="0"/>
              <a:t>For oss holder 3 – Auto </a:t>
            </a:r>
            <a:r>
              <a:rPr lang="nb-NO" dirty="0" err="1"/>
              <a:t>download</a:t>
            </a:r>
            <a:r>
              <a:rPr lang="nb-NO" dirty="0"/>
              <a:t> and </a:t>
            </a:r>
            <a:r>
              <a:rPr lang="nb-NO" dirty="0" err="1"/>
              <a:t>notify</a:t>
            </a:r>
            <a:r>
              <a:rPr lang="nb-NO" dirty="0"/>
              <a:t> for </a:t>
            </a:r>
            <a:r>
              <a:rPr lang="nb-NO" dirty="0" err="1"/>
              <a:t>install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907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9B66EF92-E9FE-6E74-A8D4-B2416805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487476"/>
            <a:ext cx="5449889" cy="3883045"/>
          </a:xfrm>
          <a:prstGeom prst="rect">
            <a:avLst/>
          </a:prstGeom>
          <a:effectLst/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68463D-1BF9-DA57-E8FD-C1127666B1D9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“Automatic Update detection frequency”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Her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hvor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ofte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maskinene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ser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etter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updates.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Default er 22 timer, vi setter den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228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EB30189-7DDF-4FF0-3063-0982EF8B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Windows Update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4D0FF989-AFE1-1530-34DF-DCC911B2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06" y="647698"/>
            <a:ext cx="5048060" cy="55626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6C20EE-CF4D-3655-4362-BCFEA544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nb-NO" dirty="0" err="1">
                <a:solidFill>
                  <a:srgbClr val="EBEBEB"/>
                </a:solidFill>
              </a:rPr>
              <a:t>Change</a:t>
            </a:r>
            <a:r>
              <a:rPr lang="nb-NO" dirty="0">
                <a:solidFill>
                  <a:srgbClr val="EBEBEB"/>
                </a:solidFill>
              </a:rPr>
              <a:t> Active </a:t>
            </a:r>
            <a:r>
              <a:rPr lang="nb-NO" dirty="0" err="1">
                <a:solidFill>
                  <a:srgbClr val="EBEBEB"/>
                </a:solidFill>
              </a:rPr>
              <a:t>Hours</a:t>
            </a:r>
            <a:endParaRPr lang="nb-NO" dirty="0">
              <a:solidFill>
                <a:srgbClr val="EBEBEB"/>
              </a:solidFill>
            </a:endParaRPr>
          </a:p>
          <a:p>
            <a:r>
              <a:rPr lang="nb-NO" dirty="0" err="1">
                <a:solidFill>
                  <a:srgbClr val="EBEBEB"/>
                </a:solidFill>
              </a:rPr>
              <a:t>View</a:t>
            </a:r>
            <a:r>
              <a:rPr lang="nb-NO" dirty="0">
                <a:solidFill>
                  <a:srgbClr val="EBEBEB"/>
                </a:solidFill>
              </a:rPr>
              <a:t> Update </a:t>
            </a:r>
            <a:r>
              <a:rPr lang="nb-NO" dirty="0" err="1">
                <a:solidFill>
                  <a:srgbClr val="EBEBEB"/>
                </a:solidFill>
              </a:rPr>
              <a:t>History</a:t>
            </a:r>
            <a:endParaRPr lang="nb-NO" dirty="0">
              <a:solidFill>
                <a:srgbClr val="EBEBEB"/>
              </a:solidFill>
            </a:endParaRPr>
          </a:p>
          <a:p>
            <a:r>
              <a:rPr lang="nb-NO" dirty="0">
                <a:solidFill>
                  <a:srgbClr val="EBEBEB"/>
                </a:solidFill>
              </a:rPr>
              <a:t>Advanced Options :</a:t>
            </a:r>
          </a:p>
          <a:p>
            <a:pPr marL="457200" lvl="1" indent="0">
              <a:buNone/>
            </a:pPr>
            <a:endParaRPr lang="nb-NO" dirty="0">
              <a:solidFill>
                <a:srgbClr val="EBEBE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D11F937F-B230-35AE-2C83-2252A331940C}"/>
                  </a:ext>
                </a:extLst>
              </p14:cNvPr>
              <p14:cNvContentPartPr/>
              <p14:nvPr/>
            </p14:nvContentPartPr>
            <p14:xfrm>
              <a:off x="5273040" y="4353920"/>
              <a:ext cx="2856240" cy="179280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D11F937F-B230-35AE-2C83-2252A3319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7040" y="4318280"/>
                <a:ext cx="2927880" cy="18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10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E47BD9-A355-F527-D39F-8F804C7B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Advanced Options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577EEA2-C115-3867-D70D-50A8E0822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31" y="1290637"/>
            <a:ext cx="7939089" cy="5283506"/>
          </a:xfrm>
        </p:spPr>
      </p:pic>
    </p:spTree>
    <p:extLst>
      <p:ext uri="{BB962C8B-B14F-4D97-AF65-F5344CB8AC3E}">
        <p14:creationId xmlns:p14="http://schemas.microsoft.com/office/powerpoint/2010/main" val="297946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E6F4BD8-84B7-263C-FA4D-2A1ED626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600">
                <a:solidFill>
                  <a:srgbClr val="EBEBEB"/>
                </a:solidFill>
              </a:rPr>
              <a:t>Updating non-MS and device drivers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D7B73F3-8BFB-345D-AC44-00112DB2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58553"/>
            <a:ext cx="5449889" cy="534089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7BA7E3-E318-1F1B-5873-91E5DDC3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Hvis du vil tvinge et program til å oppdatere seg, ligger det som oftest et «update» valg under «Help»</a:t>
            </a:r>
          </a:p>
          <a:p>
            <a:r>
              <a:rPr lang="nb-NO">
                <a:solidFill>
                  <a:srgbClr val="EBEBEB"/>
                </a:solidFill>
              </a:rPr>
              <a:t>Oppdatering av device drivers gjør vi i Device Manager</a:t>
            </a:r>
          </a:p>
        </p:txBody>
      </p:sp>
    </p:spTree>
    <p:extLst>
      <p:ext uri="{BB962C8B-B14F-4D97-AF65-F5344CB8AC3E}">
        <p14:creationId xmlns:p14="http://schemas.microsoft.com/office/powerpoint/2010/main" val="315622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2A0006-D2F0-A85B-4D5E-DB9DBCFD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WSUS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8B65A5A-C88E-AA50-AA24-9407DFE3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731107"/>
            <a:ext cx="5614835" cy="3242566"/>
          </a:xfrm>
          <a:prstGeom prst="rect">
            <a:avLst/>
          </a:prstGeom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8189D9E-AB8C-BC95-E6F0-7087D17F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731108"/>
            <a:ext cx="3798825" cy="44927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Hvis</a:t>
            </a:r>
            <a:r>
              <a:rPr lang="en-US" dirty="0">
                <a:solidFill>
                  <a:srgbClr val="FFFFFF"/>
                </a:solidFill>
              </a:rPr>
              <a:t> vi </a:t>
            </a:r>
            <a:r>
              <a:rPr lang="en-US" dirty="0" err="1">
                <a:solidFill>
                  <a:srgbClr val="FFFFFF"/>
                </a:solidFill>
              </a:rPr>
              <a:t>ønsker</a:t>
            </a:r>
            <a:r>
              <a:rPr lang="en-US" dirty="0">
                <a:solidFill>
                  <a:srgbClr val="FFFFFF"/>
                </a:solidFill>
              </a:rPr>
              <a:t> full </a:t>
            </a:r>
            <a:r>
              <a:rPr lang="en-US" dirty="0" err="1">
                <a:solidFill>
                  <a:srgbClr val="FFFFFF"/>
                </a:solidFill>
              </a:rPr>
              <a:t>kontroll</a:t>
            </a:r>
            <a:r>
              <a:rPr lang="en-US" dirty="0">
                <a:solidFill>
                  <a:srgbClr val="FFFFFF"/>
                </a:solidFill>
              </a:rPr>
              <a:t> over Windows Update for </a:t>
            </a:r>
            <a:r>
              <a:rPr lang="en-US" dirty="0" err="1">
                <a:solidFill>
                  <a:srgbClr val="FFFFFF"/>
                </a:solidFill>
              </a:rPr>
              <a:t>vårt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domene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kan</a:t>
            </a:r>
            <a:r>
              <a:rPr lang="en-US" dirty="0">
                <a:solidFill>
                  <a:srgbClr val="FFFFFF"/>
                </a:solidFill>
              </a:rPr>
              <a:t> vi </a:t>
            </a:r>
            <a:r>
              <a:rPr lang="en-US" dirty="0" err="1">
                <a:solidFill>
                  <a:srgbClr val="FFFFFF"/>
                </a:solidFill>
              </a:rPr>
              <a:t>bruke</a:t>
            </a:r>
            <a:r>
              <a:rPr lang="en-US" dirty="0">
                <a:solidFill>
                  <a:srgbClr val="FFFFFF"/>
                </a:solidFill>
              </a:rPr>
              <a:t> WSUS</a:t>
            </a:r>
          </a:p>
          <a:p>
            <a:r>
              <a:rPr lang="en-US" dirty="0">
                <a:solidFill>
                  <a:srgbClr val="FFFFFF"/>
                </a:solidFill>
              </a:rPr>
              <a:t>Da </a:t>
            </a:r>
            <a:r>
              <a:rPr lang="en-US" dirty="0" err="1">
                <a:solidFill>
                  <a:srgbClr val="FFFFFF"/>
                </a:solidFill>
              </a:rPr>
              <a:t>kan</a:t>
            </a:r>
            <a:r>
              <a:rPr lang="en-US" dirty="0">
                <a:solidFill>
                  <a:srgbClr val="FFFFFF"/>
                </a:solidFill>
              </a:rPr>
              <a:t> vi </a:t>
            </a:r>
            <a:r>
              <a:rPr lang="en-US" dirty="0" err="1">
                <a:solidFill>
                  <a:srgbClr val="FFFFFF"/>
                </a:solidFill>
              </a:rPr>
              <a:t>laste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oppdateringene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fra</a:t>
            </a:r>
            <a:r>
              <a:rPr lang="en-US" dirty="0">
                <a:solidFill>
                  <a:srgbClr val="FFFFFF"/>
                </a:solidFill>
              </a:rPr>
              <a:t> Microsoft </a:t>
            </a:r>
            <a:r>
              <a:rPr lang="en-US" dirty="0" err="1">
                <a:solidFill>
                  <a:srgbClr val="FFFFFF"/>
                </a:solidFill>
              </a:rPr>
              <a:t>og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rulle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vår</a:t>
            </a:r>
            <a:r>
              <a:rPr lang="en-US" dirty="0">
                <a:solidFill>
                  <a:srgbClr val="FFFFFF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94435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8F6078-A62F-0148-350C-BD37F194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 installerer WSUS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CE41DDA8-E89C-05D5-88F8-9A2F26AAA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84" r="26499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976E5BF-093C-6FC0-6B9E-B226AF8CFBD9}"/>
              </a:ext>
            </a:extLst>
          </p:cNvPr>
          <p:cNvSpPr txBox="1"/>
          <p:nvPr/>
        </p:nvSpPr>
        <p:spPr>
          <a:xfrm>
            <a:off x="650668" y="2438400"/>
            <a:ext cx="4802031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Denne </a:t>
            </a:r>
            <a:r>
              <a:rPr lang="en-US" dirty="0" err="1">
                <a:latin typeface="+mj-lt"/>
                <a:ea typeface="+mj-ea"/>
                <a:cs typeface="+mj-cs"/>
              </a:rPr>
              <a:t>prosessen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består</a:t>
            </a:r>
            <a:r>
              <a:rPr lang="en-US" dirty="0">
                <a:latin typeface="+mj-lt"/>
                <a:ea typeface="+mj-ea"/>
                <a:cs typeface="+mj-cs"/>
              </a:rPr>
              <a:t> av to </a:t>
            </a:r>
            <a:r>
              <a:rPr lang="en-US" dirty="0" err="1">
                <a:latin typeface="+mj-lt"/>
                <a:ea typeface="+mj-ea"/>
                <a:cs typeface="+mj-cs"/>
              </a:rPr>
              <a:t>deler</a:t>
            </a:r>
            <a:r>
              <a:rPr lang="en-US" dirty="0">
                <a:latin typeface="+mj-lt"/>
                <a:ea typeface="+mj-ea"/>
                <a:cs typeface="+mj-cs"/>
              </a:rPr>
              <a:t> :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Installere</a:t>
            </a:r>
            <a:r>
              <a:rPr lang="en-US" dirty="0">
                <a:latin typeface="+mj-lt"/>
                <a:ea typeface="+mj-ea"/>
                <a:cs typeface="+mj-cs"/>
              </a:rPr>
              <a:t> Windows Server Update Services </a:t>
            </a:r>
            <a:r>
              <a:rPr lang="en-US" dirty="0" err="1">
                <a:latin typeface="+mj-lt"/>
                <a:ea typeface="+mj-ea"/>
                <a:cs typeface="+mj-cs"/>
              </a:rPr>
              <a:t>og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konfigurere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denne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Lage Group Policy for Windows Update </a:t>
            </a:r>
            <a:r>
              <a:rPr lang="en-US" dirty="0" err="1">
                <a:latin typeface="+mj-lt"/>
                <a:ea typeface="+mj-ea"/>
                <a:cs typeface="+mj-cs"/>
              </a:rPr>
              <a:t>og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knytte</a:t>
            </a:r>
            <a:r>
              <a:rPr lang="en-US" dirty="0">
                <a:latin typeface="+mj-lt"/>
                <a:ea typeface="+mj-ea"/>
                <a:cs typeface="+mj-cs"/>
              </a:rPr>
              <a:t> den </a:t>
            </a:r>
            <a:r>
              <a:rPr lang="en-US" dirty="0" err="1">
                <a:latin typeface="+mj-lt"/>
                <a:ea typeface="+mj-ea"/>
                <a:cs typeface="+mj-cs"/>
              </a:rPr>
              <a:t>til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maskinene</a:t>
            </a:r>
            <a:r>
              <a:rPr lang="en-US" dirty="0">
                <a:latin typeface="+mj-lt"/>
                <a:ea typeface="+mj-ea"/>
                <a:cs typeface="+mj-cs"/>
              </a:rPr>
              <a:t> vi </a:t>
            </a:r>
            <a:r>
              <a:rPr lang="en-US" dirty="0" err="1">
                <a:latin typeface="+mj-lt"/>
                <a:ea typeface="+mj-ea"/>
                <a:cs typeface="+mj-cs"/>
              </a:rPr>
              <a:t>ønsker</a:t>
            </a:r>
            <a:r>
              <a:rPr lang="en-US" dirty="0">
                <a:latin typeface="+mj-lt"/>
                <a:ea typeface="+mj-ea"/>
                <a:cs typeface="+mj-cs"/>
              </a:rPr>
              <a:t> å </a:t>
            </a:r>
            <a:r>
              <a:rPr lang="en-US" dirty="0" err="1">
                <a:latin typeface="+mj-lt"/>
                <a:ea typeface="+mj-ea"/>
                <a:cs typeface="+mj-cs"/>
              </a:rPr>
              <a:t>styre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oppdateringen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på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79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FA5BAEA-B1B8-30E9-435A-A84EB7CBB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1487476"/>
            <a:ext cx="5449889" cy="3883045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2AA8064-3657-220A-D553-F487A274A349}"/>
              </a:ext>
            </a:extLst>
          </p:cNvPr>
          <p:cNvSpPr txBox="1"/>
          <p:nvPr/>
        </p:nvSpPr>
        <p:spPr>
          <a:xfrm>
            <a:off x="520355" y="1472381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WSUS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lagrer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informasjon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database, 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enten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bruke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WID (Windows Internal Database)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eller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hvis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ønsker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å ha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kontroll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og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ha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mulighet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detaljert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rapportering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koble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oss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opp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mot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SQL Server.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velger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WID.</a:t>
            </a:r>
          </a:p>
        </p:txBody>
      </p:sp>
    </p:spTree>
    <p:extLst>
      <p:ext uri="{BB962C8B-B14F-4D97-AF65-F5344CB8AC3E}">
        <p14:creationId xmlns:p14="http://schemas.microsoft.com/office/powerpoint/2010/main" val="3430941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5CD4CFE6-704E-D71D-EA18-060CED63ACE7}"/>
              </a:ext>
            </a:extLst>
          </p:cNvPr>
          <p:cNvSpPr txBox="1"/>
          <p:nvPr/>
        </p:nvSpPr>
        <p:spPr>
          <a:xfrm>
            <a:off x="335280" y="873760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Vi har lyst til å legge oppdateringene lokalt, så legg inn en lokasjon med relativt god plass (minimum 6GB).</a:t>
            </a:r>
          </a:p>
          <a:p>
            <a:endParaRPr lang="nb-NO" dirty="0"/>
          </a:p>
          <a:p>
            <a:r>
              <a:rPr lang="nb-NO" dirty="0"/>
              <a:t>Vi kan også bruke WSUS serveren kun til å approve </a:t>
            </a:r>
            <a:r>
              <a:rPr lang="nb-NO" dirty="0" err="1"/>
              <a:t>updates</a:t>
            </a:r>
            <a:r>
              <a:rPr lang="nb-NO" dirty="0"/>
              <a:t>, da blir de fortsatt lastet ned fra Windows Update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4B693C6-2530-052D-896E-1627C132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86" y="756863"/>
            <a:ext cx="750674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0356AAF8-3C56-C995-A20F-D0BECAAF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9" y="3592227"/>
            <a:ext cx="3966101" cy="290517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5F05DE9-ADEA-F3A2-C5D0-E8AAE11A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94" y="2641348"/>
            <a:ext cx="5122706" cy="3726769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6210D9D-4B90-E096-39AC-A489096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8" y="119045"/>
            <a:ext cx="4281263" cy="3146728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AC0B087B-F112-AE00-5604-C09B76927504}"/>
              </a:ext>
            </a:extLst>
          </p:cNvPr>
          <p:cNvSpPr txBox="1"/>
          <p:nvPr/>
        </p:nvSpPr>
        <p:spPr>
          <a:xfrm>
            <a:off x="6747641" y="567559"/>
            <a:ext cx="3689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Under oppsettet av WSUS Servicen bruker vi bare alt som </a:t>
            </a:r>
            <a:r>
              <a:rPr lang="nb-NO" dirty="0" err="1"/>
              <a:t>default</a:t>
            </a:r>
            <a:r>
              <a:rPr lang="nb-NO" dirty="0"/>
              <a:t> og laster ned en liste over språk og </a:t>
            </a:r>
            <a:r>
              <a:rPr lang="nb-NO" dirty="0" err="1"/>
              <a:t>updates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158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</TotalTime>
  <Words>480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Updating and Troubleshooting Windows Server 2019</vt:lpstr>
      <vt:lpstr>Windows Update</vt:lpstr>
      <vt:lpstr>Advanced Options</vt:lpstr>
      <vt:lpstr>Updating non-MS and device drivers</vt:lpstr>
      <vt:lpstr>WSUS</vt:lpstr>
      <vt:lpstr>Vi installerer WSUS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and Troubleshooting Windows Server 2019</dc:title>
  <dc:creator>Bergfall, Morten</dc:creator>
  <cp:lastModifiedBy>Bergfall, Morten</cp:lastModifiedBy>
  <cp:revision>1</cp:revision>
  <dcterms:created xsi:type="dcterms:W3CDTF">2023-03-16T13:32:54Z</dcterms:created>
  <dcterms:modified xsi:type="dcterms:W3CDTF">2023-03-20T07:49:07Z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2023-03-16T14:41:15Z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0044cfeb-4a44-400f-b272-9fdb325edea9</vt:lpwstr>
  </property>
  <property fmtid="{D5CDD505-2E9C-101B-9397-08002B2CF9AE}" pid="8" name="MSIP_Label_8ec6f3c4-656f-44b6-be73-72350d231806_ContentBits">
    <vt:lpwstr>2</vt:lpwstr>
  </property>
</Properties>
</file>