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982FD9-E45F-4556-9061-889F3FD46913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Gulli" userId="182976d8371da8fa" providerId="LiveId" clId="{330A93F8-C247-455E-9780-BCC91363ECD1}"/>
    <pc:docChg chg="undo custSel addSld delSld modSld modSection">
      <pc:chgData name="Frank Gulli" userId="182976d8371da8fa" providerId="LiveId" clId="{330A93F8-C247-455E-9780-BCC91363ECD1}" dt="2022-03-03T14:57:48.283" v="7200" actId="20577"/>
      <pc:docMkLst>
        <pc:docMk/>
      </pc:docMkLst>
      <pc:sldChg chg="modSp new mod">
        <pc:chgData name="Frank Gulli" userId="182976d8371da8fa" providerId="LiveId" clId="{330A93F8-C247-455E-9780-BCC91363ECD1}" dt="2022-03-03T09:38:08.624" v="695" actId="20577"/>
        <pc:sldMkLst>
          <pc:docMk/>
          <pc:sldMk cId="818620590" sldId="257"/>
        </pc:sldMkLst>
        <pc:spChg chg="mod">
          <ac:chgData name="Frank Gulli" userId="182976d8371da8fa" providerId="LiveId" clId="{330A93F8-C247-455E-9780-BCC91363ECD1}" dt="2022-03-03T09:19:08.770" v="49" actId="20577"/>
          <ac:spMkLst>
            <pc:docMk/>
            <pc:sldMk cId="818620590" sldId="257"/>
            <ac:spMk id="2" creationId="{0F05C37F-AA78-4BD7-9E84-EB3668A7182B}"/>
          </ac:spMkLst>
        </pc:spChg>
        <pc:spChg chg="mod">
          <ac:chgData name="Frank Gulli" userId="182976d8371da8fa" providerId="LiveId" clId="{330A93F8-C247-455E-9780-BCC91363ECD1}" dt="2022-03-03T09:38:08.624" v="695" actId="20577"/>
          <ac:spMkLst>
            <pc:docMk/>
            <pc:sldMk cId="818620590" sldId="257"/>
            <ac:spMk id="3" creationId="{32063677-81BF-4F8E-AFDC-93B6A51930D7}"/>
          </ac:spMkLst>
        </pc:spChg>
      </pc:sldChg>
      <pc:sldChg chg="del">
        <pc:chgData name="Frank Gulli" userId="182976d8371da8fa" providerId="LiveId" clId="{330A93F8-C247-455E-9780-BCC91363ECD1}" dt="2022-03-03T09:18:48.302" v="0" actId="47"/>
        <pc:sldMkLst>
          <pc:docMk/>
          <pc:sldMk cId="3701352423" sldId="257"/>
        </pc:sldMkLst>
      </pc:sldChg>
      <pc:sldChg chg="modSp new mod">
        <pc:chgData name="Frank Gulli" userId="182976d8371da8fa" providerId="LiveId" clId="{330A93F8-C247-455E-9780-BCC91363ECD1}" dt="2022-03-03T09:45:25.249" v="1540" actId="20577"/>
        <pc:sldMkLst>
          <pc:docMk/>
          <pc:sldMk cId="1905204681" sldId="258"/>
        </pc:sldMkLst>
        <pc:spChg chg="mod">
          <ac:chgData name="Frank Gulli" userId="182976d8371da8fa" providerId="LiveId" clId="{330A93F8-C247-455E-9780-BCC91363ECD1}" dt="2022-03-03T09:38:24.822" v="726" actId="20577"/>
          <ac:spMkLst>
            <pc:docMk/>
            <pc:sldMk cId="1905204681" sldId="258"/>
            <ac:spMk id="2" creationId="{FA0B195A-9C35-48C5-B1F8-8665A140C96B}"/>
          </ac:spMkLst>
        </pc:spChg>
        <pc:spChg chg="mod">
          <ac:chgData name="Frank Gulli" userId="182976d8371da8fa" providerId="LiveId" clId="{330A93F8-C247-455E-9780-BCC91363ECD1}" dt="2022-03-03T09:45:25.249" v="1540" actId="20577"/>
          <ac:spMkLst>
            <pc:docMk/>
            <pc:sldMk cId="1905204681" sldId="258"/>
            <ac:spMk id="3" creationId="{125D4442-1E6F-4001-8DB1-98E22844A5D3}"/>
          </ac:spMkLst>
        </pc:spChg>
      </pc:sldChg>
      <pc:sldChg chg="del">
        <pc:chgData name="Frank Gulli" userId="182976d8371da8fa" providerId="LiveId" clId="{330A93F8-C247-455E-9780-BCC91363ECD1}" dt="2022-03-03T09:18:48.965" v="1" actId="47"/>
        <pc:sldMkLst>
          <pc:docMk/>
          <pc:sldMk cId="4033135270" sldId="258"/>
        </pc:sldMkLst>
      </pc:sldChg>
      <pc:sldChg chg="del">
        <pc:chgData name="Frank Gulli" userId="182976d8371da8fa" providerId="LiveId" clId="{330A93F8-C247-455E-9780-BCC91363ECD1}" dt="2022-03-03T09:18:49.419" v="2" actId="47"/>
        <pc:sldMkLst>
          <pc:docMk/>
          <pc:sldMk cId="1127726045" sldId="259"/>
        </pc:sldMkLst>
      </pc:sldChg>
      <pc:sldChg chg="addSp modSp new mod">
        <pc:chgData name="Frank Gulli" userId="182976d8371da8fa" providerId="LiveId" clId="{330A93F8-C247-455E-9780-BCC91363ECD1}" dt="2022-03-03T10:59:37.678" v="1766" actId="20577"/>
        <pc:sldMkLst>
          <pc:docMk/>
          <pc:sldMk cId="2482112690" sldId="259"/>
        </pc:sldMkLst>
        <pc:spChg chg="mod">
          <ac:chgData name="Frank Gulli" userId="182976d8371da8fa" providerId="LiveId" clId="{330A93F8-C247-455E-9780-BCC91363ECD1}" dt="2022-03-03T09:45:59.906" v="1566" actId="20577"/>
          <ac:spMkLst>
            <pc:docMk/>
            <pc:sldMk cId="2482112690" sldId="259"/>
            <ac:spMk id="2" creationId="{377DB561-96FB-4C99-9F5A-02386172D629}"/>
          </ac:spMkLst>
        </pc:spChg>
        <pc:spChg chg="mod">
          <ac:chgData name="Frank Gulli" userId="182976d8371da8fa" providerId="LiveId" clId="{330A93F8-C247-455E-9780-BCC91363ECD1}" dt="2022-03-03T10:59:37.678" v="1766" actId="20577"/>
          <ac:spMkLst>
            <pc:docMk/>
            <pc:sldMk cId="2482112690" sldId="259"/>
            <ac:spMk id="3" creationId="{B49C651F-8AA4-4E80-A133-0713B075C7F0}"/>
          </ac:spMkLst>
        </pc:spChg>
        <pc:picChg chg="add mod">
          <ac:chgData name="Frank Gulli" userId="182976d8371da8fa" providerId="LiveId" clId="{330A93F8-C247-455E-9780-BCC91363ECD1}" dt="2022-03-03T10:59:32.341" v="1765" actId="1076"/>
          <ac:picMkLst>
            <pc:docMk/>
            <pc:sldMk cId="2482112690" sldId="259"/>
            <ac:picMk id="5" creationId="{DFB49CEF-F693-4F72-A469-582463C06F9B}"/>
          </ac:picMkLst>
        </pc:picChg>
        <pc:picChg chg="add mod">
          <ac:chgData name="Frank Gulli" userId="182976d8371da8fa" providerId="LiveId" clId="{330A93F8-C247-455E-9780-BCC91363ECD1}" dt="2022-03-03T10:59:24.052" v="1764" actId="1076"/>
          <ac:picMkLst>
            <pc:docMk/>
            <pc:sldMk cId="2482112690" sldId="259"/>
            <ac:picMk id="7" creationId="{757A67AD-0269-48A2-85FD-385725BB6818}"/>
          </ac:picMkLst>
        </pc:picChg>
      </pc:sldChg>
      <pc:sldChg chg="del">
        <pc:chgData name="Frank Gulli" userId="182976d8371da8fa" providerId="LiveId" clId="{330A93F8-C247-455E-9780-BCC91363ECD1}" dt="2022-03-03T09:18:49.605" v="3" actId="47"/>
        <pc:sldMkLst>
          <pc:docMk/>
          <pc:sldMk cId="345754778" sldId="260"/>
        </pc:sldMkLst>
      </pc:sldChg>
      <pc:sldChg chg="addSp modSp new mod">
        <pc:chgData name="Frank Gulli" userId="182976d8371da8fa" providerId="LiveId" clId="{330A93F8-C247-455E-9780-BCC91363ECD1}" dt="2022-03-03T11:38:28.747" v="2709" actId="20577"/>
        <pc:sldMkLst>
          <pc:docMk/>
          <pc:sldMk cId="3504517398" sldId="260"/>
        </pc:sldMkLst>
        <pc:spChg chg="mod">
          <ac:chgData name="Frank Gulli" userId="182976d8371da8fa" providerId="LiveId" clId="{330A93F8-C247-455E-9780-BCC91363ECD1}" dt="2022-03-03T11:22:54.059" v="1770" actId="20577"/>
          <ac:spMkLst>
            <pc:docMk/>
            <pc:sldMk cId="3504517398" sldId="260"/>
            <ac:spMk id="2" creationId="{6898FB9A-F57C-486A-86D5-5BAC23A90DC8}"/>
          </ac:spMkLst>
        </pc:spChg>
        <pc:spChg chg="mod">
          <ac:chgData name="Frank Gulli" userId="182976d8371da8fa" providerId="LiveId" clId="{330A93F8-C247-455E-9780-BCC91363ECD1}" dt="2022-03-03T11:38:28.747" v="2709" actId="20577"/>
          <ac:spMkLst>
            <pc:docMk/>
            <pc:sldMk cId="3504517398" sldId="260"/>
            <ac:spMk id="3" creationId="{915AB4C8-13FD-453F-833B-5495925DBBBB}"/>
          </ac:spMkLst>
        </pc:spChg>
        <pc:picChg chg="add mod">
          <ac:chgData name="Frank Gulli" userId="182976d8371da8fa" providerId="LiveId" clId="{330A93F8-C247-455E-9780-BCC91363ECD1}" dt="2022-03-03T11:29:39.442" v="1879" actId="1076"/>
          <ac:picMkLst>
            <pc:docMk/>
            <pc:sldMk cId="3504517398" sldId="260"/>
            <ac:picMk id="5" creationId="{6E1452E2-CFE2-412A-91DE-CED90BB98F00}"/>
          </ac:picMkLst>
        </pc:picChg>
      </pc:sldChg>
      <pc:sldChg chg="modSp new mod">
        <pc:chgData name="Frank Gulli" userId="182976d8371da8fa" providerId="LiveId" clId="{330A93F8-C247-455E-9780-BCC91363ECD1}" dt="2022-03-03T14:17:33.588" v="4418" actId="20577"/>
        <pc:sldMkLst>
          <pc:docMk/>
          <pc:sldMk cId="235257363" sldId="261"/>
        </pc:sldMkLst>
        <pc:spChg chg="mod">
          <ac:chgData name="Frank Gulli" userId="182976d8371da8fa" providerId="LiveId" clId="{330A93F8-C247-455E-9780-BCC91363ECD1}" dt="2022-03-03T14:14:24.865" v="3592" actId="20577"/>
          <ac:spMkLst>
            <pc:docMk/>
            <pc:sldMk cId="235257363" sldId="261"/>
            <ac:spMk id="2" creationId="{DF620949-557A-4C5B-9479-12E76DC8BC0C}"/>
          </ac:spMkLst>
        </pc:spChg>
        <pc:spChg chg="mod">
          <ac:chgData name="Frank Gulli" userId="182976d8371da8fa" providerId="LiveId" clId="{330A93F8-C247-455E-9780-BCC91363ECD1}" dt="2022-03-03T14:17:33.588" v="4418" actId="20577"/>
          <ac:spMkLst>
            <pc:docMk/>
            <pc:sldMk cId="235257363" sldId="261"/>
            <ac:spMk id="3" creationId="{0E8FE704-A555-4478-A4A5-53AFD3422DA7}"/>
          </ac:spMkLst>
        </pc:spChg>
      </pc:sldChg>
      <pc:sldChg chg="del">
        <pc:chgData name="Frank Gulli" userId="182976d8371da8fa" providerId="LiveId" clId="{330A93F8-C247-455E-9780-BCC91363ECD1}" dt="2022-03-03T09:18:49.823" v="4" actId="47"/>
        <pc:sldMkLst>
          <pc:docMk/>
          <pc:sldMk cId="375413576" sldId="261"/>
        </pc:sldMkLst>
      </pc:sldChg>
      <pc:sldChg chg="addSp modSp new mod">
        <pc:chgData name="Frank Gulli" userId="182976d8371da8fa" providerId="LiveId" clId="{330A93F8-C247-455E-9780-BCC91363ECD1}" dt="2022-03-03T13:48:33.723" v="3568" actId="20577"/>
        <pc:sldMkLst>
          <pc:docMk/>
          <pc:sldMk cId="2359842049" sldId="262"/>
        </pc:sldMkLst>
        <pc:spChg chg="mod">
          <ac:chgData name="Frank Gulli" userId="182976d8371da8fa" providerId="LiveId" clId="{330A93F8-C247-455E-9780-BCC91363ECD1}" dt="2022-03-03T11:41:35.703" v="2728" actId="20577"/>
          <ac:spMkLst>
            <pc:docMk/>
            <pc:sldMk cId="2359842049" sldId="262"/>
            <ac:spMk id="2" creationId="{FA2B048A-ABE0-49F0-81A1-5C21046548BD}"/>
          </ac:spMkLst>
        </pc:spChg>
        <pc:spChg chg="mod">
          <ac:chgData name="Frank Gulli" userId="182976d8371da8fa" providerId="LiveId" clId="{330A93F8-C247-455E-9780-BCC91363ECD1}" dt="2022-03-03T13:48:33.723" v="3568" actId="20577"/>
          <ac:spMkLst>
            <pc:docMk/>
            <pc:sldMk cId="2359842049" sldId="262"/>
            <ac:spMk id="3" creationId="{384B3355-2391-4F1D-99A2-01C32B2CD06A}"/>
          </ac:spMkLst>
        </pc:spChg>
        <pc:picChg chg="add mod">
          <ac:chgData name="Frank Gulli" userId="182976d8371da8fa" providerId="LiveId" clId="{330A93F8-C247-455E-9780-BCC91363ECD1}" dt="2022-03-03T13:47:04.096" v="3312" actId="14100"/>
          <ac:picMkLst>
            <pc:docMk/>
            <pc:sldMk cId="2359842049" sldId="262"/>
            <ac:picMk id="5" creationId="{750E6B23-16B3-440C-9296-EBC9A2932DB2}"/>
          </ac:picMkLst>
        </pc:picChg>
      </pc:sldChg>
      <pc:sldChg chg="del">
        <pc:chgData name="Frank Gulli" userId="182976d8371da8fa" providerId="LiveId" clId="{330A93F8-C247-455E-9780-BCC91363ECD1}" dt="2022-03-03T09:18:50.132" v="5" actId="47"/>
        <pc:sldMkLst>
          <pc:docMk/>
          <pc:sldMk cId="2563927651" sldId="262"/>
        </pc:sldMkLst>
      </pc:sldChg>
      <pc:sldChg chg="del">
        <pc:chgData name="Frank Gulli" userId="182976d8371da8fa" providerId="LiveId" clId="{330A93F8-C247-455E-9780-BCC91363ECD1}" dt="2022-03-03T09:18:50.405" v="6" actId="47"/>
        <pc:sldMkLst>
          <pc:docMk/>
          <pc:sldMk cId="9839865" sldId="263"/>
        </pc:sldMkLst>
      </pc:sldChg>
      <pc:sldChg chg="modSp new mod">
        <pc:chgData name="Frank Gulli" userId="182976d8371da8fa" providerId="LiveId" clId="{330A93F8-C247-455E-9780-BCC91363ECD1}" dt="2022-03-03T14:27:23.090" v="5416" actId="20577"/>
        <pc:sldMkLst>
          <pc:docMk/>
          <pc:sldMk cId="1104788100" sldId="263"/>
        </pc:sldMkLst>
        <pc:spChg chg="mod">
          <ac:chgData name="Frank Gulli" userId="182976d8371da8fa" providerId="LiveId" clId="{330A93F8-C247-455E-9780-BCC91363ECD1}" dt="2022-03-03T14:17:42.254" v="4436" actId="20577"/>
          <ac:spMkLst>
            <pc:docMk/>
            <pc:sldMk cId="1104788100" sldId="263"/>
            <ac:spMk id="2" creationId="{2171B435-593A-4A08-B5E5-AFBE7EF24849}"/>
          </ac:spMkLst>
        </pc:spChg>
        <pc:spChg chg="mod">
          <ac:chgData name="Frank Gulli" userId="182976d8371da8fa" providerId="LiveId" clId="{330A93F8-C247-455E-9780-BCC91363ECD1}" dt="2022-03-03T14:27:23.090" v="5416" actId="20577"/>
          <ac:spMkLst>
            <pc:docMk/>
            <pc:sldMk cId="1104788100" sldId="263"/>
            <ac:spMk id="3" creationId="{64EF7C32-E1F4-4CF8-91E3-11F0B075DD71}"/>
          </ac:spMkLst>
        </pc:spChg>
      </pc:sldChg>
      <pc:sldChg chg="addSp modSp new mod">
        <pc:chgData name="Frank Gulli" userId="182976d8371da8fa" providerId="LiveId" clId="{330A93F8-C247-455E-9780-BCC91363ECD1}" dt="2022-03-03T14:47:04.760" v="5785" actId="20577"/>
        <pc:sldMkLst>
          <pc:docMk/>
          <pc:sldMk cId="1040981598" sldId="264"/>
        </pc:sldMkLst>
        <pc:spChg chg="mod">
          <ac:chgData name="Frank Gulli" userId="182976d8371da8fa" providerId="LiveId" clId="{330A93F8-C247-455E-9780-BCC91363ECD1}" dt="2022-03-03T14:36:01.765" v="5420" actId="20577"/>
          <ac:spMkLst>
            <pc:docMk/>
            <pc:sldMk cId="1040981598" sldId="264"/>
            <ac:spMk id="2" creationId="{0CBF65C7-F9CA-43AB-ACF6-1651B89288E7}"/>
          </ac:spMkLst>
        </pc:spChg>
        <pc:spChg chg="mod">
          <ac:chgData name="Frank Gulli" userId="182976d8371da8fa" providerId="LiveId" clId="{330A93F8-C247-455E-9780-BCC91363ECD1}" dt="2022-03-03T14:47:04.760" v="5785" actId="20577"/>
          <ac:spMkLst>
            <pc:docMk/>
            <pc:sldMk cId="1040981598" sldId="264"/>
            <ac:spMk id="3" creationId="{9EAD0345-7605-47B6-BC15-14EBEF0B263F}"/>
          </ac:spMkLst>
        </pc:spChg>
        <pc:picChg chg="add mod">
          <ac:chgData name="Frank Gulli" userId="182976d8371da8fa" providerId="LiveId" clId="{330A93F8-C247-455E-9780-BCC91363ECD1}" dt="2022-03-03T14:46:14.770" v="5559" actId="1076"/>
          <ac:picMkLst>
            <pc:docMk/>
            <pc:sldMk cId="1040981598" sldId="264"/>
            <ac:picMk id="5" creationId="{2C25EA6C-0CAB-4CCD-9556-4E78BA9F4D66}"/>
          </ac:picMkLst>
        </pc:picChg>
      </pc:sldChg>
      <pc:sldChg chg="del">
        <pc:chgData name="Frank Gulli" userId="182976d8371da8fa" providerId="LiveId" clId="{330A93F8-C247-455E-9780-BCC91363ECD1}" dt="2022-03-03T09:18:50.729" v="7" actId="47"/>
        <pc:sldMkLst>
          <pc:docMk/>
          <pc:sldMk cId="2433206806" sldId="264"/>
        </pc:sldMkLst>
      </pc:sldChg>
      <pc:sldChg chg="del">
        <pc:chgData name="Frank Gulli" userId="182976d8371da8fa" providerId="LiveId" clId="{330A93F8-C247-455E-9780-BCC91363ECD1}" dt="2022-03-03T09:18:51.060" v="8" actId="47"/>
        <pc:sldMkLst>
          <pc:docMk/>
          <pc:sldMk cId="2162996464" sldId="265"/>
        </pc:sldMkLst>
      </pc:sldChg>
      <pc:sldChg chg="addSp modSp new mod">
        <pc:chgData name="Frank Gulli" userId="182976d8371da8fa" providerId="LiveId" clId="{330A93F8-C247-455E-9780-BCC91363ECD1}" dt="2022-03-03T14:50:37.090" v="6311" actId="20577"/>
        <pc:sldMkLst>
          <pc:docMk/>
          <pc:sldMk cId="3474370753" sldId="265"/>
        </pc:sldMkLst>
        <pc:spChg chg="mod">
          <ac:chgData name="Frank Gulli" userId="182976d8371da8fa" providerId="LiveId" clId="{330A93F8-C247-455E-9780-BCC91363ECD1}" dt="2022-03-03T14:47:14.413" v="5802" actId="20577"/>
          <ac:spMkLst>
            <pc:docMk/>
            <pc:sldMk cId="3474370753" sldId="265"/>
            <ac:spMk id="2" creationId="{5CD7970D-F1A6-4534-82AB-D1F985444BBB}"/>
          </ac:spMkLst>
        </pc:spChg>
        <pc:spChg chg="mod">
          <ac:chgData name="Frank Gulli" userId="182976d8371da8fa" providerId="LiveId" clId="{330A93F8-C247-455E-9780-BCC91363ECD1}" dt="2022-03-03T14:50:37.090" v="6311" actId="20577"/>
          <ac:spMkLst>
            <pc:docMk/>
            <pc:sldMk cId="3474370753" sldId="265"/>
            <ac:spMk id="3" creationId="{CB5E161E-899E-4EAA-AB2C-6755855F2285}"/>
          </ac:spMkLst>
        </pc:spChg>
        <pc:picChg chg="add mod">
          <ac:chgData name="Frank Gulli" userId="182976d8371da8fa" providerId="LiveId" clId="{330A93F8-C247-455E-9780-BCC91363ECD1}" dt="2022-03-03T14:48:21.731" v="5975" actId="1076"/>
          <ac:picMkLst>
            <pc:docMk/>
            <pc:sldMk cId="3474370753" sldId="265"/>
            <ac:picMk id="5" creationId="{B965A57F-5AC4-4D58-843A-2C9C654DB9FA}"/>
          </ac:picMkLst>
        </pc:picChg>
      </pc:sldChg>
      <pc:sldChg chg="modSp new mod">
        <pc:chgData name="Frank Gulli" userId="182976d8371da8fa" providerId="LiveId" clId="{330A93F8-C247-455E-9780-BCC91363ECD1}" dt="2022-03-03T14:57:48.283" v="7200" actId="20577"/>
        <pc:sldMkLst>
          <pc:docMk/>
          <pc:sldMk cId="592917307" sldId="266"/>
        </pc:sldMkLst>
        <pc:spChg chg="mod">
          <ac:chgData name="Frank Gulli" userId="182976d8371da8fa" providerId="LiveId" clId="{330A93F8-C247-455E-9780-BCC91363ECD1}" dt="2022-03-03T14:51:03.228" v="6323" actId="20577"/>
          <ac:spMkLst>
            <pc:docMk/>
            <pc:sldMk cId="592917307" sldId="266"/>
            <ac:spMk id="2" creationId="{420DE1E6-DA4F-47FB-80D1-A82D9346AF21}"/>
          </ac:spMkLst>
        </pc:spChg>
        <pc:spChg chg="mod">
          <ac:chgData name="Frank Gulli" userId="182976d8371da8fa" providerId="LiveId" clId="{330A93F8-C247-455E-9780-BCC91363ECD1}" dt="2022-03-03T14:57:48.283" v="7200" actId="20577"/>
          <ac:spMkLst>
            <pc:docMk/>
            <pc:sldMk cId="592917307" sldId="266"/>
            <ac:spMk id="3" creationId="{5E053B55-3FDA-4FBC-93BC-2A795E88289C}"/>
          </ac:spMkLst>
        </pc:spChg>
      </pc:sldChg>
      <pc:sldChg chg="del">
        <pc:chgData name="Frank Gulli" userId="182976d8371da8fa" providerId="LiveId" clId="{330A93F8-C247-455E-9780-BCC91363ECD1}" dt="2022-03-03T09:18:51.354" v="9" actId="47"/>
        <pc:sldMkLst>
          <pc:docMk/>
          <pc:sldMk cId="2661699478" sldId="266"/>
        </pc:sldMkLst>
      </pc:sldChg>
      <pc:sldChg chg="del">
        <pc:chgData name="Frank Gulli" userId="182976d8371da8fa" providerId="LiveId" clId="{330A93F8-C247-455E-9780-BCC91363ECD1}" dt="2022-03-03T09:18:51.825" v="11" actId="47"/>
        <pc:sldMkLst>
          <pc:docMk/>
          <pc:sldMk cId="830887158" sldId="267"/>
        </pc:sldMkLst>
      </pc:sldChg>
      <pc:sldChg chg="del">
        <pc:chgData name="Frank Gulli" userId="182976d8371da8fa" providerId="LiveId" clId="{330A93F8-C247-455E-9780-BCC91363ECD1}" dt="2022-03-03T09:18:52.142" v="12" actId="47"/>
        <pc:sldMkLst>
          <pc:docMk/>
          <pc:sldMk cId="4086027020" sldId="268"/>
        </pc:sldMkLst>
      </pc:sldChg>
      <pc:sldChg chg="del">
        <pc:chgData name="Frank Gulli" userId="182976d8371da8fa" providerId="LiveId" clId="{330A93F8-C247-455E-9780-BCC91363ECD1}" dt="2022-03-03T09:18:52.491" v="13" actId="47"/>
        <pc:sldMkLst>
          <pc:docMk/>
          <pc:sldMk cId="1002542345" sldId="269"/>
        </pc:sldMkLst>
      </pc:sldChg>
      <pc:sldChg chg="del">
        <pc:chgData name="Frank Gulli" userId="182976d8371da8fa" providerId="LiveId" clId="{330A93F8-C247-455E-9780-BCC91363ECD1}" dt="2022-03-03T09:18:53.413" v="16" actId="47"/>
        <pc:sldMkLst>
          <pc:docMk/>
          <pc:sldMk cId="3051656672" sldId="270"/>
        </pc:sldMkLst>
      </pc:sldChg>
      <pc:sldChg chg="del">
        <pc:chgData name="Frank Gulli" userId="182976d8371da8fa" providerId="LiveId" clId="{330A93F8-C247-455E-9780-BCC91363ECD1}" dt="2022-03-03T09:18:53.740" v="17" actId="47"/>
        <pc:sldMkLst>
          <pc:docMk/>
          <pc:sldMk cId="2534077110" sldId="271"/>
        </pc:sldMkLst>
      </pc:sldChg>
      <pc:sldChg chg="del">
        <pc:chgData name="Frank Gulli" userId="182976d8371da8fa" providerId="LiveId" clId="{330A93F8-C247-455E-9780-BCC91363ECD1}" dt="2022-03-03T09:18:54.681" v="19" actId="47"/>
        <pc:sldMkLst>
          <pc:docMk/>
          <pc:sldMk cId="1595220" sldId="272"/>
        </pc:sldMkLst>
      </pc:sldChg>
      <pc:sldChg chg="del">
        <pc:chgData name="Frank Gulli" userId="182976d8371da8fa" providerId="LiveId" clId="{330A93F8-C247-455E-9780-BCC91363ECD1}" dt="2022-03-03T09:18:51.649" v="10" actId="47"/>
        <pc:sldMkLst>
          <pc:docMk/>
          <pc:sldMk cId="2470835261" sldId="273"/>
        </pc:sldMkLst>
      </pc:sldChg>
      <pc:sldChg chg="del">
        <pc:chgData name="Frank Gulli" userId="182976d8371da8fa" providerId="LiveId" clId="{330A93F8-C247-455E-9780-BCC91363ECD1}" dt="2022-03-03T09:18:52.853" v="14" actId="47"/>
        <pc:sldMkLst>
          <pc:docMk/>
          <pc:sldMk cId="3065709797" sldId="274"/>
        </pc:sldMkLst>
      </pc:sldChg>
      <pc:sldChg chg="del">
        <pc:chgData name="Frank Gulli" userId="182976d8371da8fa" providerId="LiveId" clId="{330A93F8-C247-455E-9780-BCC91363ECD1}" dt="2022-03-03T09:18:53.190" v="15" actId="47"/>
        <pc:sldMkLst>
          <pc:docMk/>
          <pc:sldMk cId="1800708072" sldId="275"/>
        </pc:sldMkLst>
      </pc:sldChg>
      <pc:sldChg chg="del">
        <pc:chgData name="Frank Gulli" userId="182976d8371da8fa" providerId="LiveId" clId="{330A93F8-C247-455E-9780-BCC91363ECD1}" dt="2022-03-03T09:18:54.123" v="18" actId="47"/>
        <pc:sldMkLst>
          <pc:docMk/>
          <pc:sldMk cId="2794417779" sldId="276"/>
        </pc:sldMkLst>
      </pc:sldChg>
      <pc:sldChg chg="del">
        <pc:chgData name="Frank Gulli" userId="182976d8371da8fa" providerId="LiveId" clId="{330A93F8-C247-455E-9780-BCC91363ECD1}" dt="2022-03-03T09:18:55.421" v="20" actId="47"/>
        <pc:sldMkLst>
          <pc:docMk/>
          <pc:sldMk cId="214031302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59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7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205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36-A87E-43B7-90CA-D9537E04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367C-5108-43B7-9E25-DE390E5D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A18-F15A-4B61-A4A3-C02938B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01E6-2B17-434C-936C-1287B1AD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9BA6-0957-483B-B7B5-7615B11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C3C6-00B5-43BC-9C28-A2F22C921E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39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57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5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1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2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23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09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295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826054-F3B3-421D-838E-923FBCA282AE}" type="datetimeFigureOut">
              <a:rPr lang="nb-NO" smtClean="0"/>
              <a:t>27.02.2023</a:t>
            </a:fld>
            <a:endParaRPr lang="nb-NO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/>
          </a:p>
        </p:txBody>
      </p:sp>
      <p:sp>
        <p:nvSpPr>
          <p:cNvPr id="6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79566A48-75C7-4C40-BAB0-B65C9BC1EEB8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32297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A8C0E1-603D-4BA5-BD74-F6C04609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3" y="648970"/>
            <a:ext cx="10363200" cy="1470025"/>
          </a:xfrm>
        </p:spPr>
        <p:txBody>
          <a:bodyPr/>
          <a:lstStyle/>
          <a:p>
            <a:r>
              <a:rPr lang="en-US" dirty="0"/>
              <a:t>Windows Server</a:t>
            </a:r>
          </a:p>
        </p:txBody>
      </p:sp>
    </p:spTree>
    <p:extLst>
      <p:ext uri="{BB962C8B-B14F-4D97-AF65-F5344CB8AC3E}">
        <p14:creationId xmlns:p14="http://schemas.microsoft.com/office/powerpoint/2010/main" val="138985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D7970D-F1A6-4534-82AB-D1F98544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Gpo</a:t>
            </a:r>
            <a:r>
              <a:rPr lang="nb-NO" dirty="0"/>
              <a:t> </a:t>
            </a:r>
            <a:r>
              <a:rPr lang="nb-NO" dirty="0" err="1"/>
              <a:t>inheritance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5E161E-899E-4EAA-AB2C-6755855F2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En OU vil </a:t>
            </a:r>
            <a:r>
              <a:rPr lang="nb-NO" dirty="0" err="1"/>
              <a:t>default</a:t>
            </a:r>
            <a:r>
              <a:rPr lang="nb-NO" dirty="0"/>
              <a:t> arve alle </a:t>
            </a:r>
            <a:r>
              <a:rPr lang="nb-NO" dirty="0" err="1"/>
              <a:t>GPOer</a:t>
            </a:r>
            <a:r>
              <a:rPr lang="nb-NO" dirty="0"/>
              <a:t> som står over seg i hierarkiet. Dette kan vi også se i GP </a:t>
            </a:r>
            <a:r>
              <a:rPr lang="nb-NO" dirty="0" err="1"/>
              <a:t>managment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Hvis man ønsker å skru av </a:t>
            </a:r>
            <a:r>
              <a:rPr lang="nb-NO" dirty="0" err="1"/>
              <a:t>inheritance</a:t>
            </a:r>
            <a:r>
              <a:rPr lang="nb-NO" dirty="0"/>
              <a:t> må man konfigurere det på </a:t>
            </a:r>
            <a:r>
              <a:rPr lang="nb-NO" dirty="0" err="1"/>
              <a:t>OUen</a:t>
            </a:r>
            <a:r>
              <a:rPr lang="nb-NO" dirty="0"/>
              <a:t> i seg selv, ved å </a:t>
            </a:r>
            <a:r>
              <a:rPr lang="nb-NO" dirty="0" err="1"/>
              <a:t>høyreklikke</a:t>
            </a:r>
            <a:r>
              <a:rPr lang="nb-NO" dirty="0"/>
              <a:t> på den og velge 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inheritance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kan også i spesielle tilfeller </a:t>
            </a:r>
            <a:r>
              <a:rPr lang="nb-NO" dirty="0" err="1"/>
              <a:t>Enforce</a:t>
            </a:r>
            <a:r>
              <a:rPr lang="nb-NO" dirty="0"/>
              <a:t> en GPO. Dette vil medføre at senere </a:t>
            </a:r>
            <a:r>
              <a:rPr lang="nb-NO" dirty="0" err="1"/>
              <a:t>GPOer</a:t>
            </a:r>
            <a:r>
              <a:rPr lang="nb-NO" dirty="0"/>
              <a:t> ikke kan velge å endre </a:t>
            </a:r>
            <a:r>
              <a:rPr lang="nb-NO" dirty="0" err="1"/>
              <a:t>instillinger</a:t>
            </a:r>
            <a:r>
              <a:rPr lang="nb-NO" dirty="0"/>
              <a:t> påført av en </a:t>
            </a:r>
            <a:r>
              <a:rPr lang="nb-NO" dirty="0" err="1"/>
              <a:t>Enforced</a:t>
            </a:r>
            <a:r>
              <a:rPr lang="nb-NO" dirty="0"/>
              <a:t> GPO. Den vil overstyre.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965A57F-5AC4-4D58-843A-2C9C654D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31" y="1903012"/>
            <a:ext cx="663985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7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05C37F-AA78-4BD7-9E84-EB3668A7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Group Policy Object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063677-81BF-4F8E-AFDC-93B6A519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Group </a:t>
            </a:r>
            <a:r>
              <a:rPr lang="nb-NO" dirty="0" err="1"/>
              <a:t>Policies</a:t>
            </a:r>
            <a:r>
              <a:rPr lang="nb-NO" dirty="0"/>
              <a:t> og Group Policy Objects er verktøy systemadministrator bruker for å konfigurere brukere og maskiner i sitt domene.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GPOer</a:t>
            </a:r>
            <a:r>
              <a:rPr lang="nb-NO" dirty="0"/>
              <a:t> går inn og gjør endringer i </a:t>
            </a:r>
            <a:r>
              <a:rPr lang="nb-NO" dirty="0" err="1"/>
              <a:t>registry</a:t>
            </a:r>
            <a:r>
              <a:rPr lang="nb-NO" dirty="0"/>
              <a:t>, og kan overstyre tidligere </a:t>
            </a:r>
            <a:r>
              <a:rPr lang="nb-NO" dirty="0" err="1"/>
              <a:t>GPOer</a:t>
            </a:r>
            <a:r>
              <a:rPr lang="nb-NO" dirty="0"/>
              <a:t> basert på hvor i hierarkiet </a:t>
            </a:r>
            <a:r>
              <a:rPr lang="nb-NO" dirty="0" err="1"/>
              <a:t>GPOen</a:t>
            </a:r>
            <a:r>
              <a:rPr lang="nb-NO" dirty="0"/>
              <a:t> er plassert. Litt mer om det senere.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GPO i domenesammenheng er i stor grad det samme som vi var igjennom på Windows Client lokalt, men det er litt forskjeller i hvor man finner GP Manager.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Local</a:t>
            </a:r>
            <a:r>
              <a:rPr lang="nb-NO" dirty="0"/>
              <a:t> GPO fra Windows Client faget omhandlet jo også kun én maskin med sine brukere, mens </a:t>
            </a:r>
            <a:r>
              <a:rPr lang="nb-NO" dirty="0" err="1"/>
              <a:t>GPOer</a:t>
            </a:r>
            <a:r>
              <a:rPr lang="nb-NO" dirty="0"/>
              <a:t> på en Domenekontroller kan </a:t>
            </a:r>
            <a:r>
              <a:rPr lang="nb-NO" dirty="0" err="1"/>
              <a:t>ombefatte</a:t>
            </a:r>
            <a:r>
              <a:rPr lang="nb-NO" dirty="0"/>
              <a:t> hele domenet.</a:t>
            </a:r>
          </a:p>
        </p:txBody>
      </p:sp>
    </p:spTree>
    <p:extLst>
      <p:ext uri="{BB962C8B-B14F-4D97-AF65-F5344CB8AC3E}">
        <p14:creationId xmlns:p14="http://schemas.microsoft.com/office/powerpoint/2010/main" val="81862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0B195A-9C35-48C5-B1F8-8665A140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Defualt</a:t>
            </a:r>
            <a:r>
              <a:rPr lang="nb-NO" dirty="0"/>
              <a:t> Group policy </a:t>
            </a:r>
            <a:r>
              <a:rPr lang="nb-NO" dirty="0" err="1"/>
              <a:t>object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25D4442-1E6F-4001-8DB1-98E22844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Når man oppretter et domene vil det bli laget 2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GPOer</a:t>
            </a:r>
            <a:r>
              <a:rPr lang="nb-NO" dirty="0"/>
              <a:t>, henholdsvis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Domain</a:t>
            </a:r>
            <a:r>
              <a:rPr lang="nb-NO" dirty="0"/>
              <a:t> Policy, og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Domain</a:t>
            </a:r>
            <a:r>
              <a:rPr lang="nb-NO" dirty="0"/>
              <a:t> Controller Policy.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 er disse som setter de </a:t>
            </a:r>
            <a:r>
              <a:rPr lang="nb-NO" dirty="0" err="1"/>
              <a:t>initielle</a:t>
            </a:r>
            <a:r>
              <a:rPr lang="nb-NO" dirty="0"/>
              <a:t> reglene for domenet, blant annet Passord Policy.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Disse rører vi ikke, med ett unntak – og det er Passord Policy. For å sette en ny passord policy i domenet får vi lov til å endre på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Domain</a:t>
            </a:r>
            <a:r>
              <a:rPr lang="nb-NO" dirty="0"/>
              <a:t> Policy, og det er faktisk best praksis å gjøre det slik, da maskiner ikke bør få forskjellige passord </a:t>
            </a:r>
            <a:r>
              <a:rPr lang="nb-NO" dirty="0" err="1"/>
              <a:t>policies</a:t>
            </a:r>
            <a:r>
              <a:rPr lang="nb-NO" dirty="0"/>
              <a:t> via forskjellige </a:t>
            </a:r>
            <a:r>
              <a:rPr lang="nb-NO" dirty="0" err="1"/>
              <a:t>GPOer</a:t>
            </a:r>
            <a:r>
              <a:rPr lang="nb-NO" dirty="0"/>
              <a:t>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 er også derfor det er viktig at en Domenekontroller blir stående i </a:t>
            </a:r>
            <a:r>
              <a:rPr lang="nb-NO" dirty="0" err="1"/>
              <a:t>Domain</a:t>
            </a:r>
            <a:r>
              <a:rPr lang="nb-NO" dirty="0"/>
              <a:t> Controller </a:t>
            </a:r>
            <a:r>
              <a:rPr lang="nb-NO" dirty="0" err="1"/>
              <a:t>OUen</a:t>
            </a:r>
            <a:r>
              <a:rPr lang="nb-NO" dirty="0"/>
              <a:t>. Da det er der DC </a:t>
            </a:r>
            <a:r>
              <a:rPr lang="nb-NO" dirty="0" err="1"/>
              <a:t>GPO’en</a:t>
            </a:r>
            <a:r>
              <a:rPr lang="nb-NO" dirty="0"/>
              <a:t> ligger </a:t>
            </a:r>
            <a:r>
              <a:rPr lang="nb-NO" dirty="0" err="1"/>
              <a:t>default</a:t>
            </a:r>
            <a:r>
              <a:rPr lang="nb-NO" dirty="0"/>
              <a:t>. Skal man flytte domenekontrollere MÅ man også flytte </a:t>
            </a:r>
            <a:r>
              <a:rPr lang="nb-NO" dirty="0" err="1"/>
              <a:t>GPO’en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20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7DB561-96FB-4C99-9F5A-02386172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Group Policy Management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9C651F-8AA4-4E80-A133-0713B075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For å konfigurere </a:t>
            </a:r>
            <a:r>
              <a:rPr lang="nb-NO" dirty="0" err="1"/>
              <a:t>GPOer</a:t>
            </a:r>
            <a:r>
              <a:rPr lang="nb-NO" dirty="0"/>
              <a:t> i Domenet går vi inn på Group Policy </a:t>
            </a:r>
            <a:r>
              <a:rPr lang="nb-NO" dirty="0" err="1"/>
              <a:t>Managment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 har et par måte å komme oss dit på. Enten via </a:t>
            </a:r>
            <a:r>
              <a:rPr lang="nb-NO" dirty="0" err="1"/>
              <a:t>tools</a:t>
            </a:r>
            <a:r>
              <a:rPr lang="nb-NO" dirty="0"/>
              <a:t>, eller via </a:t>
            </a:r>
            <a:r>
              <a:rPr lang="nb-NO" dirty="0" err="1"/>
              <a:t>gpmc.msc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FB49CEF-F693-4F72-A469-582463C0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4" y="3949320"/>
            <a:ext cx="4582164" cy="1991003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57A67AD-0269-48A2-85FD-385725BB6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547" y="2905877"/>
            <a:ext cx="3122965" cy="31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98FB9A-F57C-486A-86D5-5BAC23A9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gpm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5AB4C8-13FD-453F-833B-5495925D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5" y="1409496"/>
            <a:ext cx="7903366" cy="45308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Group Policy </a:t>
            </a:r>
            <a:r>
              <a:rPr lang="nb-NO" dirty="0" err="1"/>
              <a:t>Managment</a:t>
            </a:r>
            <a:r>
              <a:rPr lang="nb-NO" dirty="0"/>
              <a:t> vil gi en overblikk over dine Sites, Domener og </a:t>
            </a:r>
            <a:r>
              <a:rPr lang="nb-NO" dirty="0" err="1"/>
              <a:t>OUer</a:t>
            </a:r>
            <a:r>
              <a:rPr lang="nb-NO" dirty="0"/>
              <a:t>. Dette så vi kan velge hvor vi ønsker å plassere </a:t>
            </a:r>
            <a:r>
              <a:rPr lang="nb-NO" dirty="0" err="1"/>
              <a:t>GPOen</a:t>
            </a:r>
            <a:r>
              <a:rPr lang="nb-NO" dirty="0"/>
              <a:t>, for å oppnå ønsket effekt.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Viktig å huske på i dette bildet, er at vi ikke ser hvilke objekter som ligger i de forskjellige </a:t>
            </a:r>
            <a:r>
              <a:rPr lang="nb-NO" dirty="0" err="1"/>
              <a:t>OUene</a:t>
            </a:r>
            <a:r>
              <a:rPr lang="nb-NO" dirty="0"/>
              <a:t>, vi ser kun hvilke </a:t>
            </a:r>
            <a:r>
              <a:rPr lang="nb-NO" dirty="0" err="1"/>
              <a:t>GPOer</a:t>
            </a:r>
            <a:r>
              <a:rPr lang="nb-NO" dirty="0"/>
              <a:t> som er linket til dem.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 har en container som heter «Group Policy Objects». Dette er hvor </a:t>
            </a:r>
            <a:r>
              <a:rPr lang="nb-NO" dirty="0" err="1"/>
              <a:t>GPOene</a:t>
            </a:r>
            <a:r>
              <a:rPr lang="nb-NO" dirty="0"/>
              <a:t> bor og blir lagret. Når vi trenger å bruke en, så </a:t>
            </a:r>
            <a:r>
              <a:rPr lang="nb-NO" b="1" dirty="0"/>
              <a:t>linker</a:t>
            </a:r>
            <a:r>
              <a:rPr lang="nb-NO" dirty="0"/>
              <a:t> vi den til det nødvendige Site, Domene eller </a:t>
            </a:r>
            <a:r>
              <a:rPr lang="nb-NO" dirty="0" err="1"/>
              <a:t>Ouen</a:t>
            </a:r>
            <a:r>
              <a:rPr lang="nb-NO" dirty="0"/>
              <a:t> for å oppnå effekt. Eksempler kan sees på bildet til høyre.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Legg også merke til navn. Den ene </a:t>
            </a:r>
            <a:r>
              <a:rPr lang="nb-NO" dirty="0" err="1"/>
              <a:t>GPOen</a:t>
            </a:r>
            <a:r>
              <a:rPr lang="nb-NO" dirty="0"/>
              <a:t> er godt navngitt, og det er veldig lett å skjønne hva den brukes til. Den andre er litt mer tvetydig, og er ikke like god.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E1452E2-CFE2-412A-91DE-CED90BB9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823" y="917677"/>
            <a:ext cx="304842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2B048A-ABE0-49F0-81A1-5C210465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GPO </a:t>
            </a:r>
            <a:r>
              <a:rPr lang="nb-NO" dirty="0" err="1"/>
              <a:t>configuration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4B3355-2391-4F1D-99A2-01C32B2C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dirty="0"/>
              <a:t>Når vi oppretter en ny GPO kan vi enten klargjøre en i GPO containeren, eller vi kan opprette en direkte der vi ønsker å linke den. Etter at vi har laget en GPO og skal redigere den vil den være så godt som identisk med den vi kjenner igjen fra Windows Client og </a:t>
            </a:r>
            <a:r>
              <a:rPr lang="nb-NO" dirty="0" err="1"/>
              <a:t>Local</a:t>
            </a:r>
            <a:r>
              <a:rPr lang="nb-NO" dirty="0"/>
              <a:t> GPO.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konfigurerer enten Computer </a:t>
            </a:r>
            <a:r>
              <a:rPr lang="nb-NO" dirty="0" err="1"/>
              <a:t>Configuration</a:t>
            </a:r>
            <a:r>
              <a:rPr lang="nb-NO" dirty="0"/>
              <a:t>, eller User </a:t>
            </a:r>
            <a:r>
              <a:rPr lang="nb-NO" dirty="0" err="1"/>
              <a:t>Configuration</a:t>
            </a:r>
            <a:r>
              <a:rPr lang="nb-NO" dirty="0"/>
              <a:t>. Dette hvorvidt man skal lage </a:t>
            </a:r>
            <a:r>
              <a:rPr lang="nb-NO" dirty="0" err="1"/>
              <a:t>policies</a:t>
            </a:r>
            <a:r>
              <a:rPr lang="nb-NO" dirty="0"/>
              <a:t> som angår maskiner i domenet uavhengig av hvilken bruker som er logget inn, eller lage </a:t>
            </a:r>
            <a:r>
              <a:rPr lang="nb-NO" dirty="0" err="1"/>
              <a:t>policies</a:t>
            </a:r>
            <a:r>
              <a:rPr lang="nb-NO" dirty="0"/>
              <a:t> som angår brukere </a:t>
            </a:r>
            <a:r>
              <a:rPr lang="nb-NO" dirty="0" err="1"/>
              <a:t>uvhengig</a:t>
            </a:r>
            <a:r>
              <a:rPr lang="nb-NO" dirty="0"/>
              <a:t> av hvilken maskin de logger inn på.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En ting å tenke på er hvorvidt du</a:t>
            </a:r>
            <a:br>
              <a:rPr lang="nb-NO" dirty="0"/>
            </a:br>
            <a:r>
              <a:rPr lang="nb-NO" dirty="0"/>
              <a:t>treffer ønsket mål. En GPO med</a:t>
            </a:r>
            <a:br>
              <a:rPr lang="nb-NO" dirty="0"/>
            </a:b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config</a:t>
            </a:r>
            <a:r>
              <a:rPr lang="nb-NO" dirty="0"/>
              <a:t> må jo da nødvendigvis</a:t>
            </a:r>
            <a:br>
              <a:rPr lang="nb-NO" dirty="0"/>
            </a:br>
            <a:r>
              <a:rPr lang="nb-NO" dirty="0"/>
              <a:t>ligge i en OU med brukerkontoer, ikke</a:t>
            </a:r>
            <a:br>
              <a:rPr lang="nb-NO" dirty="0"/>
            </a:br>
            <a:r>
              <a:rPr lang="nb-NO" dirty="0"/>
              <a:t>maskinkontoer.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50E6B23-16B3-440C-9296-EBC9A293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47" y="4221806"/>
            <a:ext cx="5165080" cy="18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4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620949-557A-4C5B-9479-12E76DC8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GPO </a:t>
            </a:r>
            <a:r>
              <a:rPr lang="nb-NO" dirty="0" err="1"/>
              <a:t>configuration</a:t>
            </a:r>
            <a:r>
              <a:rPr lang="nb-NO" dirty="0"/>
              <a:t> </a:t>
            </a:r>
            <a:r>
              <a:rPr lang="nb-NO" dirty="0" err="1"/>
              <a:t>values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8FE704-A555-4478-A4A5-53AFD342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Når man går inn på de forskjellige konfigurasjonene i GPO editor kan man velge mellom 3 forskjellige ting.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Default</a:t>
            </a:r>
            <a:r>
              <a:rPr lang="nb-NO" dirty="0"/>
              <a:t> er alt satt til «Not </a:t>
            </a:r>
            <a:r>
              <a:rPr lang="nb-NO" dirty="0" err="1"/>
              <a:t>Configured</a:t>
            </a:r>
            <a:r>
              <a:rPr lang="nb-NO" dirty="0"/>
              <a:t>», som betyr at det ikke er skrevet inn noe i registeret. Det vil si at ingen ting blir overskrevet, og man kan også endre det ved hjelp av andre </a:t>
            </a:r>
            <a:r>
              <a:rPr lang="nb-NO" dirty="0" err="1"/>
              <a:t>GPOer</a:t>
            </a:r>
            <a:r>
              <a:rPr lang="nb-NO" dirty="0"/>
              <a:t> eller lokalt.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Configured</a:t>
            </a:r>
            <a:r>
              <a:rPr lang="nb-NO" dirty="0"/>
              <a:t> vil si at man skriver inn endringer i </a:t>
            </a:r>
            <a:r>
              <a:rPr lang="nb-NO" dirty="0" err="1"/>
              <a:t>registry</a:t>
            </a:r>
            <a:r>
              <a:rPr lang="nb-NO" dirty="0"/>
              <a:t>. Hvis det stod noe der fra før, for eksempel fra lokalt eller en tidligere prosessert GPO blir det overskrevet med ny data.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Disabled</a:t>
            </a:r>
            <a:r>
              <a:rPr lang="nb-NO" dirty="0"/>
              <a:t> vil si at man overskriver endringer med en «0». Den vil da gjøre at tidligere endringer ikke blir gyldige lenger.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For å forstå prioriteringsrekkefølgen og når en GPO overskriver en annen må vi ha et forhold til prosesseringsrekkefølgen.</a:t>
            </a:r>
          </a:p>
        </p:txBody>
      </p:sp>
    </p:spTree>
    <p:extLst>
      <p:ext uri="{BB962C8B-B14F-4D97-AF65-F5344CB8AC3E}">
        <p14:creationId xmlns:p14="http://schemas.microsoft.com/office/powerpoint/2010/main" val="2352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71B435-593A-4A08-B5E5-AFBE7EF2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Gpo</a:t>
            </a:r>
            <a:r>
              <a:rPr lang="nb-NO" dirty="0"/>
              <a:t> prosessering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EF7C32-E1F4-4CF8-91E3-11F0B075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/>
              <a:t>GPO prosessering, eller GPO hierarkiet som vi ofte kaller det, forteller oss når de forskjellige </a:t>
            </a:r>
            <a:r>
              <a:rPr lang="nb-NO" dirty="0" err="1"/>
              <a:t>GPOene</a:t>
            </a:r>
            <a:r>
              <a:rPr lang="nb-NO" dirty="0"/>
              <a:t> blir lest, og hvilken data som blir stående til slutt i </a:t>
            </a:r>
            <a:r>
              <a:rPr lang="nb-NO" dirty="0" err="1"/>
              <a:t>registry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En maskin leser </a:t>
            </a:r>
            <a:r>
              <a:rPr lang="nb-NO" dirty="0" err="1"/>
              <a:t>GPOer</a:t>
            </a:r>
            <a:r>
              <a:rPr lang="nb-NO" dirty="0"/>
              <a:t> i følgende rekkefølge: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Local</a:t>
            </a:r>
            <a:r>
              <a:rPr lang="nb-NO" dirty="0"/>
              <a:t> GPO -&gt; Site -&gt; </a:t>
            </a:r>
            <a:r>
              <a:rPr lang="nb-NO" dirty="0" err="1"/>
              <a:t>Domain</a:t>
            </a:r>
            <a:r>
              <a:rPr lang="nb-NO" dirty="0"/>
              <a:t> -&gt; OU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 vil si at hvis en innstilling er gitt under </a:t>
            </a:r>
            <a:r>
              <a:rPr lang="nb-NO" dirty="0" err="1"/>
              <a:t>Domain</a:t>
            </a:r>
            <a:r>
              <a:rPr lang="nb-NO" dirty="0"/>
              <a:t>, vil en endring av den innstillingen p OU nivå overskrive det. Den siste som blir lest er den som blir stående.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En GPO blir lagret når man lukker Editoren i GP Manager. En GPO blir prosessert på maskinene ettersom det er computer eller </a:t>
            </a:r>
            <a:r>
              <a:rPr lang="nb-NO" dirty="0" err="1"/>
              <a:t>user</a:t>
            </a:r>
            <a:r>
              <a:rPr lang="nb-NO" dirty="0"/>
              <a:t>. En Computer Policy blir lest når maskinen skrues på. En </a:t>
            </a:r>
            <a:r>
              <a:rPr lang="nb-NO" dirty="0" err="1"/>
              <a:t>user</a:t>
            </a:r>
            <a:r>
              <a:rPr lang="nb-NO" dirty="0"/>
              <a:t> policy blir lest når en bruker logger inn. En </a:t>
            </a:r>
            <a:r>
              <a:rPr lang="nb-NO" dirty="0" err="1"/>
              <a:t>restart</a:t>
            </a:r>
            <a:r>
              <a:rPr lang="nb-NO" dirty="0"/>
              <a:t> av en maskin vil være en helt sikker måte på å få en </a:t>
            </a:r>
            <a:r>
              <a:rPr lang="nb-NO" dirty="0" err="1"/>
              <a:t>resjekk</a:t>
            </a:r>
            <a:r>
              <a:rPr lang="nb-NO" dirty="0"/>
              <a:t> av </a:t>
            </a:r>
            <a:r>
              <a:rPr lang="nb-NO" dirty="0" err="1"/>
              <a:t>policies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I tillegg kan vi bruke kommandoen </a:t>
            </a:r>
            <a:r>
              <a:rPr lang="nb-NO" dirty="0" err="1"/>
              <a:t>gpupdate</a:t>
            </a:r>
            <a:r>
              <a:rPr lang="nb-NO" dirty="0"/>
              <a:t> /force i </a:t>
            </a:r>
            <a:r>
              <a:rPr lang="nb-NO" dirty="0" err="1"/>
              <a:t>cmd</a:t>
            </a:r>
            <a:r>
              <a:rPr lang="nb-NO" dirty="0"/>
              <a:t>. Denne vil tvinge maskinen du sitter på til å lese </a:t>
            </a:r>
            <a:r>
              <a:rPr lang="nb-NO" dirty="0" err="1"/>
              <a:t>GPOene</a:t>
            </a:r>
            <a:r>
              <a:rPr lang="nb-NO" dirty="0"/>
              <a:t> på nytt.</a:t>
            </a:r>
          </a:p>
        </p:txBody>
      </p:sp>
    </p:spTree>
    <p:extLst>
      <p:ext uri="{BB962C8B-B14F-4D97-AF65-F5344CB8AC3E}">
        <p14:creationId xmlns:p14="http://schemas.microsoft.com/office/powerpoint/2010/main" val="110478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BF65C7-F9CA-43AB-ACF6-1651B892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GPO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AD0345-7605-47B6-BC15-14EBEF0B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GPOer</a:t>
            </a:r>
            <a:r>
              <a:rPr lang="nb-NO" dirty="0"/>
              <a:t> kan linkes til 3 ting. Site, Domene og OU.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Men man har også mulighet til å filtrere en GPO på bruker eller grupper.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Dette er ikke en anbefalt måte å gjøre det på, men det er mulig. Som grunnregel plasserer vi </a:t>
            </a:r>
            <a:r>
              <a:rPr lang="nb-NO" dirty="0" err="1"/>
              <a:t>GPOer</a:t>
            </a:r>
            <a:r>
              <a:rPr lang="nb-NO" dirty="0"/>
              <a:t> så nærme som mulig </a:t>
            </a:r>
            <a:r>
              <a:rPr lang="nb-NO" dirty="0" err="1"/>
              <a:t>objectet</a:t>
            </a:r>
            <a:r>
              <a:rPr lang="nb-NO" dirty="0"/>
              <a:t> som skal påvirkes ved hjelp av OU. Dette krever en god OU struktur med en plan bak.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C25EA6C-0CAB-4CCD-9556-4E78BA9F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3" y="2662759"/>
            <a:ext cx="422969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815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 server PPT-1</Template>
  <TotalTime>3622</TotalTime>
  <Words>1060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Windows Server</vt:lpstr>
      <vt:lpstr>Group Policy Object</vt:lpstr>
      <vt:lpstr>Defualt Group policy object</vt:lpstr>
      <vt:lpstr>Group Policy Management</vt:lpstr>
      <vt:lpstr>gpm</vt:lpstr>
      <vt:lpstr>GPO configuration</vt:lpstr>
      <vt:lpstr>GPO configuration values</vt:lpstr>
      <vt:lpstr>Gpo prosessering</vt:lpstr>
      <vt:lpstr>GPO</vt:lpstr>
      <vt:lpstr>Gpo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client</dc:title>
  <dc:creator>Frank Gulli</dc:creator>
  <cp:lastModifiedBy>Bergfall, Morten</cp:lastModifiedBy>
  <cp:revision>7</cp:revision>
  <dcterms:created xsi:type="dcterms:W3CDTF">2021-11-28T18:09:01Z</dcterms:created>
  <dcterms:modified xsi:type="dcterms:W3CDTF">2023-02-27T12:44:54Z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2023-02-27T12:44:54Z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837e7520-b079-4c27-9866-49508a9da4ea</vt:lpwstr>
  </property>
  <property fmtid="{D5CDD505-2E9C-101B-9397-08002B2CF9AE}" pid="8" name="MSIP_Label_8ec6f3c4-656f-44b6-be73-72350d231806_ContentBits">
    <vt:lpwstr>2</vt:lpwstr>
  </property>
</Properties>
</file>