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2" id="{A224116D-2B95-46AC-9FA9-6813508C8806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Chapter 13" id="{84357882-9A71-4066-9A87-19E964DB792E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hapter 14" id="{F65BB62D-CA26-436B-B991-D078412F305B}">
          <p14:sldIdLst>
            <p14:sldId id="284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47575-0A39-4561-9569-23F6D8ED915B}" v="135" dt="2020-11-17T21:24:31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stli, Kenneth" userId="28edad69-f9b8-44c1-b368-fa67a2bcd2e9" providerId="ADAL" clId="{12947575-0A39-4561-9569-23F6D8ED915B}"/>
    <pc:docChg chg="undo custSel mod addSld modSld addSection modSection">
      <pc:chgData name="Østli, Kenneth" userId="28edad69-f9b8-44c1-b368-fa67a2bcd2e9" providerId="ADAL" clId="{12947575-0A39-4561-9569-23F6D8ED915B}" dt="2020-11-18T08:38:50.146" v="6961" actId="20577"/>
      <pc:docMkLst>
        <pc:docMk/>
      </pc:docMkLst>
      <pc:sldChg chg="modSp modAnim">
        <pc:chgData name="Østli, Kenneth" userId="28edad69-f9b8-44c1-b368-fa67a2bcd2e9" providerId="ADAL" clId="{12947575-0A39-4561-9569-23F6D8ED915B}" dt="2020-11-16T09:49:42.075" v="195" actId="20577"/>
        <pc:sldMkLst>
          <pc:docMk/>
          <pc:sldMk cId="3204690677" sldId="258"/>
        </pc:sldMkLst>
        <pc:spChg chg="mod">
          <ac:chgData name="Østli, Kenneth" userId="28edad69-f9b8-44c1-b368-fa67a2bcd2e9" providerId="ADAL" clId="{12947575-0A39-4561-9569-23F6D8ED915B}" dt="2020-11-16T09:49:42.075" v="195" actId="20577"/>
          <ac:spMkLst>
            <pc:docMk/>
            <pc:sldMk cId="3204690677" sldId="258"/>
            <ac:spMk id="3" creationId="{F0D6BEB4-F69B-4A0E-A447-6D3AB0AD530D}"/>
          </ac:spMkLst>
        </pc:spChg>
      </pc:sldChg>
      <pc:sldChg chg="modSp mod">
        <pc:chgData name="Østli, Kenneth" userId="28edad69-f9b8-44c1-b368-fa67a2bcd2e9" providerId="ADAL" clId="{12947575-0A39-4561-9569-23F6D8ED915B}" dt="2020-11-18T08:38:50.146" v="6961" actId="20577"/>
        <pc:sldMkLst>
          <pc:docMk/>
          <pc:sldMk cId="833729033" sldId="269"/>
        </pc:sldMkLst>
        <pc:spChg chg="mod">
          <ac:chgData name="Østli, Kenneth" userId="28edad69-f9b8-44c1-b368-fa67a2bcd2e9" providerId="ADAL" clId="{12947575-0A39-4561-9569-23F6D8ED915B}" dt="2020-11-18T08:38:50.146" v="6961" actId="20577"/>
          <ac:spMkLst>
            <pc:docMk/>
            <pc:sldMk cId="833729033" sldId="269"/>
            <ac:spMk id="8" creationId="{E97CE720-8F5C-4CC9-A204-0B1367A0415A}"/>
          </ac:spMkLst>
        </pc:spChg>
        <pc:spChg chg="mod">
          <ac:chgData name="Østli, Kenneth" userId="28edad69-f9b8-44c1-b368-fa67a2bcd2e9" providerId="ADAL" clId="{12947575-0A39-4561-9569-23F6D8ED915B}" dt="2020-11-16T06:57:41.821" v="190" actId="20577"/>
          <ac:spMkLst>
            <pc:docMk/>
            <pc:sldMk cId="833729033" sldId="269"/>
            <ac:spMk id="9" creationId="{FF1E2729-7DE3-40F2-8CB7-084F2BA46BEB}"/>
          </ac:spMkLst>
        </pc:spChg>
      </pc:sldChg>
      <pc:sldChg chg="addSp delSp modSp new mod setBg modClrScheme setClrOvrMap chgLayout">
        <pc:chgData name="Østli, Kenneth" userId="28edad69-f9b8-44c1-b368-fa67a2bcd2e9" providerId="ADAL" clId="{12947575-0A39-4561-9569-23F6D8ED915B}" dt="2020-11-16T06:35:40.193" v="189" actId="26606"/>
        <pc:sldMkLst>
          <pc:docMk/>
          <pc:sldMk cId="2659168487" sldId="270"/>
        </pc:sldMkLst>
        <pc:spChg chg="del mod ord">
          <ac:chgData name="Østli, Kenneth" userId="28edad69-f9b8-44c1-b368-fa67a2bcd2e9" providerId="ADAL" clId="{12947575-0A39-4561-9569-23F6D8ED915B}" dt="2020-11-16T06:30:49.293" v="1" actId="700"/>
          <ac:spMkLst>
            <pc:docMk/>
            <pc:sldMk cId="2659168487" sldId="270"/>
            <ac:spMk id="2" creationId="{6A3A6346-0399-4014-9195-DA803F05E6AF}"/>
          </ac:spMkLst>
        </pc:spChg>
        <pc:spChg chg="del mod ord">
          <ac:chgData name="Østli, Kenneth" userId="28edad69-f9b8-44c1-b368-fa67a2bcd2e9" providerId="ADAL" clId="{12947575-0A39-4561-9569-23F6D8ED915B}" dt="2020-11-16T06:30:49.293" v="1" actId="700"/>
          <ac:spMkLst>
            <pc:docMk/>
            <pc:sldMk cId="2659168487" sldId="270"/>
            <ac:spMk id="3" creationId="{641483E9-757D-4CC1-A50C-4F5F2BCBDDD2}"/>
          </ac:spMkLst>
        </pc:spChg>
        <pc:spChg chg="del">
          <ac:chgData name="Østli, Kenneth" userId="28edad69-f9b8-44c1-b368-fa67a2bcd2e9" providerId="ADAL" clId="{12947575-0A39-4561-9569-23F6D8ED915B}" dt="2020-11-16T06:30:49.293" v="1" actId="700"/>
          <ac:spMkLst>
            <pc:docMk/>
            <pc:sldMk cId="2659168487" sldId="270"/>
            <ac:spMk id="4" creationId="{76386D0F-EE4A-4179-8429-56849221E1C5}"/>
          </ac:spMkLst>
        </pc:spChg>
        <pc:spChg chg="del">
          <ac:chgData name="Østli, Kenneth" userId="28edad69-f9b8-44c1-b368-fa67a2bcd2e9" providerId="ADAL" clId="{12947575-0A39-4561-9569-23F6D8ED915B}" dt="2020-11-16T06:30:49.293" v="1" actId="700"/>
          <ac:spMkLst>
            <pc:docMk/>
            <pc:sldMk cId="2659168487" sldId="270"/>
            <ac:spMk id="5" creationId="{92A17232-CA1C-4388-A69C-6B78AF249E27}"/>
          </ac:spMkLst>
        </pc:spChg>
        <pc:spChg chg="del">
          <ac:chgData name="Østli, Kenneth" userId="28edad69-f9b8-44c1-b368-fa67a2bcd2e9" providerId="ADAL" clId="{12947575-0A39-4561-9569-23F6D8ED915B}" dt="2020-11-16T06:30:49.293" v="1" actId="700"/>
          <ac:spMkLst>
            <pc:docMk/>
            <pc:sldMk cId="2659168487" sldId="270"/>
            <ac:spMk id="6" creationId="{BCF5EB05-25A9-4620-9ADF-437EC90AC377}"/>
          </ac:spMkLst>
        </pc:spChg>
        <pc:spChg chg="del">
          <ac:chgData name="Østli, Kenneth" userId="28edad69-f9b8-44c1-b368-fa67a2bcd2e9" providerId="ADAL" clId="{12947575-0A39-4561-9569-23F6D8ED915B}" dt="2020-11-16T06:30:49.293" v="1" actId="700"/>
          <ac:spMkLst>
            <pc:docMk/>
            <pc:sldMk cId="2659168487" sldId="270"/>
            <ac:spMk id="7" creationId="{5751F816-41EC-48C9-AF8E-2C431D0CCC6F}"/>
          </ac:spMkLst>
        </pc:spChg>
        <pc:spChg chg="del">
          <ac:chgData name="Østli, Kenneth" userId="28edad69-f9b8-44c1-b368-fa67a2bcd2e9" providerId="ADAL" clId="{12947575-0A39-4561-9569-23F6D8ED915B}" dt="2020-11-16T06:30:49.293" v="1" actId="700"/>
          <ac:spMkLst>
            <pc:docMk/>
            <pc:sldMk cId="2659168487" sldId="270"/>
            <ac:spMk id="8" creationId="{481CD2D8-34C9-4EED-A752-0789BB6D43E4}"/>
          </ac:spMkLst>
        </pc:spChg>
        <pc:spChg chg="add mod ord">
          <ac:chgData name="Østli, Kenneth" userId="28edad69-f9b8-44c1-b368-fa67a2bcd2e9" providerId="ADAL" clId="{12947575-0A39-4561-9569-23F6D8ED915B}" dt="2020-11-16T06:35:40.193" v="189" actId="26606"/>
          <ac:spMkLst>
            <pc:docMk/>
            <pc:sldMk cId="2659168487" sldId="270"/>
            <ac:spMk id="9" creationId="{D797F5A6-E25A-4F76-9BB7-B53DCA129596}"/>
          </ac:spMkLst>
        </pc:spChg>
        <pc:spChg chg="add del mod ord">
          <ac:chgData name="Østli, Kenneth" userId="28edad69-f9b8-44c1-b368-fa67a2bcd2e9" providerId="ADAL" clId="{12947575-0A39-4561-9569-23F6D8ED915B}" dt="2020-11-16T06:35:40.193" v="189" actId="26606"/>
          <ac:spMkLst>
            <pc:docMk/>
            <pc:sldMk cId="2659168487" sldId="270"/>
            <ac:spMk id="10" creationId="{F006A91B-BDC1-4BAB-927D-70AEE64D32C3}"/>
          </ac:spMkLst>
        </pc:spChg>
        <pc:spChg chg="add">
          <ac:chgData name="Østli, Kenneth" userId="28edad69-f9b8-44c1-b368-fa67a2bcd2e9" providerId="ADAL" clId="{12947575-0A39-4561-9569-23F6D8ED915B}" dt="2020-11-16T06:35:40.193" v="189" actId="26606"/>
          <ac:spMkLst>
            <pc:docMk/>
            <pc:sldMk cId="2659168487" sldId="270"/>
            <ac:spMk id="16" creationId="{4E5D51F4-4B2C-4E92-AD42-C0F8079BD222}"/>
          </ac:spMkLst>
        </pc:spChg>
        <pc:spChg chg="add">
          <ac:chgData name="Østli, Kenneth" userId="28edad69-f9b8-44c1-b368-fa67a2bcd2e9" providerId="ADAL" clId="{12947575-0A39-4561-9569-23F6D8ED915B}" dt="2020-11-16T06:35:40.193" v="189" actId="26606"/>
          <ac:spMkLst>
            <pc:docMk/>
            <pc:sldMk cId="2659168487" sldId="270"/>
            <ac:spMk id="49" creationId="{4C3D77CC-6916-4BF8-8CDF-71E4BF2E662F}"/>
          </ac:spMkLst>
        </pc:spChg>
        <pc:grpChg chg="add">
          <ac:chgData name="Østli, Kenneth" userId="28edad69-f9b8-44c1-b368-fa67a2bcd2e9" providerId="ADAL" clId="{12947575-0A39-4561-9569-23F6D8ED915B}" dt="2020-11-16T06:35:40.193" v="189" actId="26606"/>
          <ac:grpSpMkLst>
            <pc:docMk/>
            <pc:sldMk cId="2659168487" sldId="270"/>
            <ac:grpSpMk id="18" creationId="{B90ADF90-29DF-49C2-92C5-E75C306EDEB6}"/>
          </ac:grpSpMkLst>
        </pc:grpChg>
        <pc:grpChg chg="add">
          <ac:chgData name="Østli, Kenneth" userId="28edad69-f9b8-44c1-b368-fa67a2bcd2e9" providerId="ADAL" clId="{12947575-0A39-4561-9569-23F6D8ED915B}" dt="2020-11-16T06:35:40.193" v="189" actId="26606"/>
          <ac:grpSpMkLst>
            <pc:docMk/>
            <pc:sldMk cId="2659168487" sldId="270"/>
            <ac:grpSpMk id="51" creationId="{96E8897B-113F-4BE0-A8B0-6467E5A2E03E}"/>
          </ac:grpSpMkLst>
        </pc:grpChg>
        <pc:graphicFrameChg chg="add">
          <ac:chgData name="Østli, Kenneth" userId="28edad69-f9b8-44c1-b368-fa67a2bcd2e9" providerId="ADAL" clId="{12947575-0A39-4561-9569-23F6D8ED915B}" dt="2020-11-16T06:35:40.193" v="189" actId="26606"/>
          <ac:graphicFrameMkLst>
            <pc:docMk/>
            <pc:sldMk cId="2659168487" sldId="270"/>
            <ac:graphicFrameMk id="12" creationId="{34BC62A6-E4D9-44A1-B28F-A72F007D3CF7}"/>
          </ac:graphicFrameMkLst>
        </pc:graphicFrameChg>
        <pc:picChg chg="add">
          <ac:chgData name="Østli, Kenneth" userId="28edad69-f9b8-44c1-b368-fa67a2bcd2e9" providerId="ADAL" clId="{12947575-0A39-4561-9569-23F6D8ED915B}" dt="2020-11-16T06:35:40.193" v="189" actId="26606"/>
          <ac:picMkLst>
            <pc:docMk/>
            <pc:sldMk cId="2659168487" sldId="270"/>
            <ac:picMk id="47" creationId="{E642A42B-C95B-433E-9A81-2174F72875CE}"/>
          </ac:picMkLst>
        </pc:picChg>
        <pc:picChg chg="add">
          <ac:chgData name="Østli, Kenneth" userId="28edad69-f9b8-44c1-b368-fa67a2bcd2e9" providerId="ADAL" clId="{12947575-0A39-4561-9569-23F6D8ED915B}" dt="2020-11-16T06:35:40.193" v="189" actId="26606"/>
          <ac:picMkLst>
            <pc:docMk/>
            <pc:sldMk cId="2659168487" sldId="270"/>
            <ac:picMk id="80" creationId="{B9535DE4-FAFA-446C-A46C-F06D18D30564}"/>
          </ac:picMkLst>
        </pc:picChg>
      </pc:sldChg>
      <pc:sldChg chg="modSp new mod">
        <pc:chgData name="Østli, Kenneth" userId="28edad69-f9b8-44c1-b368-fa67a2bcd2e9" providerId="ADAL" clId="{12947575-0A39-4561-9569-23F6D8ED915B}" dt="2020-11-17T19:10:57.335" v="331" actId="20577"/>
        <pc:sldMkLst>
          <pc:docMk/>
          <pc:sldMk cId="1682830703" sldId="271"/>
        </pc:sldMkLst>
        <pc:spChg chg="mod">
          <ac:chgData name="Østli, Kenneth" userId="28edad69-f9b8-44c1-b368-fa67a2bcd2e9" providerId="ADAL" clId="{12947575-0A39-4561-9569-23F6D8ED915B}" dt="2020-11-17T19:05:20.594" v="215" actId="20577"/>
          <ac:spMkLst>
            <pc:docMk/>
            <pc:sldMk cId="1682830703" sldId="271"/>
            <ac:spMk id="2" creationId="{EDAFB1DB-E876-4BCA-BB2C-1E102B72A779}"/>
          </ac:spMkLst>
        </pc:spChg>
        <pc:spChg chg="mod">
          <ac:chgData name="Østli, Kenneth" userId="28edad69-f9b8-44c1-b368-fa67a2bcd2e9" providerId="ADAL" clId="{12947575-0A39-4561-9569-23F6D8ED915B}" dt="2020-11-17T19:10:57.335" v="331" actId="20577"/>
          <ac:spMkLst>
            <pc:docMk/>
            <pc:sldMk cId="1682830703" sldId="271"/>
            <ac:spMk id="3" creationId="{14A96F47-ADF1-4293-A742-AB9067BFD3AC}"/>
          </ac:spMkLst>
        </pc:spChg>
      </pc:sldChg>
      <pc:sldChg chg="modSp new mod modAnim">
        <pc:chgData name="Østli, Kenneth" userId="28edad69-f9b8-44c1-b368-fa67a2bcd2e9" providerId="ADAL" clId="{12947575-0A39-4561-9569-23F6D8ED915B}" dt="2020-11-17T19:14:33.704" v="442"/>
        <pc:sldMkLst>
          <pc:docMk/>
          <pc:sldMk cId="292314715" sldId="272"/>
        </pc:sldMkLst>
        <pc:spChg chg="mod">
          <ac:chgData name="Østli, Kenneth" userId="28edad69-f9b8-44c1-b368-fa67a2bcd2e9" providerId="ADAL" clId="{12947575-0A39-4561-9569-23F6D8ED915B}" dt="2020-11-17T19:10:50.882" v="323" actId="20577"/>
          <ac:spMkLst>
            <pc:docMk/>
            <pc:sldMk cId="292314715" sldId="272"/>
            <ac:spMk id="2" creationId="{CF249F5A-67D5-4BE7-BBEF-A40FA4C52B41}"/>
          </ac:spMkLst>
        </pc:spChg>
        <pc:spChg chg="mod">
          <ac:chgData name="Østli, Kenneth" userId="28edad69-f9b8-44c1-b368-fa67a2bcd2e9" providerId="ADAL" clId="{12947575-0A39-4561-9569-23F6D8ED915B}" dt="2020-11-17T19:14:21.005" v="441" actId="20577"/>
          <ac:spMkLst>
            <pc:docMk/>
            <pc:sldMk cId="292314715" sldId="272"/>
            <ac:spMk id="3" creationId="{8678CEB2-BB30-417F-9291-C41123E89F36}"/>
          </ac:spMkLst>
        </pc:spChg>
      </pc:sldChg>
      <pc:sldChg chg="addSp modSp new mod setBg">
        <pc:chgData name="Østli, Kenneth" userId="28edad69-f9b8-44c1-b368-fa67a2bcd2e9" providerId="ADAL" clId="{12947575-0A39-4561-9569-23F6D8ED915B}" dt="2020-11-18T07:25:01.884" v="6959" actId="20577"/>
        <pc:sldMkLst>
          <pc:docMk/>
          <pc:sldMk cId="4046278244" sldId="273"/>
        </pc:sldMkLst>
        <pc:spChg chg="mod">
          <ac:chgData name="Østli, Kenneth" userId="28edad69-f9b8-44c1-b368-fa67a2bcd2e9" providerId="ADAL" clId="{12947575-0A39-4561-9569-23F6D8ED915B}" dt="2020-11-17T19:35:35.381" v="748" actId="26606"/>
          <ac:spMkLst>
            <pc:docMk/>
            <pc:sldMk cId="4046278244" sldId="273"/>
            <ac:spMk id="2" creationId="{9B283228-CBCF-4854-9A72-D74A2235BD5F}"/>
          </ac:spMkLst>
        </pc:spChg>
        <pc:spChg chg="mod ord">
          <ac:chgData name="Østli, Kenneth" userId="28edad69-f9b8-44c1-b368-fa67a2bcd2e9" providerId="ADAL" clId="{12947575-0A39-4561-9569-23F6D8ED915B}" dt="2020-11-18T07:25:01.884" v="6959" actId="20577"/>
          <ac:spMkLst>
            <pc:docMk/>
            <pc:sldMk cId="4046278244" sldId="273"/>
            <ac:spMk id="3" creationId="{CC87DDB9-94B0-458D-B107-25CA86E40408}"/>
          </ac:spMkLst>
        </pc:spChg>
        <pc:spChg chg="add">
          <ac:chgData name="Østli, Kenneth" userId="28edad69-f9b8-44c1-b368-fa67a2bcd2e9" providerId="ADAL" clId="{12947575-0A39-4561-9569-23F6D8ED915B}" dt="2020-11-17T19:35:35.381" v="748" actId="26606"/>
          <ac:spMkLst>
            <pc:docMk/>
            <pc:sldMk cId="4046278244" sldId="273"/>
            <ac:spMk id="10" creationId="{14436AD2-BD0F-4545-B2E9-06007B35B8A7}"/>
          </ac:spMkLst>
        </pc:spChg>
        <pc:picChg chg="add mod">
          <ac:chgData name="Østli, Kenneth" userId="28edad69-f9b8-44c1-b368-fa67a2bcd2e9" providerId="ADAL" clId="{12947575-0A39-4561-9569-23F6D8ED915B}" dt="2020-11-17T19:36:11.738" v="749" actId="27614"/>
          <ac:picMkLst>
            <pc:docMk/>
            <pc:sldMk cId="4046278244" sldId="273"/>
            <ac:picMk id="5" creationId="{9F271DC1-6BF7-4C08-AD55-C0A44A39CC3D}"/>
          </ac:picMkLst>
        </pc:picChg>
      </pc:sldChg>
      <pc:sldChg chg="addSp delSp modSp new mod setBg">
        <pc:chgData name="Østli, Kenneth" userId="28edad69-f9b8-44c1-b368-fa67a2bcd2e9" providerId="ADAL" clId="{12947575-0A39-4561-9569-23F6D8ED915B}" dt="2020-11-17T20:03:17.339" v="1095" actId="20577"/>
        <pc:sldMkLst>
          <pc:docMk/>
          <pc:sldMk cId="1273873628" sldId="274"/>
        </pc:sldMkLst>
        <pc:spChg chg="mod">
          <ac:chgData name="Østli, Kenneth" userId="28edad69-f9b8-44c1-b368-fa67a2bcd2e9" providerId="ADAL" clId="{12947575-0A39-4561-9569-23F6D8ED915B}" dt="2020-11-17T20:03:17.339" v="1095" actId="20577"/>
          <ac:spMkLst>
            <pc:docMk/>
            <pc:sldMk cId="1273873628" sldId="274"/>
            <ac:spMk id="2" creationId="{DBD3FBC7-9842-4F3B-A726-E46D68018889}"/>
          </ac:spMkLst>
        </pc:spChg>
        <pc:spChg chg="mod ord">
          <ac:chgData name="Østli, Kenneth" userId="28edad69-f9b8-44c1-b368-fa67a2bcd2e9" providerId="ADAL" clId="{12947575-0A39-4561-9569-23F6D8ED915B}" dt="2020-11-17T20:02:59.993" v="1093" actId="20577"/>
          <ac:spMkLst>
            <pc:docMk/>
            <pc:sldMk cId="1273873628" sldId="274"/>
            <ac:spMk id="3" creationId="{23A56188-CE12-4E61-84D8-CA89F3735B8F}"/>
          </ac:spMkLst>
        </pc:spChg>
        <pc:spChg chg="add del">
          <ac:chgData name="Østli, Kenneth" userId="28edad69-f9b8-44c1-b368-fa67a2bcd2e9" providerId="ADAL" clId="{12947575-0A39-4561-9569-23F6D8ED915B}" dt="2020-11-17T19:39:32.565" v="943" actId="26606"/>
          <ac:spMkLst>
            <pc:docMk/>
            <pc:sldMk cId="1273873628" sldId="274"/>
            <ac:spMk id="10" creationId="{F57FEC46-F8CB-4925-8DAC-B57A9F5CC204}"/>
          </ac:spMkLst>
        </pc:spChg>
        <pc:spChg chg="add">
          <ac:chgData name="Østli, Kenneth" userId="28edad69-f9b8-44c1-b368-fa67a2bcd2e9" providerId="ADAL" clId="{12947575-0A39-4561-9569-23F6D8ED915B}" dt="2020-11-17T19:39:32.589" v="944" actId="26606"/>
          <ac:spMkLst>
            <pc:docMk/>
            <pc:sldMk cId="1273873628" sldId="274"/>
            <ac:spMk id="12" creationId="{14436AD2-BD0F-4545-B2E9-06007B35B8A7}"/>
          </ac:spMkLst>
        </pc:spChg>
        <pc:picChg chg="add mod">
          <ac:chgData name="Østli, Kenneth" userId="28edad69-f9b8-44c1-b368-fa67a2bcd2e9" providerId="ADAL" clId="{12947575-0A39-4561-9569-23F6D8ED915B}" dt="2020-11-17T19:39:32.565" v="943" actId="26606"/>
          <ac:picMkLst>
            <pc:docMk/>
            <pc:sldMk cId="1273873628" sldId="274"/>
            <ac:picMk id="5" creationId="{827455AB-CB46-42B4-9EF8-C736DF886B59}"/>
          </ac:picMkLst>
        </pc:picChg>
      </pc:sldChg>
      <pc:sldChg chg="addSp modSp new mod setBg">
        <pc:chgData name="Østli, Kenneth" userId="28edad69-f9b8-44c1-b368-fa67a2bcd2e9" providerId="ADAL" clId="{12947575-0A39-4561-9569-23F6D8ED915B}" dt="2020-11-17T20:07:05.402" v="1236" actId="26606"/>
        <pc:sldMkLst>
          <pc:docMk/>
          <pc:sldMk cId="4002817226" sldId="275"/>
        </pc:sldMkLst>
        <pc:spChg chg="mod">
          <ac:chgData name="Østli, Kenneth" userId="28edad69-f9b8-44c1-b368-fa67a2bcd2e9" providerId="ADAL" clId="{12947575-0A39-4561-9569-23F6D8ED915B}" dt="2020-11-17T20:07:05.402" v="1236" actId="26606"/>
          <ac:spMkLst>
            <pc:docMk/>
            <pc:sldMk cId="4002817226" sldId="275"/>
            <ac:spMk id="2" creationId="{4953AB39-1D2B-4DE8-89C6-57D54FFDE6E9}"/>
          </ac:spMkLst>
        </pc:spChg>
        <pc:spChg chg="mod">
          <ac:chgData name="Østli, Kenneth" userId="28edad69-f9b8-44c1-b368-fa67a2bcd2e9" providerId="ADAL" clId="{12947575-0A39-4561-9569-23F6D8ED915B}" dt="2020-11-17T20:07:05.402" v="1236" actId="26606"/>
          <ac:spMkLst>
            <pc:docMk/>
            <pc:sldMk cId="4002817226" sldId="275"/>
            <ac:spMk id="3" creationId="{535AC8C1-279A-4688-BB8C-642DD0B3983D}"/>
          </ac:spMkLst>
        </pc:spChg>
        <pc:spChg chg="add">
          <ac:chgData name="Østli, Kenneth" userId="28edad69-f9b8-44c1-b368-fa67a2bcd2e9" providerId="ADAL" clId="{12947575-0A39-4561-9569-23F6D8ED915B}" dt="2020-11-17T20:07:05.402" v="1236" actId="26606"/>
          <ac:spMkLst>
            <pc:docMk/>
            <pc:sldMk cId="4002817226" sldId="275"/>
            <ac:spMk id="8" creationId="{E978A47D-4F17-40FE-AB70-7AF78A9575EB}"/>
          </ac:spMkLst>
        </pc:spChg>
        <pc:grpChg chg="add">
          <ac:chgData name="Østli, Kenneth" userId="28edad69-f9b8-44c1-b368-fa67a2bcd2e9" providerId="ADAL" clId="{12947575-0A39-4561-9569-23F6D8ED915B}" dt="2020-11-17T20:07:05.402" v="1236" actId="26606"/>
          <ac:grpSpMkLst>
            <pc:docMk/>
            <pc:sldMk cId="4002817226" sldId="275"/>
            <ac:grpSpMk id="10" creationId="{85BE3A7E-6A3F-401E-A025-BBB8FDB8DD30}"/>
          </ac:grpSpMkLst>
        </pc:grpChg>
        <pc:grpChg chg="add">
          <ac:chgData name="Østli, Kenneth" userId="28edad69-f9b8-44c1-b368-fa67a2bcd2e9" providerId="ADAL" clId="{12947575-0A39-4561-9569-23F6D8ED915B}" dt="2020-11-17T20:07:05.402" v="1236" actId="26606"/>
          <ac:grpSpMkLst>
            <pc:docMk/>
            <pc:sldMk cId="4002817226" sldId="275"/>
            <ac:grpSpMk id="41" creationId="{F4E035BE-9FF4-43D3-BC25-CF582D7FF85E}"/>
          </ac:grpSpMkLst>
        </pc:grpChg>
        <pc:cxnChg chg="add">
          <ac:chgData name="Østli, Kenneth" userId="28edad69-f9b8-44c1-b368-fa67a2bcd2e9" providerId="ADAL" clId="{12947575-0A39-4561-9569-23F6D8ED915B}" dt="2020-11-17T20:07:05.402" v="1236" actId="26606"/>
          <ac:cxnSpMkLst>
            <pc:docMk/>
            <pc:sldMk cId="4002817226" sldId="275"/>
            <ac:cxnSpMk id="39" creationId="{085ECEC0-FF5D-4348-92C7-1EA7C61E770C}"/>
          </ac:cxnSpMkLst>
        </pc:cxnChg>
      </pc:sldChg>
      <pc:sldChg chg="modSp new mod">
        <pc:chgData name="Østli, Kenneth" userId="28edad69-f9b8-44c1-b368-fa67a2bcd2e9" providerId="ADAL" clId="{12947575-0A39-4561-9569-23F6D8ED915B}" dt="2020-11-18T07:29:12.553" v="6960" actId="790"/>
        <pc:sldMkLst>
          <pc:docMk/>
          <pc:sldMk cId="1443834514" sldId="276"/>
        </pc:sldMkLst>
        <pc:spChg chg="mod">
          <ac:chgData name="Østli, Kenneth" userId="28edad69-f9b8-44c1-b368-fa67a2bcd2e9" providerId="ADAL" clId="{12947575-0A39-4561-9569-23F6D8ED915B}" dt="2020-11-17T20:07:57.870" v="1261" actId="20577"/>
          <ac:spMkLst>
            <pc:docMk/>
            <pc:sldMk cId="1443834514" sldId="276"/>
            <ac:spMk id="2" creationId="{C5B95CF5-D883-46A7-A3F8-80EEE641999F}"/>
          </ac:spMkLst>
        </pc:spChg>
        <pc:spChg chg="mod">
          <ac:chgData name="Østli, Kenneth" userId="28edad69-f9b8-44c1-b368-fa67a2bcd2e9" providerId="ADAL" clId="{12947575-0A39-4561-9569-23F6D8ED915B}" dt="2020-11-18T07:29:12.553" v="6960" actId="790"/>
          <ac:spMkLst>
            <pc:docMk/>
            <pc:sldMk cId="1443834514" sldId="276"/>
            <ac:spMk id="3" creationId="{759CF68F-9A29-4C2D-83C7-8CD110ABD083}"/>
          </ac:spMkLst>
        </pc:spChg>
      </pc:sldChg>
      <pc:sldChg chg="addSp delSp modSp new mod setBg">
        <pc:chgData name="Østli, Kenneth" userId="28edad69-f9b8-44c1-b368-fa67a2bcd2e9" providerId="ADAL" clId="{12947575-0A39-4561-9569-23F6D8ED915B}" dt="2020-11-17T20:26:56.613" v="2134" actId="20577"/>
        <pc:sldMkLst>
          <pc:docMk/>
          <pc:sldMk cId="3993143994" sldId="277"/>
        </pc:sldMkLst>
        <pc:spChg chg="mod">
          <ac:chgData name="Østli, Kenneth" userId="28edad69-f9b8-44c1-b368-fa67a2bcd2e9" providerId="ADAL" clId="{12947575-0A39-4561-9569-23F6D8ED915B}" dt="2020-11-17T20:24:42.385" v="1846" actId="26606"/>
          <ac:spMkLst>
            <pc:docMk/>
            <pc:sldMk cId="3993143994" sldId="277"/>
            <ac:spMk id="2" creationId="{1394E465-B4C7-4772-8CF8-8360B68153A0}"/>
          </ac:spMkLst>
        </pc:spChg>
        <pc:spChg chg="del">
          <ac:chgData name="Østli, Kenneth" userId="28edad69-f9b8-44c1-b368-fa67a2bcd2e9" providerId="ADAL" clId="{12947575-0A39-4561-9569-23F6D8ED915B}" dt="2020-11-17T20:24:36.148" v="1845" actId="22"/>
          <ac:spMkLst>
            <pc:docMk/>
            <pc:sldMk cId="3993143994" sldId="277"/>
            <ac:spMk id="3" creationId="{300314B2-EF18-47AE-A261-6653F0969374}"/>
          </ac:spMkLst>
        </pc:spChg>
        <pc:spChg chg="add mod">
          <ac:chgData name="Østli, Kenneth" userId="28edad69-f9b8-44c1-b368-fa67a2bcd2e9" providerId="ADAL" clId="{12947575-0A39-4561-9569-23F6D8ED915B}" dt="2020-11-17T20:26:56.613" v="2134" actId="20577"/>
          <ac:spMkLst>
            <pc:docMk/>
            <pc:sldMk cId="3993143994" sldId="277"/>
            <ac:spMk id="9" creationId="{731E3508-D9C8-4C6C-88EC-C29E8807CF58}"/>
          </ac:spMkLst>
        </pc:spChg>
        <pc:spChg chg="add">
          <ac:chgData name="Østli, Kenneth" userId="28edad69-f9b8-44c1-b368-fa67a2bcd2e9" providerId="ADAL" clId="{12947575-0A39-4561-9569-23F6D8ED915B}" dt="2020-11-17T20:24:42.385" v="1846" actId="26606"/>
          <ac:spMkLst>
            <pc:docMk/>
            <pc:sldMk cId="3993143994" sldId="277"/>
            <ac:spMk id="12" creationId="{14436AD2-BD0F-4545-B2E9-06007B35B8A7}"/>
          </ac:spMkLst>
        </pc:spChg>
        <pc:picChg chg="add mod">
          <ac:chgData name="Østli, Kenneth" userId="28edad69-f9b8-44c1-b368-fa67a2bcd2e9" providerId="ADAL" clId="{12947575-0A39-4561-9569-23F6D8ED915B}" dt="2020-11-17T20:24:42.385" v="1846" actId="26606"/>
          <ac:picMkLst>
            <pc:docMk/>
            <pc:sldMk cId="3993143994" sldId="277"/>
            <ac:picMk id="5" creationId="{E4C3D86B-2019-41A0-90D5-9C2EA086BB04}"/>
          </ac:picMkLst>
        </pc:picChg>
      </pc:sldChg>
      <pc:sldChg chg="addSp delSp modSp new mod setBg">
        <pc:chgData name="Østli, Kenneth" userId="28edad69-f9b8-44c1-b368-fa67a2bcd2e9" providerId="ADAL" clId="{12947575-0A39-4561-9569-23F6D8ED915B}" dt="2020-11-17T20:30:38.085" v="2148" actId="20577"/>
        <pc:sldMkLst>
          <pc:docMk/>
          <pc:sldMk cId="3704846358" sldId="278"/>
        </pc:sldMkLst>
        <pc:spChg chg="mod">
          <ac:chgData name="Østli, Kenneth" userId="28edad69-f9b8-44c1-b368-fa67a2bcd2e9" providerId="ADAL" clId="{12947575-0A39-4561-9569-23F6D8ED915B}" dt="2020-11-17T20:30:38.085" v="2148" actId="20577"/>
          <ac:spMkLst>
            <pc:docMk/>
            <pc:sldMk cId="3704846358" sldId="278"/>
            <ac:spMk id="2" creationId="{C3F64847-9C13-476D-9FC7-C615A6819D32}"/>
          </ac:spMkLst>
        </pc:spChg>
        <pc:spChg chg="del">
          <ac:chgData name="Østli, Kenneth" userId="28edad69-f9b8-44c1-b368-fa67a2bcd2e9" providerId="ADAL" clId="{12947575-0A39-4561-9569-23F6D8ED915B}" dt="2020-11-17T20:30:25.776" v="2136"/>
          <ac:spMkLst>
            <pc:docMk/>
            <pc:sldMk cId="3704846358" sldId="278"/>
            <ac:spMk id="3" creationId="{8FA8E5DA-85C4-418B-A7CF-37C84263D29B}"/>
          </ac:spMkLst>
        </pc:spChg>
        <pc:spChg chg="add">
          <ac:chgData name="Østli, Kenneth" userId="28edad69-f9b8-44c1-b368-fa67a2bcd2e9" providerId="ADAL" clId="{12947575-0A39-4561-9569-23F6D8ED915B}" dt="2020-11-17T20:30:30.351" v="2139" actId="26606"/>
          <ac:spMkLst>
            <pc:docMk/>
            <pc:sldMk cId="3704846358" sldId="278"/>
            <ac:spMk id="9" creationId="{AF75842C-3802-4772-B6E4-5A8CD0A8773A}"/>
          </ac:spMkLst>
        </pc:spChg>
        <pc:spChg chg="add">
          <ac:chgData name="Østli, Kenneth" userId="28edad69-f9b8-44c1-b368-fa67a2bcd2e9" providerId="ADAL" clId="{12947575-0A39-4561-9569-23F6D8ED915B}" dt="2020-11-17T20:30:30.351" v="2139" actId="26606"/>
          <ac:spMkLst>
            <pc:docMk/>
            <pc:sldMk cId="3704846358" sldId="278"/>
            <ac:spMk id="12" creationId="{E4B7B3E3-827A-48BE-AD67-A57C45AA6949}"/>
          </ac:spMkLst>
        </pc:spChg>
        <pc:picChg chg="add mod">
          <ac:chgData name="Østli, Kenneth" userId="28edad69-f9b8-44c1-b368-fa67a2bcd2e9" providerId="ADAL" clId="{12947575-0A39-4561-9569-23F6D8ED915B}" dt="2020-11-17T20:30:30.351" v="2139" actId="26606"/>
          <ac:picMkLst>
            <pc:docMk/>
            <pc:sldMk cId="3704846358" sldId="278"/>
            <ac:picMk id="5" creationId="{0AF6D254-1114-47CD-94B4-28F68D1D8293}"/>
          </ac:picMkLst>
        </pc:picChg>
      </pc:sldChg>
      <pc:sldChg chg="modSp new mod">
        <pc:chgData name="Østli, Kenneth" userId="28edad69-f9b8-44c1-b368-fa67a2bcd2e9" providerId="ADAL" clId="{12947575-0A39-4561-9569-23F6D8ED915B}" dt="2020-11-17T20:36:38.850" v="2615" actId="20577"/>
        <pc:sldMkLst>
          <pc:docMk/>
          <pc:sldMk cId="1341382086" sldId="279"/>
        </pc:sldMkLst>
        <pc:spChg chg="mod">
          <ac:chgData name="Østli, Kenneth" userId="28edad69-f9b8-44c1-b368-fa67a2bcd2e9" providerId="ADAL" clId="{12947575-0A39-4561-9569-23F6D8ED915B}" dt="2020-11-17T20:31:01.824" v="2164" actId="20577"/>
          <ac:spMkLst>
            <pc:docMk/>
            <pc:sldMk cId="1341382086" sldId="279"/>
            <ac:spMk id="2" creationId="{D051549C-24E0-4ECA-B793-2794FF2FC6FB}"/>
          </ac:spMkLst>
        </pc:spChg>
        <pc:spChg chg="mod">
          <ac:chgData name="Østli, Kenneth" userId="28edad69-f9b8-44c1-b368-fa67a2bcd2e9" providerId="ADAL" clId="{12947575-0A39-4561-9569-23F6D8ED915B}" dt="2020-11-17T20:36:38.850" v="2615" actId="20577"/>
          <ac:spMkLst>
            <pc:docMk/>
            <pc:sldMk cId="1341382086" sldId="279"/>
            <ac:spMk id="3" creationId="{8CF3C552-55E0-40B0-8B5C-686C317C1F99}"/>
          </ac:spMkLst>
        </pc:spChg>
      </pc:sldChg>
      <pc:sldChg chg="modSp new mod">
        <pc:chgData name="Østli, Kenneth" userId="28edad69-f9b8-44c1-b368-fa67a2bcd2e9" providerId="ADAL" clId="{12947575-0A39-4561-9569-23F6D8ED915B}" dt="2020-11-17T21:02:51.358" v="3098" actId="20577"/>
        <pc:sldMkLst>
          <pc:docMk/>
          <pc:sldMk cId="1467761297" sldId="280"/>
        </pc:sldMkLst>
        <pc:spChg chg="mod">
          <ac:chgData name="Østli, Kenneth" userId="28edad69-f9b8-44c1-b368-fa67a2bcd2e9" providerId="ADAL" clId="{12947575-0A39-4561-9569-23F6D8ED915B}" dt="2020-11-17T20:53:44.743" v="2632" actId="20577"/>
          <ac:spMkLst>
            <pc:docMk/>
            <pc:sldMk cId="1467761297" sldId="280"/>
            <ac:spMk id="2" creationId="{89109A69-2409-4231-9352-029F8AF61559}"/>
          </ac:spMkLst>
        </pc:spChg>
        <pc:spChg chg="mod">
          <ac:chgData name="Østli, Kenneth" userId="28edad69-f9b8-44c1-b368-fa67a2bcd2e9" providerId="ADAL" clId="{12947575-0A39-4561-9569-23F6D8ED915B}" dt="2020-11-17T21:02:51.358" v="3098" actId="20577"/>
          <ac:spMkLst>
            <pc:docMk/>
            <pc:sldMk cId="1467761297" sldId="280"/>
            <ac:spMk id="3" creationId="{532A8D39-9DDC-427C-AFED-09D9B851147A}"/>
          </ac:spMkLst>
        </pc:spChg>
      </pc:sldChg>
      <pc:sldChg chg="addSp delSp modSp new mod setBg">
        <pc:chgData name="Østli, Kenneth" userId="28edad69-f9b8-44c1-b368-fa67a2bcd2e9" providerId="ADAL" clId="{12947575-0A39-4561-9569-23F6D8ED915B}" dt="2020-11-17T21:44:17.101" v="4210" actId="20577"/>
        <pc:sldMkLst>
          <pc:docMk/>
          <pc:sldMk cId="2622700871" sldId="281"/>
        </pc:sldMkLst>
        <pc:spChg chg="mod">
          <ac:chgData name="Østli, Kenneth" userId="28edad69-f9b8-44c1-b368-fa67a2bcd2e9" providerId="ADAL" clId="{12947575-0A39-4561-9569-23F6D8ED915B}" dt="2020-11-17T21:18:05.816" v="3440" actId="26606"/>
          <ac:spMkLst>
            <pc:docMk/>
            <pc:sldMk cId="2622700871" sldId="281"/>
            <ac:spMk id="2" creationId="{CD61834D-B1B4-47C8-ABD9-98A053D38B35}"/>
          </ac:spMkLst>
        </pc:spChg>
        <pc:spChg chg="mod ord">
          <ac:chgData name="Østli, Kenneth" userId="28edad69-f9b8-44c1-b368-fa67a2bcd2e9" providerId="ADAL" clId="{12947575-0A39-4561-9569-23F6D8ED915B}" dt="2020-11-17T21:44:17.101" v="4210" actId="20577"/>
          <ac:spMkLst>
            <pc:docMk/>
            <pc:sldMk cId="2622700871" sldId="281"/>
            <ac:spMk id="3" creationId="{CB4DB16C-93FF-41B2-94E3-C7077200FEB4}"/>
          </ac:spMkLst>
        </pc:spChg>
        <pc:spChg chg="add del">
          <ac:chgData name="Østli, Kenneth" userId="28edad69-f9b8-44c1-b368-fa67a2bcd2e9" providerId="ADAL" clId="{12947575-0A39-4561-9569-23F6D8ED915B}" dt="2020-11-17T21:15:35.591" v="3289" actId="26606"/>
          <ac:spMkLst>
            <pc:docMk/>
            <pc:sldMk cId="2622700871" sldId="281"/>
            <ac:spMk id="10" creationId="{E4B7B3E3-827A-48BE-AD67-A57C45AA6949}"/>
          </ac:spMkLst>
        </pc:spChg>
        <pc:spChg chg="add del">
          <ac:chgData name="Østli, Kenneth" userId="28edad69-f9b8-44c1-b368-fa67a2bcd2e9" providerId="ADAL" clId="{12947575-0A39-4561-9569-23F6D8ED915B}" dt="2020-11-17T21:18:05.816" v="3440" actId="26606"/>
          <ac:spMkLst>
            <pc:docMk/>
            <pc:sldMk cId="2622700871" sldId="281"/>
            <ac:spMk id="12" creationId="{C16B00BF-AF6E-430A-80B1-9D3C7894168C}"/>
          </ac:spMkLst>
        </pc:spChg>
        <pc:picChg chg="add mod">
          <ac:chgData name="Østli, Kenneth" userId="28edad69-f9b8-44c1-b368-fa67a2bcd2e9" providerId="ADAL" clId="{12947575-0A39-4561-9569-23F6D8ED915B}" dt="2020-11-17T21:18:16.259" v="3444" actId="14100"/>
          <ac:picMkLst>
            <pc:docMk/>
            <pc:sldMk cId="2622700871" sldId="281"/>
            <ac:picMk id="5" creationId="{CD864460-1A0D-4C8C-A239-FCA12DC6BA0D}"/>
          </ac:picMkLst>
        </pc:picChg>
        <pc:picChg chg="add mod ord">
          <ac:chgData name="Østli, Kenneth" userId="28edad69-f9b8-44c1-b368-fa67a2bcd2e9" providerId="ADAL" clId="{12947575-0A39-4561-9569-23F6D8ED915B}" dt="2020-11-17T21:18:21.825" v="3447" actId="14100"/>
          <ac:picMkLst>
            <pc:docMk/>
            <pc:sldMk cId="2622700871" sldId="281"/>
            <ac:picMk id="7" creationId="{03401D74-D172-45DC-9CD0-E93D89A39A96}"/>
          </ac:picMkLst>
        </pc:picChg>
      </pc:sldChg>
      <pc:sldChg chg="modSp new mod modAnim">
        <pc:chgData name="Østli, Kenneth" userId="28edad69-f9b8-44c1-b368-fa67a2bcd2e9" providerId="ADAL" clId="{12947575-0A39-4561-9569-23F6D8ED915B}" dt="2020-11-17T21:24:31.649" v="4100" actId="20577"/>
        <pc:sldMkLst>
          <pc:docMk/>
          <pc:sldMk cId="2403962077" sldId="282"/>
        </pc:sldMkLst>
        <pc:spChg chg="mod">
          <ac:chgData name="Østli, Kenneth" userId="28edad69-f9b8-44c1-b368-fa67a2bcd2e9" providerId="ADAL" clId="{12947575-0A39-4561-9569-23F6D8ED915B}" dt="2020-11-17T21:19:26.183" v="3458" actId="20577"/>
          <ac:spMkLst>
            <pc:docMk/>
            <pc:sldMk cId="2403962077" sldId="282"/>
            <ac:spMk id="2" creationId="{0FA5BE4B-4C7D-42FB-84B6-2942C2279767}"/>
          </ac:spMkLst>
        </pc:spChg>
        <pc:spChg chg="mod">
          <ac:chgData name="Østli, Kenneth" userId="28edad69-f9b8-44c1-b368-fa67a2bcd2e9" providerId="ADAL" clId="{12947575-0A39-4561-9569-23F6D8ED915B}" dt="2020-11-17T21:24:31.649" v="4100" actId="20577"/>
          <ac:spMkLst>
            <pc:docMk/>
            <pc:sldMk cId="2403962077" sldId="282"/>
            <ac:spMk id="3" creationId="{12E7DBC1-8801-4BDA-8A0F-4C3FF43CC2F5}"/>
          </ac:spMkLst>
        </pc:spChg>
      </pc:sldChg>
      <pc:sldChg chg="modSp new mod">
        <pc:chgData name="Østli, Kenneth" userId="28edad69-f9b8-44c1-b368-fa67a2bcd2e9" providerId="ADAL" clId="{12947575-0A39-4561-9569-23F6D8ED915B}" dt="2020-11-17T21:49:24.547" v="4503" actId="20577"/>
        <pc:sldMkLst>
          <pc:docMk/>
          <pc:sldMk cId="348162755" sldId="283"/>
        </pc:sldMkLst>
        <pc:spChg chg="mod">
          <ac:chgData name="Østli, Kenneth" userId="28edad69-f9b8-44c1-b368-fa67a2bcd2e9" providerId="ADAL" clId="{12947575-0A39-4561-9569-23F6D8ED915B}" dt="2020-11-17T21:44:55.082" v="4215" actId="20577"/>
          <ac:spMkLst>
            <pc:docMk/>
            <pc:sldMk cId="348162755" sldId="283"/>
            <ac:spMk id="2" creationId="{F2F39A35-1AF2-4747-9CB5-3887B5F078CC}"/>
          </ac:spMkLst>
        </pc:spChg>
        <pc:spChg chg="mod">
          <ac:chgData name="Østli, Kenneth" userId="28edad69-f9b8-44c1-b368-fa67a2bcd2e9" providerId="ADAL" clId="{12947575-0A39-4561-9569-23F6D8ED915B}" dt="2020-11-17T21:49:24.547" v="4503" actId="20577"/>
          <ac:spMkLst>
            <pc:docMk/>
            <pc:sldMk cId="348162755" sldId="283"/>
            <ac:spMk id="3" creationId="{8BACE870-DF3E-4A1D-8439-2459B62DE6A9}"/>
          </ac:spMkLst>
        </pc:spChg>
      </pc:sldChg>
      <pc:sldChg chg="modSp new mod">
        <pc:chgData name="Østli, Kenneth" userId="28edad69-f9b8-44c1-b368-fa67a2bcd2e9" providerId="ADAL" clId="{12947575-0A39-4561-9569-23F6D8ED915B}" dt="2020-11-17T22:41:12.634" v="5424" actId="20577"/>
        <pc:sldMkLst>
          <pc:docMk/>
          <pc:sldMk cId="4150282139" sldId="284"/>
        </pc:sldMkLst>
        <pc:spChg chg="mod">
          <ac:chgData name="Østli, Kenneth" userId="28edad69-f9b8-44c1-b368-fa67a2bcd2e9" providerId="ADAL" clId="{12947575-0A39-4561-9569-23F6D8ED915B}" dt="2020-11-17T22:00:09.737" v="4546" actId="20577"/>
          <ac:spMkLst>
            <pc:docMk/>
            <pc:sldMk cId="4150282139" sldId="284"/>
            <ac:spMk id="2" creationId="{07C9FA4F-365E-4C63-8878-C2DBE2F9E5B8}"/>
          </ac:spMkLst>
        </pc:spChg>
        <pc:spChg chg="mod">
          <ac:chgData name="Østli, Kenneth" userId="28edad69-f9b8-44c1-b368-fa67a2bcd2e9" providerId="ADAL" clId="{12947575-0A39-4561-9569-23F6D8ED915B}" dt="2020-11-17T22:41:12.634" v="5424" actId="20577"/>
          <ac:spMkLst>
            <pc:docMk/>
            <pc:sldMk cId="4150282139" sldId="284"/>
            <ac:spMk id="3" creationId="{B6919E47-556D-4C01-83D1-DEF6F02A81E8}"/>
          </ac:spMkLst>
        </pc:spChg>
      </pc:sldChg>
      <pc:sldChg chg="modSp new mod">
        <pc:chgData name="Østli, Kenneth" userId="28edad69-f9b8-44c1-b368-fa67a2bcd2e9" providerId="ADAL" clId="{12947575-0A39-4561-9569-23F6D8ED915B}" dt="2020-11-17T22:48:29.335" v="6262" actId="20577"/>
        <pc:sldMkLst>
          <pc:docMk/>
          <pc:sldMk cId="4226051380" sldId="285"/>
        </pc:sldMkLst>
        <pc:spChg chg="mod">
          <ac:chgData name="Østli, Kenneth" userId="28edad69-f9b8-44c1-b368-fa67a2bcd2e9" providerId="ADAL" clId="{12947575-0A39-4561-9569-23F6D8ED915B}" dt="2020-11-17T22:41:53.163" v="5444" actId="20577"/>
          <ac:spMkLst>
            <pc:docMk/>
            <pc:sldMk cId="4226051380" sldId="285"/>
            <ac:spMk id="2" creationId="{1F9A03F8-12AA-4727-B36B-DEC0D4D1A8AB}"/>
          </ac:spMkLst>
        </pc:spChg>
        <pc:spChg chg="mod">
          <ac:chgData name="Østli, Kenneth" userId="28edad69-f9b8-44c1-b368-fa67a2bcd2e9" providerId="ADAL" clId="{12947575-0A39-4561-9569-23F6D8ED915B}" dt="2020-11-17T22:48:29.335" v="6262" actId="20577"/>
          <ac:spMkLst>
            <pc:docMk/>
            <pc:sldMk cId="4226051380" sldId="285"/>
            <ac:spMk id="3" creationId="{533ED57A-0D0B-4F0C-9575-59AF559626FE}"/>
          </ac:spMkLst>
        </pc:spChg>
      </pc:sldChg>
      <pc:sldChg chg="modSp new mod">
        <pc:chgData name="Østli, Kenneth" userId="28edad69-f9b8-44c1-b368-fa67a2bcd2e9" providerId="ADAL" clId="{12947575-0A39-4561-9569-23F6D8ED915B}" dt="2020-11-17T22:51:12.923" v="6435" actId="20577"/>
        <pc:sldMkLst>
          <pc:docMk/>
          <pc:sldMk cId="2970947117" sldId="286"/>
        </pc:sldMkLst>
        <pc:spChg chg="mod">
          <ac:chgData name="Østli, Kenneth" userId="28edad69-f9b8-44c1-b368-fa67a2bcd2e9" providerId="ADAL" clId="{12947575-0A39-4561-9569-23F6D8ED915B}" dt="2020-11-17T22:49:25.454" v="6288" actId="20577"/>
          <ac:spMkLst>
            <pc:docMk/>
            <pc:sldMk cId="2970947117" sldId="286"/>
            <ac:spMk id="2" creationId="{2A0058DB-1AA8-4294-B73F-063735D299AA}"/>
          </ac:spMkLst>
        </pc:spChg>
        <pc:spChg chg="mod">
          <ac:chgData name="Østli, Kenneth" userId="28edad69-f9b8-44c1-b368-fa67a2bcd2e9" providerId="ADAL" clId="{12947575-0A39-4561-9569-23F6D8ED915B}" dt="2020-11-17T22:51:12.923" v="6435" actId="20577"/>
          <ac:spMkLst>
            <pc:docMk/>
            <pc:sldMk cId="2970947117" sldId="286"/>
            <ac:spMk id="3" creationId="{E91F07B1-4268-419D-8C7F-3C50F9F14D00}"/>
          </ac:spMkLst>
        </pc:spChg>
      </pc:sldChg>
      <pc:sldChg chg="modSp new mod">
        <pc:chgData name="Østli, Kenneth" userId="28edad69-f9b8-44c1-b368-fa67a2bcd2e9" providerId="ADAL" clId="{12947575-0A39-4561-9569-23F6D8ED915B}" dt="2020-11-17T22:56:56.642" v="6953" actId="27636"/>
        <pc:sldMkLst>
          <pc:docMk/>
          <pc:sldMk cId="3735778814" sldId="287"/>
        </pc:sldMkLst>
        <pc:spChg chg="mod">
          <ac:chgData name="Østli, Kenneth" userId="28edad69-f9b8-44c1-b368-fa67a2bcd2e9" providerId="ADAL" clId="{12947575-0A39-4561-9569-23F6D8ED915B}" dt="2020-11-17T22:52:12.854" v="6468" actId="20577"/>
          <ac:spMkLst>
            <pc:docMk/>
            <pc:sldMk cId="3735778814" sldId="287"/>
            <ac:spMk id="2" creationId="{A2A8930E-73F5-454C-A006-09C8CEB18DD6}"/>
          </ac:spMkLst>
        </pc:spChg>
        <pc:spChg chg="mod">
          <ac:chgData name="Østli, Kenneth" userId="28edad69-f9b8-44c1-b368-fa67a2bcd2e9" providerId="ADAL" clId="{12947575-0A39-4561-9569-23F6D8ED915B}" dt="2020-11-17T22:56:56.642" v="6953" actId="27636"/>
          <ac:spMkLst>
            <pc:docMk/>
            <pc:sldMk cId="3735778814" sldId="287"/>
            <ac:spMk id="3" creationId="{14EC0185-B7D9-4BF3-957E-BEB47D4D47D7}"/>
          </ac:spMkLst>
        </pc:spChg>
      </pc:sldChg>
      <pc:sldChg chg="addSp delSp modSp new mod">
        <pc:chgData name="Østli, Kenneth" userId="28edad69-f9b8-44c1-b368-fa67a2bcd2e9" providerId="ADAL" clId="{12947575-0A39-4561-9569-23F6D8ED915B}" dt="2020-11-17T22:59:09.315" v="6957" actId="1076"/>
        <pc:sldMkLst>
          <pc:docMk/>
          <pc:sldMk cId="1091248433" sldId="288"/>
        </pc:sldMkLst>
        <pc:spChg chg="del">
          <ac:chgData name="Østli, Kenneth" userId="28edad69-f9b8-44c1-b368-fa67a2bcd2e9" providerId="ADAL" clId="{12947575-0A39-4561-9569-23F6D8ED915B}" dt="2020-11-17T22:58:57.318" v="6955" actId="22"/>
          <ac:spMkLst>
            <pc:docMk/>
            <pc:sldMk cId="1091248433" sldId="288"/>
            <ac:spMk id="3" creationId="{3138B617-066A-460B-A529-1254A542C2CB}"/>
          </ac:spMkLst>
        </pc:spChg>
        <pc:picChg chg="add mod ord">
          <ac:chgData name="Østli, Kenneth" userId="28edad69-f9b8-44c1-b368-fa67a2bcd2e9" providerId="ADAL" clId="{12947575-0A39-4561-9569-23F6D8ED915B}" dt="2020-11-17T22:59:09.315" v="6957" actId="1076"/>
          <ac:picMkLst>
            <pc:docMk/>
            <pc:sldMk cId="1091248433" sldId="288"/>
            <ac:picMk id="5" creationId="{135043B9-B211-46E6-B5A0-29451AC2F9A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EFBC4-312A-44D3-9A02-BF3C89A4661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2C759CC-B229-48B9-A40B-0B0DF71BC9C0}">
      <dgm:prSet/>
      <dgm:spPr/>
      <dgm:t>
        <a:bodyPr/>
        <a:lstStyle/>
        <a:p>
          <a:r>
            <a:rPr lang="nb-NO"/>
            <a:t>2001:0052:0ABC:0000:0000:0000:FA10:0012</a:t>
          </a:r>
          <a:endParaRPr lang="en-US"/>
        </a:p>
      </dgm:t>
    </dgm:pt>
    <dgm:pt modelId="{6CF62499-958E-4F99-A6BC-E23D4FD7C1B7}" type="parTrans" cxnId="{A7B3A9DB-8549-479E-A5D7-9B7E909BE68A}">
      <dgm:prSet/>
      <dgm:spPr/>
      <dgm:t>
        <a:bodyPr/>
        <a:lstStyle/>
        <a:p>
          <a:endParaRPr lang="en-US"/>
        </a:p>
      </dgm:t>
    </dgm:pt>
    <dgm:pt modelId="{3D05FF0D-BD71-423A-9037-B5E26B65A0F9}" type="sibTrans" cxnId="{A7B3A9DB-8549-479E-A5D7-9B7E909BE68A}">
      <dgm:prSet/>
      <dgm:spPr/>
      <dgm:t>
        <a:bodyPr/>
        <a:lstStyle/>
        <a:p>
          <a:endParaRPr lang="en-US"/>
        </a:p>
      </dgm:t>
    </dgm:pt>
    <dgm:pt modelId="{8119ACDA-B82B-4985-B877-3AB2E510C73A}">
      <dgm:prSet/>
      <dgm:spPr/>
      <dgm:t>
        <a:bodyPr/>
        <a:lstStyle/>
        <a:p>
          <a:r>
            <a:rPr lang="nb-NO"/>
            <a:t>2001:ABCD:FA33:2354:1000:1230:8888:9320</a:t>
          </a:r>
          <a:endParaRPr lang="en-US"/>
        </a:p>
      </dgm:t>
    </dgm:pt>
    <dgm:pt modelId="{765B776F-61A9-4649-8E2E-9F16E2393E31}" type="parTrans" cxnId="{F92BEDB0-CBCB-44B5-A76C-839CD319FFB0}">
      <dgm:prSet/>
      <dgm:spPr/>
      <dgm:t>
        <a:bodyPr/>
        <a:lstStyle/>
        <a:p>
          <a:endParaRPr lang="en-US"/>
        </a:p>
      </dgm:t>
    </dgm:pt>
    <dgm:pt modelId="{5BED5DB9-BD79-45EB-AA46-D39E7FDDD561}" type="sibTrans" cxnId="{F92BEDB0-CBCB-44B5-A76C-839CD319FFB0}">
      <dgm:prSet/>
      <dgm:spPr/>
      <dgm:t>
        <a:bodyPr/>
        <a:lstStyle/>
        <a:p>
          <a:endParaRPr lang="en-US"/>
        </a:p>
      </dgm:t>
    </dgm:pt>
    <dgm:pt modelId="{F1B1B825-CDAA-4AC2-BAF7-6AAD69FEBF55}">
      <dgm:prSet/>
      <dgm:spPr/>
      <dgm:t>
        <a:bodyPr/>
        <a:lstStyle/>
        <a:p>
          <a:r>
            <a:rPr lang="nb-NO"/>
            <a:t>2001:0000:0000:FFFE:0000:0000:FA20:0009</a:t>
          </a:r>
          <a:endParaRPr lang="en-US"/>
        </a:p>
      </dgm:t>
    </dgm:pt>
    <dgm:pt modelId="{9AD1591E-B684-4839-B299-DAB0259B4166}" type="parTrans" cxnId="{5B8E1B4F-4761-4FDD-933E-F9C0E739D16A}">
      <dgm:prSet/>
      <dgm:spPr/>
      <dgm:t>
        <a:bodyPr/>
        <a:lstStyle/>
        <a:p>
          <a:endParaRPr lang="en-US"/>
        </a:p>
      </dgm:t>
    </dgm:pt>
    <dgm:pt modelId="{A12116C2-241B-44EC-99B9-E7627B66AEB5}" type="sibTrans" cxnId="{5B8E1B4F-4761-4FDD-933E-F9C0E739D16A}">
      <dgm:prSet/>
      <dgm:spPr/>
      <dgm:t>
        <a:bodyPr/>
        <a:lstStyle/>
        <a:p>
          <a:endParaRPr lang="en-US"/>
        </a:p>
      </dgm:t>
    </dgm:pt>
    <dgm:pt modelId="{9D798542-702D-4C8A-8214-7792445D209C}" type="pres">
      <dgm:prSet presAssocID="{EB3EFBC4-312A-44D3-9A02-BF3C89A4661B}" presName="linear" presStyleCnt="0">
        <dgm:presLayoutVars>
          <dgm:animLvl val="lvl"/>
          <dgm:resizeHandles val="exact"/>
        </dgm:presLayoutVars>
      </dgm:prSet>
      <dgm:spPr/>
    </dgm:pt>
    <dgm:pt modelId="{969907BA-0F78-4CF3-864E-1DB19B86CF52}" type="pres">
      <dgm:prSet presAssocID="{F2C759CC-B229-48B9-A40B-0B0DF71BC9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6958EE-8649-4961-978E-077D6BFE14C5}" type="pres">
      <dgm:prSet presAssocID="{3D05FF0D-BD71-423A-9037-B5E26B65A0F9}" presName="spacer" presStyleCnt="0"/>
      <dgm:spPr/>
    </dgm:pt>
    <dgm:pt modelId="{D1DB22E7-06D5-4822-8038-4E5DA87127B0}" type="pres">
      <dgm:prSet presAssocID="{8119ACDA-B82B-4985-B877-3AB2E510C7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2776F0-A3F4-43CE-A9AD-BC77608A81B3}" type="pres">
      <dgm:prSet presAssocID="{5BED5DB9-BD79-45EB-AA46-D39E7FDDD561}" presName="spacer" presStyleCnt="0"/>
      <dgm:spPr/>
    </dgm:pt>
    <dgm:pt modelId="{12D5C58D-AB42-4F2B-AFF3-0092C5051650}" type="pres">
      <dgm:prSet presAssocID="{F1B1B825-CDAA-4AC2-BAF7-6AAD69FEBF5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6DF411-8EF1-4B79-B662-306F1792A677}" type="presOf" srcId="{F2C759CC-B229-48B9-A40B-0B0DF71BC9C0}" destId="{969907BA-0F78-4CF3-864E-1DB19B86CF52}" srcOrd="0" destOrd="0" presId="urn:microsoft.com/office/officeart/2005/8/layout/vList2"/>
    <dgm:cxn modelId="{616DB943-C47D-4648-B821-162753BF0BC4}" type="presOf" srcId="{F1B1B825-CDAA-4AC2-BAF7-6AAD69FEBF55}" destId="{12D5C58D-AB42-4F2B-AFF3-0092C5051650}" srcOrd="0" destOrd="0" presId="urn:microsoft.com/office/officeart/2005/8/layout/vList2"/>
    <dgm:cxn modelId="{5B8E1B4F-4761-4FDD-933E-F9C0E739D16A}" srcId="{EB3EFBC4-312A-44D3-9A02-BF3C89A4661B}" destId="{F1B1B825-CDAA-4AC2-BAF7-6AAD69FEBF55}" srcOrd="2" destOrd="0" parTransId="{9AD1591E-B684-4839-B299-DAB0259B4166}" sibTransId="{A12116C2-241B-44EC-99B9-E7627B66AEB5}"/>
    <dgm:cxn modelId="{F92BEDB0-CBCB-44B5-A76C-839CD319FFB0}" srcId="{EB3EFBC4-312A-44D3-9A02-BF3C89A4661B}" destId="{8119ACDA-B82B-4985-B877-3AB2E510C73A}" srcOrd="1" destOrd="0" parTransId="{765B776F-61A9-4649-8E2E-9F16E2393E31}" sibTransId="{5BED5DB9-BD79-45EB-AA46-D39E7FDDD561}"/>
    <dgm:cxn modelId="{36D195D6-F12F-4265-9981-85A38B0023EF}" type="presOf" srcId="{8119ACDA-B82B-4985-B877-3AB2E510C73A}" destId="{D1DB22E7-06D5-4822-8038-4E5DA87127B0}" srcOrd="0" destOrd="0" presId="urn:microsoft.com/office/officeart/2005/8/layout/vList2"/>
    <dgm:cxn modelId="{A7B3A9DB-8549-479E-A5D7-9B7E909BE68A}" srcId="{EB3EFBC4-312A-44D3-9A02-BF3C89A4661B}" destId="{F2C759CC-B229-48B9-A40B-0B0DF71BC9C0}" srcOrd="0" destOrd="0" parTransId="{6CF62499-958E-4F99-A6BC-E23D4FD7C1B7}" sibTransId="{3D05FF0D-BD71-423A-9037-B5E26B65A0F9}"/>
    <dgm:cxn modelId="{DD3BF5EE-B269-4B4F-943E-96E76DE15F93}" type="presOf" srcId="{EB3EFBC4-312A-44D3-9A02-BF3C89A4661B}" destId="{9D798542-702D-4C8A-8214-7792445D209C}" srcOrd="0" destOrd="0" presId="urn:microsoft.com/office/officeart/2005/8/layout/vList2"/>
    <dgm:cxn modelId="{CA4CE3D1-922D-4135-A49B-4E21AB8CC646}" type="presParOf" srcId="{9D798542-702D-4C8A-8214-7792445D209C}" destId="{969907BA-0F78-4CF3-864E-1DB19B86CF52}" srcOrd="0" destOrd="0" presId="urn:microsoft.com/office/officeart/2005/8/layout/vList2"/>
    <dgm:cxn modelId="{1F07DE21-7817-4E16-B2BD-83336B8EAAF5}" type="presParOf" srcId="{9D798542-702D-4C8A-8214-7792445D209C}" destId="{816958EE-8649-4961-978E-077D6BFE14C5}" srcOrd="1" destOrd="0" presId="urn:microsoft.com/office/officeart/2005/8/layout/vList2"/>
    <dgm:cxn modelId="{F0D0BD52-D30B-4C1D-960E-5FFB750965F2}" type="presParOf" srcId="{9D798542-702D-4C8A-8214-7792445D209C}" destId="{D1DB22E7-06D5-4822-8038-4E5DA87127B0}" srcOrd="2" destOrd="0" presId="urn:microsoft.com/office/officeart/2005/8/layout/vList2"/>
    <dgm:cxn modelId="{9ED52063-C38E-42BE-93BB-BD94307986A9}" type="presParOf" srcId="{9D798542-702D-4C8A-8214-7792445D209C}" destId="{962776F0-A3F4-43CE-A9AD-BC77608A81B3}" srcOrd="3" destOrd="0" presId="urn:microsoft.com/office/officeart/2005/8/layout/vList2"/>
    <dgm:cxn modelId="{67A171BB-1414-48B5-9DC3-83419993C0C1}" type="presParOf" srcId="{9D798542-702D-4C8A-8214-7792445D209C}" destId="{12D5C58D-AB42-4F2B-AFF3-0092C50516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907BA-0F78-4CF3-864E-1DB19B86CF52}">
      <dsp:nvSpPr>
        <dsp:cNvPr id="0" name=""/>
        <dsp:cNvSpPr/>
      </dsp:nvSpPr>
      <dsp:spPr>
        <a:xfrm>
          <a:off x="0" y="1162846"/>
          <a:ext cx="6692748" cy="5931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600" kern="1200"/>
            <a:t>2001:0052:0ABC:0000:0000:0000:FA10:0012</a:t>
          </a:r>
          <a:endParaRPr lang="en-US" sz="2600" kern="1200"/>
        </a:p>
      </dsp:txBody>
      <dsp:txXfrm>
        <a:off x="28957" y="1191803"/>
        <a:ext cx="6634834" cy="535276"/>
      </dsp:txXfrm>
    </dsp:sp>
    <dsp:sp modelId="{D1DB22E7-06D5-4822-8038-4E5DA87127B0}">
      <dsp:nvSpPr>
        <dsp:cNvPr id="0" name=""/>
        <dsp:cNvSpPr/>
      </dsp:nvSpPr>
      <dsp:spPr>
        <a:xfrm>
          <a:off x="0" y="1830917"/>
          <a:ext cx="6692748" cy="593190"/>
        </a:xfrm>
        <a:prstGeom prst="roundRect">
          <a:avLst/>
        </a:prstGeom>
        <a:gradFill rotWithShape="0">
          <a:gsLst>
            <a:gs pos="0">
              <a:schemeClr val="accent5">
                <a:hueOff val="2130522"/>
                <a:satOff val="-14104"/>
                <a:lumOff val="-24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130522"/>
                <a:satOff val="-14104"/>
                <a:lumOff val="-24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600" kern="1200"/>
            <a:t>2001:ABCD:FA33:2354:1000:1230:8888:9320</a:t>
          </a:r>
          <a:endParaRPr lang="en-US" sz="2600" kern="1200"/>
        </a:p>
      </dsp:txBody>
      <dsp:txXfrm>
        <a:off x="28957" y="1859874"/>
        <a:ext cx="6634834" cy="535276"/>
      </dsp:txXfrm>
    </dsp:sp>
    <dsp:sp modelId="{12D5C58D-AB42-4F2B-AFF3-0092C5051650}">
      <dsp:nvSpPr>
        <dsp:cNvPr id="0" name=""/>
        <dsp:cNvSpPr/>
      </dsp:nvSpPr>
      <dsp:spPr>
        <a:xfrm>
          <a:off x="0" y="2498987"/>
          <a:ext cx="6692748" cy="593190"/>
        </a:xfrm>
        <a:prstGeom prst="roundRect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600" kern="1200"/>
            <a:t>2001:0000:0000:FFFE:0000:0000:FA20:0009</a:t>
          </a:r>
          <a:endParaRPr lang="en-US" sz="2600" kern="1200"/>
        </a:p>
      </dsp:txBody>
      <dsp:txXfrm>
        <a:off x="28957" y="2527944"/>
        <a:ext cx="6634834" cy="53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mene.sho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BFCF-EBF5-4250-AEA1-EAA6A84DB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IPV6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5593F-BF2F-4B0E-8200-F3EC8D43B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:: - FFFF:FFFF:FFFF:FFFF:FFFF:FFFF:FFFF:FFFF</a:t>
            </a:r>
          </a:p>
        </p:txBody>
      </p:sp>
    </p:spTree>
    <p:extLst>
      <p:ext uri="{BB962C8B-B14F-4D97-AF65-F5344CB8AC3E}">
        <p14:creationId xmlns:p14="http://schemas.microsoft.com/office/powerpoint/2010/main" val="392069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3FD35D-7B32-420F-9F60-8A4EA772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FCDC96-4B75-46CD-BD00-0F3E4C503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342212"/>
              </p:ext>
            </p:extLst>
          </p:nvPr>
        </p:nvGraphicFramePr>
        <p:xfrm>
          <a:off x="4662189" y="1207322"/>
          <a:ext cx="6692747" cy="4109749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3792066">
                  <a:extLst>
                    <a:ext uri="{9D8B030D-6E8A-4147-A177-3AD203B41FA5}">
                      <a16:colId xmlns:a16="http://schemas.microsoft.com/office/drawing/2014/main" val="3779083012"/>
                    </a:ext>
                  </a:extLst>
                </a:gridCol>
                <a:gridCol w="2900681">
                  <a:extLst>
                    <a:ext uri="{9D8B030D-6E8A-4147-A177-3AD203B41FA5}">
                      <a16:colId xmlns:a16="http://schemas.microsoft.com/office/drawing/2014/main" val="591160202"/>
                    </a:ext>
                  </a:extLst>
                </a:gridCol>
              </a:tblGrid>
              <a:tr h="786044">
                <a:tc>
                  <a:txBody>
                    <a:bodyPr/>
                    <a:lstStyle/>
                    <a:p>
                      <a:r>
                        <a:rPr lang="nb-NO" sz="1900" b="1" cap="all" spc="6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nb-NO" sz="1900" b="1" cap="all" spc="60">
                          <a:solidFill>
                            <a:schemeClr val="tx1"/>
                          </a:solidFill>
                        </a:rPr>
                        <a:t> type</a:t>
                      </a:r>
                    </a:p>
                  </a:txBody>
                  <a:tcPr marL="218345" marR="218345" marT="218345" marB="2183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900" b="1" cap="all" spc="6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marL="218345" marR="218345" marT="218345" marB="2183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15224"/>
                  </a:ext>
                </a:extLst>
              </a:tr>
              <a:tr h="664741"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Global </a:t>
                      </a:r>
                      <a:r>
                        <a:rPr lang="nb-NO" sz="2500" cap="none" spc="0" err="1">
                          <a:solidFill>
                            <a:schemeClr val="tx1"/>
                          </a:solidFill>
                        </a:rPr>
                        <a:t>unicast</a:t>
                      </a:r>
                      <a:endParaRPr lang="nb-NO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2000::/3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358430"/>
                  </a:ext>
                </a:extLst>
              </a:tr>
              <a:tr h="664741"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Link-</a:t>
                      </a:r>
                      <a:r>
                        <a:rPr lang="nb-NO" sz="2500" cap="none" spc="0" err="1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nb-NO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FE80::/10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70240"/>
                  </a:ext>
                </a:extLst>
              </a:tr>
              <a:tr h="664741">
                <a:tc>
                  <a:txBody>
                    <a:bodyPr/>
                    <a:lstStyle/>
                    <a:p>
                      <a:r>
                        <a:rPr lang="nb-NO" sz="2500" cap="none" spc="0" err="1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b-NO" sz="2500" cap="none" spc="0" err="1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nb-NO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FC00::/7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719083"/>
                  </a:ext>
                </a:extLst>
              </a:tr>
              <a:tr h="664741"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Multicast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FF00::/8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07446"/>
                  </a:ext>
                </a:extLst>
              </a:tr>
              <a:tr h="664741"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Loopback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::1/128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6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612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7FB7-68DE-4063-A963-70797694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Stateless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 auto-</a:t>
            </a:r>
            <a:r>
              <a:rPr lang="nb-NO" dirty="0" err="1"/>
              <a:t>configuration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65D3-451B-44CE-A4A4-C3782CAE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called</a:t>
            </a:r>
            <a:r>
              <a:rPr lang="nb-NO" dirty="0"/>
              <a:t> Extended </a:t>
            </a:r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Identifier</a:t>
            </a:r>
            <a:r>
              <a:rPr lang="nb-NO" dirty="0"/>
              <a:t> (EUI-64) to </a:t>
            </a:r>
            <a:r>
              <a:rPr lang="nb-NO" dirty="0" err="1"/>
              <a:t>generate</a:t>
            </a:r>
            <a:r>
              <a:rPr lang="nb-NO" dirty="0"/>
              <a:t> and </a:t>
            </a:r>
            <a:r>
              <a:rPr lang="nb-NO" dirty="0" err="1"/>
              <a:t>assign</a:t>
            </a:r>
            <a:r>
              <a:rPr lang="nb-NO" dirty="0"/>
              <a:t> an </a:t>
            </a:r>
            <a:r>
              <a:rPr lang="nb-NO" dirty="0" err="1"/>
              <a:t>unique</a:t>
            </a:r>
            <a:r>
              <a:rPr lang="nb-NO" dirty="0"/>
              <a:t> IPv6 </a:t>
            </a:r>
            <a:r>
              <a:rPr lang="nb-NO" dirty="0" err="1"/>
              <a:t>address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/>
              <a:t>To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generate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device</a:t>
            </a:r>
            <a:r>
              <a:rPr lang="nb-NO" dirty="0"/>
              <a:t> </a:t>
            </a:r>
            <a:r>
              <a:rPr lang="nb-NO" dirty="0" err="1"/>
              <a:t>needs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prefix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router</a:t>
            </a:r>
            <a:r>
              <a:rPr lang="nb-NO" dirty="0"/>
              <a:t>, and </a:t>
            </a:r>
            <a:r>
              <a:rPr lang="nb-NO" dirty="0" err="1"/>
              <a:t>then</a:t>
            </a:r>
            <a:r>
              <a:rPr lang="nb-NO" dirty="0"/>
              <a:t> it </a:t>
            </a:r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MAC </a:t>
            </a:r>
            <a:r>
              <a:rPr lang="nb-NO" dirty="0" err="1"/>
              <a:t>address</a:t>
            </a:r>
            <a:r>
              <a:rPr lang="nb-NO" dirty="0"/>
              <a:t> to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IPv6 </a:t>
            </a:r>
            <a:r>
              <a:rPr lang="nb-NO" dirty="0" err="1"/>
              <a:t>address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 err="1"/>
              <a:t>Contacts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router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a </a:t>
            </a:r>
            <a:r>
              <a:rPr lang="nb-NO" dirty="0" err="1"/>
              <a:t>Router</a:t>
            </a:r>
            <a:r>
              <a:rPr lang="nb-NO" dirty="0"/>
              <a:t> </a:t>
            </a:r>
            <a:r>
              <a:rPr lang="nb-NO" dirty="0" err="1"/>
              <a:t>Solicication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prefix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The </a:t>
            </a:r>
            <a:r>
              <a:rPr lang="nb-NO" dirty="0" err="1"/>
              <a:t>router</a:t>
            </a:r>
            <a:r>
              <a:rPr lang="nb-NO" dirty="0"/>
              <a:t> </a:t>
            </a:r>
            <a:r>
              <a:rPr lang="nb-NO" dirty="0" err="1"/>
              <a:t>doesn’t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IPv6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devices</a:t>
            </a:r>
            <a:r>
              <a:rPr lang="nb-NO" dirty="0"/>
              <a:t> </a:t>
            </a:r>
            <a:r>
              <a:rPr lang="nb-NO" dirty="0" err="1"/>
              <a:t>assign</a:t>
            </a:r>
            <a:r>
              <a:rPr lang="nb-NO" dirty="0"/>
              <a:t> </a:t>
            </a:r>
            <a:r>
              <a:rPr lang="nb-NO" dirty="0" err="1"/>
              <a:t>themselves</a:t>
            </a:r>
            <a:r>
              <a:rPr lang="nb-NO" dirty="0"/>
              <a:t> (</a:t>
            </a:r>
            <a:r>
              <a:rPr lang="nb-NO" dirty="0" err="1"/>
              <a:t>hence</a:t>
            </a:r>
            <a:r>
              <a:rPr lang="nb-NO" dirty="0"/>
              <a:t> </a:t>
            </a:r>
            <a:r>
              <a:rPr lang="nb-NO" dirty="0" err="1"/>
              <a:t>classless</a:t>
            </a:r>
            <a:r>
              <a:rPr lang="nb-NO" dirty="0"/>
              <a:t>), so to </a:t>
            </a:r>
            <a:r>
              <a:rPr lang="nb-NO" dirty="0" err="1"/>
              <a:t>avoid</a:t>
            </a:r>
            <a:r>
              <a:rPr lang="nb-NO" dirty="0"/>
              <a:t> </a:t>
            </a:r>
            <a:r>
              <a:rPr lang="nb-NO" dirty="0" err="1"/>
              <a:t>duplicate</a:t>
            </a:r>
            <a:r>
              <a:rPr lang="nb-NO" dirty="0"/>
              <a:t> </a:t>
            </a:r>
            <a:r>
              <a:rPr lang="nb-NO" dirty="0" err="1"/>
              <a:t>addresses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devices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a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called</a:t>
            </a:r>
            <a:r>
              <a:rPr lang="nb-NO" dirty="0"/>
              <a:t> </a:t>
            </a:r>
            <a:r>
              <a:rPr lang="nb-NO" dirty="0" err="1"/>
              <a:t>Duplicate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 </a:t>
            </a:r>
            <a:r>
              <a:rPr lang="nb-NO" dirty="0" err="1"/>
              <a:t>Detection</a:t>
            </a:r>
            <a:r>
              <a:rPr lang="nb-NO" dirty="0"/>
              <a:t> (DAD), </a:t>
            </a: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 to ARP.</a:t>
            </a:r>
          </a:p>
        </p:txBody>
      </p:sp>
    </p:spTree>
    <p:extLst>
      <p:ext uri="{BB962C8B-B14F-4D97-AF65-F5344CB8AC3E}">
        <p14:creationId xmlns:p14="http://schemas.microsoft.com/office/powerpoint/2010/main" val="22517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F1FF-66F7-41B3-B65E-A8CB5AA4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Stateful</a:t>
            </a:r>
            <a:r>
              <a:rPr lang="nb-NO" dirty="0"/>
              <a:t> </a:t>
            </a:r>
            <a:r>
              <a:rPr lang="nb-NO" dirty="0" err="1"/>
              <a:t>configuration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dhcpv6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ED96-B213-413E-B22A-717C3604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 to IPv4 DHCP</a:t>
            </a:r>
          </a:p>
          <a:p>
            <a:r>
              <a:rPr lang="nb-NO" dirty="0"/>
              <a:t>The DHCP </a:t>
            </a:r>
            <a:r>
              <a:rPr lang="nb-NO" dirty="0" err="1"/>
              <a:t>keeps</a:t>
            </a:r>
            <a:r>
              <a:rPr lang="nb-NO" dirty="0"/>
              <a:t> </a:t>
            </a:r>
            <a:r>
              <a:rPr lang="nb-NO" dirty="0" err="1"/>
              <a:t>track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addresses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lease, so </a:t>
            </a:r>
            <a:r>
              <a:rPr lang="nb-NO" dirty="0" err="1"/>
              <a:t>this</a:t>
            </a:r>
            <a:r>
              <a:rPr lang="nb-NO" dirty="0"/>
              <a:t> is a </a:t>
            </a:r>
            <a:r>
              <a:rPr lang="nb-NO" dirty="0" err="1"/>
              <a:t>stateful</a:t>
            </a:r>
            <a:r>
              <a:rPr lang="nb-NO" dirty="0"/>
              <a:t> </a:t>
            </a:r>
            <a:r>
              <a:rPr lang="nb-NO" dirty="0" err="1"/>
              <a:t>configuration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04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2066-9F59-4BD6-B2E7-53578E3B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Interoperability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CB91-50E0-4C44-9753-85ECDD52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IPv4 is still more in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IPv6, so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needs</a:t>
            </a:r>
            <a:r>
              <a:rPr lang="nb-NO" dirty="0"/>
              <a:t> to be </a:t>
            </a:r>
            <a:r>
              <a:rPr lang="nb-NO" dirty="0" err="1"/>
              <a:t>ways</a:t>
            </a:r>
            <a:r>
              <a:rPr lang="nb-NO" dirty="0"/>
              <a:t> for </a:t>
            </a:r>
            <a:r>
              <a:rPr lang="nb-NO" dirty="0" err="1"/>
              <a:t>these</a:t>
            </a:r>
            <a:r>
              <a:rPr lang="nb-NO" dirty="0"/>
              <a:t> to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together</a:t>
            </a:r>
            <a:r>
              <a:rPr lang="nb-NO" dirty="0"/>
              <a:t>.</a:t>
            </a:r>
          </a:p>
          <a:p>
            <a:r>
              <a:rPr lang="nb-NO" b="1" dirty="0"/>
              <a:t>Dual </a:t>
            </a:r>
            <a:r>
              <a:rPr lang="nb-NO" b="1" dirty="0" err="1"/>
              <a:t>stack</a:t>
            </a:r>
            <a:r>
              <a:rPr lang="nb-NO" dirty="0"/>
              <a:t> – NIC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support and </a:t>
            </a:r>
            <a:r>
              <a:rPr lang="nb-NO" dirty="0" err="1"/>
              <a:t>process</a:t>
            </a:r>
            <a:r>
              <a:rPr lang="nb-NO" dirty="0"/>
              <a:t> IPv4 and IPv6 </a:t>
            </a:r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simultaneously</a:t>
            </a:r>
            <a:r>
              <a:rPr lang="nb-NO" dirty="0"/>
              <a:t>. (</a:t>
            </a:r>
            <a:r>
              <a:rPr lang="nb-NO" dirty="0" err="1"/>
              <a:t>needs</a:t>
            </a:r>
            <a:r>
              <a:rPr lang="nb-NO" dirty="0"/>
              <a:t> an IPv4 + an IPv6 </a:t>
            </a:r>
            <a:r>
              <a:rPr lang="nb-NO" dirty="0" err="1"/>
              <a:t>addr</a:t>
            </a:r>
            <a:r>
              <a:rPr lang="nb-NO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8568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03B01-922F-4500-AE78-C7EA24C8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Interoperability</a:t>
            </a:r>
            <a:r>
              <a:rPr lang="nb-NO" dirty="0"/>
              <a:t> IPv4-IPv6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3EA3-108D-46D4-823F-31D6FAC13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ISATAP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7CE720-8F5C-4CC9-A204-0B1367A0415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nb-NO" dirty="0" err="1"/>
              <a:t>Allows</a:t>
            </a:r>
            <a:r>
              <a:rPr lang="nb-NO" dirty="0"/>
              <a:t> </a:t>
            </a:r>
            <a:r>
              <a:rPr lang="nb-NO" dirty="0" err="1"/>
              <a:t>transmission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IPv6 data </a:t>
            </a:r>
            <a:r>
              <a:rPr lang="nb-NO" dirty="0" err="1"/>
              <a:t>across</a:t>
            </a:r>
            <a:r>
              <a:rPr lang="nb-NO" dirty="0"/>
              <a:t> an IPv4 </a:t>
            </a:r>
            <a:r>
              <a:rPr lang="nb-NO" dirty="0" err="1"/>
              <a:t>network</a:t>
            </a:r>
            <a:endParaRPr lang="nb-NO" dirty="0"/>
          </a:p>
          <a:p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require</a:t>
            </a:r>
            <a:r>
              <a:rPr lang="nb-NO" dirty="0"/>
              <a:t> </a:t>
            </a:r>
            <a:r>
              <a:rPr lang="nb-NO" dirty="0" err="1"/>
              <a:t>multicast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F6125-DBCB-4698-92C7-344F280BC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6to4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1E2729-7DE3-40F2-8CB7-084F2BA46BE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nb-NO" dirty="0" err="1"/>
              <a:t>Allows</a:t>
            </a:r>
            <a:r>
              <a:rPr lang="nb-NO" dirty="0"/>
              <a:t> </a:t>
            </a:r>
            <a:r>
              <a:rPr lang="nb-NO" dirty="0" err="1"/>
              <a:t>devices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separate IPv6 </a:t>
            </a:r>
            <a:r>
              <a:rPr lang="nb-NO" dirty="0" err="1"/>
              <a:t>networks</a:t>
            </a:r>
            <a:r>
              <a:rPr lang="nb-NO" dirty="0"/>
              <a:t>  to </a:t>
            </a:r>
            <a:r>
              <a:rPr lang="nb-NO" dirty="0" err="1"/>
              <a:t>communicate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eachother</a:t>
            </a:r>
            <a:r>
              <a:rPr lang="nb-NO" dirty="0"/>
              <a:t> </a:t>
            </a:r>
            <a:r>
              <a:rPr lang="nb-NO" dirty="0" err="1"/>
              <a:t>across</a:t>
            </a:r>
            <a:r>
              <a:rPr lang="nb-NO" dirty="0"/>
              <a:t> an IPv4 </a:t>
            </a:r>
            <a:r>
              <a:rPr lang="nb-NO" dirty="0" err="1"/>
              <a:t>network</a:t>
            </a:r>
            <a:endParaRPr lang="nb-NO" dirty="0"/>
          </a:p>
          <a:p>
            <a:r>
              <a:rPr lang="nb-NO" dirty="0" err="1"/>
              <a:t>Requires</a:t>
            </a:r>
            <a:r>
              <a:rPr lang="nb-NO" dirty="0"/>
              <a:t> </a:t>
            </a:r>
            <a:r>
              <a:rPr lang="nb-NO" dirty="0" err="1"/>
              <a:t>supporting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r>
              <a:rPr lang="nb-NO" dirty="0"/>
              <a:t>, </a:t>
            </a:r>
            <a:r>
              <a:rPr lang="nb-NO" dirty="0" err="1"/>
              <a:t>such</a:t>
            </a:r>
            <a:r>
              <a:rPr lang="nb-NO" dirty="0"/>
              <a:t> as 6to4 </a:t>
            </a:r>
            <a:r>
              <a:rPr lang="nb-NO" dirty="0" err="1"/>
              <a:t>routers</a:t>
            </a:r>
            <a:r>
              <a:rPr lang="nb-NO" dirty="0"/>
              <a:t> and a </a:t>
            </a:r>
            <a:r>
              <a:rPr lang="nb-NO" dirty="0" err="1"/>
              <a:t>public</a:t>
            </a:r>
            <a:r>
              <a:rPr lang="nb-NO" dirty="0"/>
              <a:t> IPv4 </a:t>
            </a:r>
            <a:r>
              <a:rPr lang="nb-NO" dirty="0" err="1"/>
              <a:t>address</a:t>
            </a:r>
            <a:r>
              <a:rPr lang="nb-NO" dirty="0"/>
              <a:t>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endpoint</a:t>
            </a:r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FDB007-F9D8-45E1-8ADD-28811C500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err="1"/>
              <a:t>Teredo</a:t>
            </a:r>
            <a:endParaRPr lang="nb-N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F3F697-AE60-4DAD-9E0F-9F12A911B5A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nb-NO" dirty="0" err="1"/>
              <a:t>Similar</a:t>
            </a:r>
            <a:r>
              <a:rPr lang="nb-NO" dirty="0"/>
              <a:t> to 6to4, </a:t>
            </a:r>
            <a:r>
              <a:rPr lang="nb-NO" dirty="0" err="1"/>
              <a:t>but</a:t>
            </a:r>
            <a:r>
              <a:rPr lang="nb-NO" dirty="0"/>
              <a:t> it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works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uses</a:t>
            </a:r>
            <a:r>
              <a:rPr lang="nb-NO" dirty="0"/>
              <a:t> NAT</a:t>
            </a:r>
          </a:p>
          <a:p>
            <a:r>
              <a:rPr lang="nb-NO" dirty="0" err="1"/>
              <a:t>Uses</a:t>
            </a:r>
            <a:r>
              <a:rPr lang="nb-NO" dirty="0"/>
              <a:t> UDP for </a:t>
            </a:r>
            <a:r>
              <a:rPr lang="nb-NO" dirty="0" err="1"/>
              <a:t>encapsulation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72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7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797F5A6-E25A-4F76-9BB7-B53DCA12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Shorten these IPv6 addresses</a:t>
            </a:r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34BC62A6-E4D9-44A1-B28F-A72F007D3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984139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9168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B1DB-E876-4BCA-BB2C-1E102B72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resolution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6F47-ADF1-4293-A742-AB9067BF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 System</a:t>
            </a:r>
          </a:p>
          <a:p>
            <a:r>
              <a:rPr lang="nb-NO" dirty="0"/>
              <a:t>Hosts file</a:t>
            </a:r>
          </a:p>
          <a:p>
            <a:r>
              <a:rPr lang="nb-NO" dirty="0"/>
              <a:t>WINS</a:t>
            </a:r>
          </a:p>
        </p:txBody>
      </p:sp>
    </p:spTree>
    <p:extLst>
      <p:ext uri="{BB962C8B-B14F-4D97-AF65-F5344CB8AC3E}">
        <p14:creationId xmlns:p14="http://schemas.microsoft.com/office/powerpoint/2010/main" val="168283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9F5A-67D5-4BE7-BBEF-A40FA4C5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DNS – 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CEB2-BB30-417F-9291-C41123E8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sz="2400" dirty="0"/>
              <a:t>The </a:t>
            </a:r>
            <a:r>
              <a:rPr lang="en-US" altLang="nb-NO" sz="2400" b="1" i="1" dirty="0"/>
              <a:t>Domain Name System (DNS)</a:t>
            </a:r>
            <a:r>
              <a:rPr lang="en-US" altLang="nb-NO" sz="2400" dirty="0"/>
              <a:t> is a worldwide service that resolves host names (FQDN) to IP addresses. </a:t>
            </a:r>
          </a:p>
          <a:p>
            <a:r>
              <a:rPr lang="en-US" altLang="nb-NO" sz="2400" dirty="0"/>
              <a:t>This ensures proper communication between computers. DNS servers can ask a different DNS server if they can’t resolve the IP.</a:t>
            </a:r>
          </a:p>
          <a:p>
            <a:r>
              <a:rPr lang="en-US" altLang="nb-NO" sz="2400" dirty="0"/>
              <a:t>DNS uses port 53.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3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3228-CBCF-4854-9A72-D74A2235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nb-NO" dirty="0"/>
              <a:t>FQDN 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271DC1-6BF7-4C08-AD55-C0A44A39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874761"/>
            <a:ext cx="4635583" cy="11125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DDB9-94B0-458D-B107-25CA86E4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nb-NO" dirty="0" err="1"/>
              <a:t>You</a:t>
            </a:r>
            <a:r>
              <a:rPr lang="nb-NO" dirty="0"/>
              <a:t> most </a:t>
            </a:r>
            <a:r>
              <a:rPr lang="nb-NO" dirty="0" err="1"/>
              <a:t>likely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daily</a:t>
            </a:r>
            <a:endParaRPr lang="nb-NO" dirty="0"/>
          </a:p>
          <a:p>
            <a:pPr>
              <a:lnSpc>
                <a:spcPct val="110000"/>
              </a:lnSpc>
            </a:pPr>
            <a:r>
              <a:rPr lang="nb-NO" dirty="0" err="1"/>
              <a:t>Easier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(for </a:t>
            </a:r>
            <a:r>
              <a:rPr lang="nb-NO" dirty="0" err="1"/>
              <a:t>humans</a:t>
            </a:r>
            <a:r>
              <a:rPr lang="nb-NO" dirty="0"/>
              <a:t>) to </a:t>
            </a:r>
            <a:r>
              <a:rPr lang="nb-NO" dirty="0" err="1"/>
              <a:t>identify</a:t>
            </a:r>
            <a:r>
              <a:rPr lang="nb-NO" dirty="0"/>
              <a:t> a host or service</a:t>
            </a:r>
          </a:p>
          <a:p>
            <a:pPr>
              <a:lnSpc>
                <a:spcPct val="110000"/>
              </a:lnSpc>
            </a:pPr>
            <a:r>
              <a:rPr lang="nb-NO" dirty="0"/>
              <a:t>Split in 4:</a:t>
            </a:r>
          </a:p>
          <a:p>
            <a:pPr lvl="1">
              <a:lnSpc>
                <a:spcPct val="110000"/>
              </a:lnSpc>
            </a:pPr>
            <a:r>
              <a:rPr lang="nb-NO" dirty="0"/>
              <a:t>Host</a:t>
            </a:r>
          </a:p>
          <a:p>
            <a:pPr lvl="1">
              <a:lnSpc>
                <a:spcPct val="110000"/>
              </a:lnSpc>
            </a:pPr>
            <a:r>
              <a:rPr lang="nb-NO" dirty="0" err="1"/>
              <a:t>Domain</a:t>
            </a:r>
            <a:endParaRPr lang="nb-NO" dirty="0"/>
          </a:p>
          <a:p>
            <a:pPr lvl="1">
              <a:lnSpc>
                <a:spcPct val="110000"/>
              </a:lnSpc>
            </a:pPr>
            <a:r>
              <a:rPr lang="nb-NO" dirty="0"/>
              <a:t>TLD</a:t>
            </a:r>
          </a:p>
          <a:p>
            <a:pPr lvl="1">
              <a:lnSpc>
                <a:spcPct val="110000"/>
              </a:lnSpc>
            </a:pPr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Domain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27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FBC7-9842-4F3B-A726-E46D6801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nb-NO" dirty="0"/>
              <a:t>Host</a:t>
            </a:r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455AB-CB46-42B4-9EF8-C736DF886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562159"/>
            <a:ext cx="4635583" cy="11125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6188-CE12-4E61-84D8-CA89F3735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anything</a:t>
            </a:r>
            <a:r>
              <a:rPr lang="nb-NO" dirty="0"/>
              <a:t>, </a:t>
            </a:r>
            <a:r>
              <a:rPr lang="nb-NO" dirty="0" err="1"/>
              <a:t>often</a:t>
            </a:r>
            <a:r>
              <a:rPr lang="nb-NO" dirty="0"/>
              <a:t> given a relevant </a:t>
            </a:r>
            <a:r>
              <a:rPr lang="nb-NO" dirty="0" err="1"/>
              <a:t>name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service </a:t>
            </a:r>
            <a:r>
              <a:rPr lang="nb-NO" dirty="0" err="1"/>
              <a:t>provided</a:t>
            </a:r>
            <a:endParaRPr lang="nb-NO" dirty="0"/>
          </a:p>
          <a:p>
            <a:pPr lvl="1"/>
            <a:r>
              <a:rPr lang="nb-NO" b="1" dirty="0"/>
              <a:t>Studies</a:t>
            </a:r>
            <a:r>
              <a:rPr lang="nb-NO" dirty="0"/>
              <a:t>.itacademy.no</a:t>
            </a:r>
          </a:p>
          <a:p>
            <a:pPr lvl="1"/>
            <a:r>
              <a:rPr lang="nb-NO" b="1" dirty="0"/>
              <a:t>www</a:t>
            </a:r>
            <a:r>
              <a:rPr lang="nb-NO" dirty="0"/>
              <a:t>.itacademy.no</a:t>
            </a:r>
          </a:p>
          <a:p>
            <a:pPr lvl="1"/>
            <a:r>
              <a:rPr lang="nb-NO" b="1" dirty="0"/>
              <a:t>Dc-01</a:t>
            </a:r>
            <a:r>
              <a:rPr lang="nb-NO" dirty="0"/>
              <a:t>.itacademy.no</a:t>
            </a:r>
          </a:p>
        </p:txBody>
      </p:sp>
    </p:spTree>
    <p:extLst>
      <p:ext uri="{BB962C8B-B14F-4D97-AF65-F5344CB8AC3E}">
        <p14:creationId xmlns:p14="http://schemas.microsoft.com/office/powerpoint/2010/main" val="127387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A752-64ED-400F-AEAE-BDBBAA4D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5165-3031-40D1-8790-73678D97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sz="2400" dirty="0"/>
              <a:t>IPv6 is the “new” generation of IP addressing for the Internet, but it can also be used in small office/home networks</a:t>
            </a:r>
          </a:p>
          <a:p>
            <a:r>
              <a:rPr lang="en-US" dirty="0"/>
              <a:t>IPv6 was made due to shortages of IPv4 addresses.</a:t>
            </a:r>
          </a:p>
          <a:p>
            <a:r>
              <a:rPr lang="en-US" dirty="0"/>
              <a:t>IPv4 is 32-bit, IPv6 is 128-bit</a:t>
            </a:r>
          </a:p>
          <a:p>
            <a:pPr lvl="1"/>
            <a:r>
              <a:rPr lang="en-US" dirty="0"/>
              <a:t>IPv4 Max 4.2b addresses</a:t>
            </a:r>
          </a:p>
          <a:p>
            <a:pPr lvl="1"/>
            <a:r>
              <a:rPr lang="en-US" dirty="0"/>
              <a:t>IPv6 Max 340,282,366,920,938,463,463,374,607,431,768,211,456 addresses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649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53AB39-1D2B-4DE8-89C6-57D54FFD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nb-NO" sz="4000"/>
              <a:t>Domain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AC8C1-279A-4688-BB8C-642DD0B3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nb-NO" sz="1800" dirty="0"/>
              <a:t>The </a:t>
            </a:r>
            <a:r>
              <a:rPr lang="nb-NO" sz="1800" dirty="0" err="1"/>
              <a:t>domain</a:t>
            </a:r>
            <a:r>
              <a:rPr lang="nb-NO" sz="1800" dirty="0"/>
              <a:t> part </a:t>
            </a:r>
            <a:r>
              <a:rPr lang="nb-NO" sz="1800" dirty="0" err="1"/>
              <a:t>of</a:t>
            </a:r>
            <a:r>
              <a:rPr lang="nb-NO" sz="1800" dirty="0"/>
              <a:t> a FQDN has to be </a:t>
            </a:r>
            <a:r>
              <a:rPr lang="nb-NO" sz="1800" dirty="0" err="1"/>
              <a:t>registered</a:t>
            </a:r>
            <a:r>
              <a:rPr lang="nb-NO" sz="1800" dirty="0"/>
              <a:t> </a:t>
            </a:r>
            <a:r>
              <a:rPr lang="nb-NO" sz="1800" dirty="0" err="1"/>
              <a:t>with</a:t>
            </a:r>
            <a:r>
              <a:rPr lang="nb-NO" sz="1800" dirty="0"/>
              <a:t> a «</a:t>
            </a:r>
            <a:r>
              <a:rPr lang="nb-NO" sz="1800" dirty="0" err="1"/>
              <a:t>domain</a:t>
            </a:r>
            <a:r>
              <a:rPr lang="nb-NO" sz="1800" dirty="0"/>
              <a:t> </a:t>
            </a:r>
            <a:r>
              <a:rPr lang="nb-NO" sz="1800" dirty="0" err="1"/>
              <a:t>name</a:t>
            </a:r>
            <a:r>
              <a:rPr lang="nb-NO" sz="1800" dirty="0"/>
              <a:t> </a:t>
            </a:r>
            <a:r>
              <a:rPr lang="nb-NO" sz="1800" dirty="0" err="1"/>
              <a:t>registrar</a:t>
            </a:r>
            <a:r>
              <a:rPr lang="nb-NO" sz="1800" dirty="0"/>
              <a:t>».</a:t>
            </a:r>
          </a:p>
          <a:p>
            <a:pPr lvl="1"/>
            <a:r>
              <a:rPr lang="nb-NO" sz="1800" dirty="0">
                <a:hlinkClick r:id="rId2"/>
              </a:rPr>
              <a:t>https://domene.shop</a:t>
            </a:r>
            <a:r>
              <a:rPr lang="nb-NO" sz="1800" dirty="0"/>
              <a:t> </a:t>
            </a:r>
          </a:p>
          <a:p>
            <a:r>
              <a:rPr lang="nb-NO" sz="1800" dirty="0" err="1"/>
              <a:t>Example</a:t>
            </a:r>
            <a:r>
              <a:rPr lang="nb-NO" sz="1800" dirty="0"/>
              <a:t> : «www.youtube.com»</a:t>
            </a:r>
          </a:p>
          <a:p>
            <a:pPr lvl="1"/>
            <a:r>
              <a:rPr lang="nb-NO" sz="1800" dirty="0" err="1"/>
              <a:t>Can</a:t>
            </a:r>
            <a:r>
              <a:rPr lang="nb-NO" sz="1800" dirty="0"/>
              <a:t> have multiple sub </a:t>
            </a:r>
            <a:r>
              <a:rPr lang="nb-NO" sz="1800" dirty="0" err="1"/>
              <a:t>domains</a:t>
            </a:r>
            <a:endParaRPr lang="nb-NO" sz="1800" dirty="0"/>
          </a:p>
          <a:p>
            <a:pPr lvl="2"/>
            <a:r>
              <a:rPr lang="nb-NO" dirty="0"/>
              <a:t>www.gaming.youtube.com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0281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CF5-D883-46A7-A3F8-80EEE641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Top-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domain</a:t>
            </a:r>
            <a:r>
              <a:rPr lang="nb-NO" dirty="0"/>
              <a:t> (TLD)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F68F-9A29-4C2D-83C7-8CD110AB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by «Internet Corporation for Assigned Names and Numbers (ICANN)</a:t>
            </a:r>
          </a:p>
          <a:p>
            <a:r>
              <a:rPr lang="en-US" dirty="0"/>
              <a:t>3 Categories:</a:t>
            </a:r>
          </a:p>
          <a:p>
            <a:pPr lvl="1"/>
            <a:r>
              <a:rPr lang="en-US" dirty="0"/>
              <a:t>Country code – two letter domain name that reflects the country of origin. (.no or .se)</a:t>
            </a:r>
          </a:p>
          <a:p>
            <a:pPr lvl="1"/>
            <a:r>
              <a:rPr lang="en-US" dirty="0"/>
              <a:t>Sponsored TLD – reflects the community that they represent (.</a:t>
            </a:r>
            <a:r>
              <a:rPr lang="en-US" dirty="0" err="1"/>
              <a:t>edu</a:t>
            </a:r>
            <a:r>
              <a:rPr lang="en-US" dirty="0"/>
              <a:t> – education, .gov government etc.)</a:t>
            </a:r>
          </a:p>
          <a:p>
            <a:pPr lvl="1"/>
            <a:r>
              <a:rPr lang="en-US" dirty="0"/>
              <a:t>Unsponsored TLD – These don’t represent any form of community (.com, .org)</a:t>
            </a:r>
          </a:p>
        </p:txBody>
      </p:sp>
    </p:spTree>
    <p:extLst>
      <p:ext uri="{BB962C8B-B14F-4D97-AF65-F5344CB8AC3E}">
        <p14:creationId xmlns:p14="http://schemas.microsoft.com/office/powerpoint/2010/main" val="144383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E465-B4C7-4772-8CF8-8360B681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domain</a:t>
            </a:r>
            <a:r>
              <a:rPr lang="nb-NO" dirty="0"/>
              <a:t>  .</a:t>
            </a:r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3D86B-2019-41A0-90D5-9C2EA086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874761"/>
            <a:ext cx="4635583" cy="11125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E3508-D9C8-4C6C-88EC-C29E8807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We don’t need to add the root domain in the link “.”</a:t>
            </a:r>
          </a:p>
          <a:p>
            <a:r>
              <a:rPr lang="en-US" dirty="0"/>
              <a:t>Refers to the 13 root domain servers on the internet</a:t>
            </a:r>
          </a:p>
          <a:p>
            <a:r>
              <a:rPr lang="en-US" dirty="0"/>
              <a:t>Its job is to hold all the names and IP addresses of the top-level domain</a:t>
            </a:r>
          </a:p>
        </p:txBody>
      </p:sp>
    </p:spTree>
    <p:extLst>
      <p:ext uri="{BB962C8B-B14F-4D97-AF65-F5344CB8AC3E}">
        <p14:creationId xmlns:p14="http://schemas.microsoft.com/office/powerpoint/2010/main" val="3993143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4847-9C13-476D-9FC7-C615A681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b-NO" sz="2800" dirty="0" err="1"/>
              <a:t>Hierarchy</a:t>
            </a:r>
            <a:endParaRPr lang="nb-NO" sz="2800" dirty="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F6D254-1114-47CD-94B4-28F68D1D8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23117"/>
            <a:ext cx="6112382" cy="360630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75842C-3802-4772-B6E4-5A8CD0A8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0484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549C-24E0-4ECA-B793-2794FF2F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DNS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C552-55E0-40B0-8B5C-686C317C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A DNS server has 3 </a:t>
            </a:r>
            <a:r>
              <a:rPr lang="nb-NO" dirty="0" err="1"/>
              <a:t>ways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obtaining</a:t>
            </a:r>
            <a:r>
              <a:rPr lang="nb-NO" dirty="0"/>
              <a:t> records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Manual </a:t>
            </a:r>
            <a:r>
              <a:rPr lang="nb-NO" dirty="0" err="1"/>
              <a:t>entry</a:t>
            </a:r>
            <a:r>
              <a:rPr lang="nb-NO" dirty="0"/>
              <a:t> – an administrator </a:t>
            </a:r>
            <a:r>
              <a:rPr lang="nb-NO" dirty="0" err="1"/>
              <a:t>manually</a:t>
            </a:r>
            <a:r>
              <a:rPr lang="nb-NO" dirty="0"/>
              <a:t> </a:t>
            </a:r>
            <a:r>
              <a:rPr lang="nb-NO" dirty="0" err="1"/>
              <a:t>creates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record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/>
              <a:t>Dynamic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– </a:t>
            </a:r>
            <a:r>
              <a:rPr lang="nb-NO" dirty="0" err="1"/>
              <a:t>Dynamic</a:t>
            </a:r>
            <a:r>
              <a:rPr lang="nb-NO" dirty="0"/>
              <a:t>… </a:t>
            </a:r>
            <a:r>
              <a:rPr lang="nb-NO" dirty="0" err="1"/>
              <a:t>requires</a:t>
            </a:r>
            <a:r>
              <a:rPr lang="nb-NO" dirty="0"/>
              <a:t> an os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register </a:t>
            </a:r>
            <a:r>
              <a:rPr lang="nb-NO" dirty="0" err="1"/>
              <a:t>its</a:t>
            </a:r>
            <a:r>
              <a:rPr lang="nb-NO" dirty="0"/>
              <a:t> IP and </a:t>
            </a:r>
            <a:r>
              <a:rPr lang="nb-NO" dirty="0" err="1"/>
              <a:t>hostname</a:t>
            </a:r>
            <a:r>
              <a:rPr lang="nb-NO" dirty="0"/>
              <a:t> </a:t>
            </a:r>
            <a:r>
              <a:rPr lang="nb-NO" dirty="0" err="1"/>
              <a:t>automatically</a:t>
            </a:r>
            <a:r>
              <a:rPr lang="nb-NO" dirty="0"/>
              <a:t> (Windows)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Zone transfer – Records </a:t>
            </a:r>
            <a:r>
              <a:rPr lang="nb-NO" dirty="0" err="1"/>
              <a:t>updated</a:t>
            </a:r>
            <a:r>
              <a:rPr lang="nb-NO" dirty="0"/>
              <a:t> from </a:t>
            </a:r>
            <a:r>
              <a:rPr lang="nb-NO" dirty="0" err="1"/>
              <a:t>main</a:t>
            </a:r>
            <a:r>
              <a:rPr lang="nb-NO" dirty="0"/>
              <a:t> DNS server to </a:t>
            </a:r>
            <a:r>
              <a:rPr lang="nb-NO" dirty="0" err="1"/>
              <a:t>secondary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38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9A69-2409-4231-9352-029F8AF6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8D39-9DDC-427C-AFED-09D9B851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A records – </a:t>
            </a:r>
            <a:r>
              <a:rPr lang="nb-NO" dirty="0" err="1"/>
              <a:t>resolves</a:t>
            </a:r>
            <a:r>
              <a:rPr lang="nb-NO" dirty="0"/>
              <a:t> </a:t>
            </a:r>
            <a:r>
              <a:rPr lang="nb-NO" dirty="0" err="1"/>
              <a:t>FQDNs</a:t>
            </a:r>
            <a:r>
              <a:rPr lang="nb-NO" dirty="0"/>
              <a:t> to IPv4 </a:t>
            </a:r>
            <a:r>
              <a:rPr lang="nb-NO" dirty="0" err="1"/>
              <a:t>addr</a:t>
            </a:r>
            <a:r>
              <a:rPr lang="nb-NO" dirty="0"/>
              <a:t>.</a:t>
            </a:r>
          </a:p>
          <a:p>
            <a:r>
              <a:rPr lang="nb-NO" dirty="0"/>
              <a:t>AAAA records – </a:t>
            </a:r>
            <a:r>
              <a:rPr lang="nb-NO" dirty="0" err="1"/>
              <a:t>resolves</a:t>
            </a:r>
            <a:r>
              <a:rPr lang="nb-NO" dirty="0"/>
              <a:t> FQDN to IPv6 </a:t>
            </a:r>
            <a:r>
              <a:rPr lang="nb-NO" dirty="0" err="1"/>
              <a:t>addr</a:t>
            </a:r>
            <a:r>
              <a:rPr lang="nb-NO" dirty="0"/>
              <a:t>.</a:t>
            </a:r>
          </a:p>
          <a:p>
            <a:r>
              <a:rPr lang="nb-NO" dirty="0"/>
              <a:t>NS records –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 servers in a </a:t>
            </a:r>
            <a:r>
              <a:rPr lang="nb-NO" dirty="0" err="1"/>
              <a:t>domain</a:t>
            </a:r>
            <a:endParaRPr lang="nb-NO" dirty="0"/>
          </a:p>
          <a:p>
            <a:r>
              <a:rPr lang="nb-NO" dirty="0"/>
              <a:t>MX records – </a:t>
            </a:r>
            <a:r>
              <a:rPr lang="nb-NO" dirty="0" err="1"/>
              <a:t>contains</a:t>
            </a:r>
            <a:r>
              <a:rPr lang="nb-NO" dirty="0"/>
              <a:t> mail servers</a:t>
            </a:r>
          </a:p>
          <a:p>
            <a:r>
              <a:rPr lang="nb-NO" dirty="0"/>
              <a:t>SRV records –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devices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offers a services, (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controller</a:t>
            </a:r>
            <a:r>
              <a:rPr lang="nb-NO" dirty="0"/>
              <a:t>)</a:t>
            </a:r>
          </a:p>
          <a:p>
            <a:r>
              <a:rPr lang="nb-NO" dirty="0"/>
              <a:t>SOA records –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primary</a:t>
            </a:r>
            <a:r>
              <a:rPr lang="nb-NO" dirty="0"/>
              <a:t> DNS server + </a:t>
            </a:r>
            <a:r>
              <a:rPr lang="nb-NO" dirty="0" err="1"/>
              <a:t>serial</a:t>
            </a:r>
            <a:r>
              <a:rPr lang="nb-NO" dirty="0"/>
              <a:t> </a:t>
            </a:r>
            <a:r>
              <a:rPr lang="nb-NO" dirty="0" err="1"/>
              <a:t>number</a:t>
            </a:r>
            <a:endParaRPr lang="nb-NO" dirty="0"/>
          </a:p>
          <a:p>
            <a:r>
              <a:rPr lang="nb-NO" dirty="0"/>
              <a:t>PTR record – </a:t>
            </a:r>
            <a:r>
              <a:rPr lang="nb-NO" dirty="0" err="1"/>
              <a:t>resolves</a:t>
            </a:r>
            <a:r>
              <a:rPr lang="nb-NO" dirty="0"/>
              <a:t> IPv4 to FQDN</a:t>
            </a:r>
          </a:p>
          <a:p>
            <a:r>
              <a:rPr lang="nb-NO" dirty="0"/>
              <a:t>CNAME – alias, </a:t>
            </a:r>
            <a:r>
              <a:rPr lang="nb-NO" dirty="0" err="1"/>
              <a:t>resolves</a:t>
            </a:r>
            <a:r>
              <a:rPr lang="nb-NO" dirty="0"/>
              <a:t> a FQDN to a </a:t>
            </a:r>
            <a:r>
              <a:rPr lang="nb-NO" dirty="0" err="1"/>
              <a:t>hostname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7761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834D-B1B4-47C8-ABD9-98A053D3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nb-NO" dirty="0" err="1"/>
              <a:t>nslookup</a:t>
            </a:r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01D74-D172-45DC-9CD0-E93D89A39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278312"/>
            <a:ext cx="3582987" cy="21467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864460-1A0D-4C8C-A239-FCA12DC6B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1982788"/>
            <a:ext cx="3582987" cy="21437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B16C-93FF-41B2-94E3-C7077200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 err="1"/>
              <a:t>Nslookup</a:t>
            </a:r>
            <a:r>
              <a:rPr lang="nb-NO" dirty="0"/>
              <a:t> is a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useful</a:t>
            </a:r>
            <a:r>
              <a:rPr lang="nb-NO" dirty="0"/>
              <a:t> </a:t>
            </a:r>
            <a:r>
              <a:rPr lang="nb-NO" dirty="0" err="1"/>
              <a:t>windows</a:t>
            </a:r>
            <a:r>
              <a:rPr lang="nb-NO" dirty="0"/>
              <a:t> </a:t>
            </a:r>
            <a:r>
              <a:rPr lang="nb-NO" dirty="0" err="1"/>
              <a:t>troubleshooting</a:t>
            </a:r>
            <a:r>
              <a:rPr lang="nb-NO" dirty="0"/>
              <a:t> </a:t>
            </a:r>
            <a:r>
              <a:rPr lang="nb-NO" dirty="0" err="1"/>
              <a:t>tool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easily</a:t>
            </a:r>
            <a:r>
              <a:rPr lang="nb-NO" dirty="0"/>
              <a:t>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a FQDN is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resolved</a:t>
            </a:r>
            <a:endParaRPr lang="nb-NO" dirty="0"/>
          </a:p>
          <a:p>
            <a:pPr marL="0" indent="0">
              <a:buNone/>
            </a:pP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specify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DNS server to </a:t>
            </a:r>
            <a:r>
              <a:rPr lang="nb-NO" dirty="0" err="1"/>
              <a:t>use</a:t>
            </a:r>
            <a:r>
              <a:rPr lang="nb-NO" dirty="0"/>
              <a:t> to </a:t>
            </a:r>
            <a:r>
              <a:rPr lang="nb-NO" dirty="0" err="1"/>
              <a:t>resolve</a:t>
            </a:r>
            <a:r>
              <a:rPr lang="nb-NO" dirty="0"/>
              <a:t> FQDN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useful</a:t>
            </a:r>
            <a:r>
              <a:rPr lang="nb-NO" dirty="0"/>
              <a:t> </a:t>
            </a:r>
            <a:r>
              <a:rPr lang="nb-NO" dirty="0" err="1"/>
              <a:t>command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troubleshooting</a:t>
            </a:r>
            <a:r>
              <a:rPr lang="nb-NO" dirty="0"/>
              <a:t> DNS is </a:t>
            </a:r>
            <a:r>
              <a:rPr lang="nb-NO" dirty="0" err="1"/>
              <a:t>ipconfig</a:t>
            </a:r>
            <a:r>
              <a:rPr lang="nb-NO" dirty="0"/>
              <a:t> /</a:t>
            </a:r>
            <a:r>
              <a:rPr lang="nb-NO" dirty="0" err="1"/>
              <a:t>flushdns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22700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BE4B-4C7D-42FB-84B6-2942C227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Hosts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DBC1-8801-4BDA-8A0F-4C3FF43C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The hosts file is a file in Windows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provides</a:t>
            </a:r>
            <a:r>
              <a:rPr lang="nb-NO" dirty="0"/>
              <a:t> a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resolving</a:t>
            </a:r>
            <a:r>
              <a:rPr lang="nb-NO" dirty="0"/>
              <a:t> host </a:t>
            </a:r>
            <a:r>
              <a:rPr lang="nb-NO" dirty="0" err="1"/>
              <a:t>names</a:t>
            </a:r>
            <a:r>
              <a:rPr lang="nb-NO" dirty="0"/>
              <a:t> </a:t>
            </a:r>
            <a:r>
              <a:rPr lang="nb-NO" dirty="0" err="1"/>
              <a:t>locally</a:t>
            </a:r>
            <a:r>
              <a:rPr lang="nb-NO" dirty="0"/>
              <a:t> (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resolves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has </a:t>
            </a:r>
            <a:r>
              <a:rPr lang="nb-NO" dirty="0" err="1"/>
              <a:t>that</a:t>
            </a:r>
            <a:r>
              <a:rPr lang="nb-NO" dirty="0"/>
              <a:t> hosts file)</a:t>
            </a:r>
          </a:p>
          <a:p>
            <a:pPr marL="0" indent="0">
              <a:buNone/>
            </a:pPr>
            <a:r>
              <a:rPr lang="nb-NO" dirty="0"/>
              <a:t>The hosts file is </a:t>
            </a:r>
            <a:r>
              <a:rPr lang="nb-NO" dirty="0" err="1"/>
              <a:t>checked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devices</a:t>
            </a:r>
            <a:r>
              <a:rPr lang="nb-NO" dirty="0"/>
              <a:t> </a:t>
            </a:r>
            <a:r>
              <a:rPr lang="nb-NO" dirty="0" err="1"/>
              <a:t>sends</a:t>
            </a:r>
            <a:r>
              <a:rPr lang="nb-NO" dirty="0"/>
              <a:t> a DNS </a:t>
            </a:r>
            <a:r>
              <a:rPr lang="nb-NO" dirty="0" err="1"/>
              <a:t>query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/>
              <a:t>The host file is </a:t>
            </a:r>
            <a:r>
              <a:rPr lang="nb-NO" dirty="0" err="1"/>
              <a:t>located</a:t>
            </a:r>
            <a:r>
              <a:rPr lang="nb-NO" dirty="0"/>
              <a:t> in %</a:t>
            </a:r>
            <a:r>
              <a:rPr lang="nb-NO" dirty="0" err="1"/>
              <a:t>systemroot</a:t>
            </a:r>
            <a:r>
              <a:rPr lang="nb-NO" dirty="0"/>
              <a:t>%\System32\drivers\</a:t>
            </a:r>
            <a:r>
              <a:rPr lang="nb-NO" dirty="0" err="1"/>
              <a:t>etc</a:t>
            </a:r>
            <a:r>
              <a:rPr lang="nb-NO" dirty="0"/>
              <a:t>\</a:t>
            </a:r>
          </a:p>
          <a:p>
            <a:pPr marL="0" indent="0">
              <a:buNone/>
            </a:pP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edited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notepad</a:t>
            </a:r>
            <a:r>
              <a:rPr lang="nb-NO" dirty="0"/>
              <a:t> (as </a:t>
            </a:r>
            <a:r>
              <a:rPr lang="nb-NO" dirty="0" err="1"/>
              <a:t>admin</a:t>
            </a:r>
            <a:r>
              <a:rPr lang="nb-NO" dirty="0"/>
              <a:t>)</a:t>
            </a:r>
          </a:p>
          <a:p>
            <a:r>
              <a:rPr lang="nb-NO" dirty="0" err="1"/>
              <a:t>Mostly</a:t>
            </a:r>
            <a:r>
              <a:rPr lang="nb-NO" dirty="0"/>
              <a:t> used to </a:t>
            </a:r>
            <a:r>
              <a:rPr lang="nb-NO" dirty="0" err="1"/>
              <a:t>prank</a:t>
            </a:r>
            <a:r>
              <a:rPr lang="nb-NO" dirty="0"/>
              <a:t> </a:t>
            </a:r>
            <a:r>
              <a:rPr lang="nb-NO" dirty="0" err="1"/>
              <a:t>coworkers</a:t>
            </a:r>
            <a:r>
              <a:rPr lang="nb-NO" dirty="0"/>
              <a:t> by </a:t>
            </a:r>
            <a:r>
              <a:rPr lang="nb-NO" dirty="0" err="1"/>
              <a:t>resolving</a:t>
            </a:r>
            <a:r>
              <a:rPr lang="nb-NO" dirty="0"/>
              <a:t> vg.no to </a:t>
            </a:r>
            <a:r>
              <a:rPr lang="nb-NO" dirty="0" err="1"/>
              <a:t>various</a:t>
            </a:r>
            <a:r>
              <a:rPr lang="nb-NO" dirty="0"/>
              <a:t> triple x </a:t>
            </a:r>
            <a:r>
              <a:rPr lang="nb-NO" dirty="0" err="1"/>
              <a:t>sites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396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9A35-1AF2-4747-9CB5-3887B5F0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E870-DF3E-4A1D-8439-2459B62D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WINS </a:t>
            </a:r>
            <a:r>
              <a:rPr lang="nb-NO" dirty="0" err="1"/>
              <a:t>resolve</a:t>
            </a:r>
            <a:r>
              <a:rPr lang="nb-NO" dirty="0"/>
              <a:t> </a:t>
            </a:r>
            <a:r>
              <a:rPr lang="nb-NO" dirty="0" err="1"/>
              <a:t>names</a:t>
            </a:r>
            <a:r>
              <a:rPr lang="nb-NO" dirty="0"/>
              <a:t> (NetBIOS) to IP </a:t>
            </a:r>
            <a:r>
              <a:rPr lang="nb-NO" dirty="0" err="1"/>
              <a:t>addresses</a:t>
            </a:r>
            <a:endParaRPr lang="nb-NO" dirty="0"/>
          </a:p>
          <a:p>
            <a:r>
              <a:rPr lang="nb-NO" dirty="0" err="1"/>
              <a:t>Doesn’t</a:t>
            </a:r>
            <a:r>
              <a:rPr lang="nb-NO" dirty="0"/>
              <a:t> </a:t>
            </a:r>
            <a:r>
              <a:rPr lang="nb-NO" dirty="0" err="1"/>
              <a:t>include</a:t>
            </a:r>
            <a:r>
              <a:rPr lang="nb-NO" dirty="0"/>
              <a:t> </a:t>
            </a:r>
            <a:r>
              <a:rPr lang="nb-NO" dirty="0" err="1"/>
              <a:t>domain</a:t>
            </a:r>
            <a:r>
              <a:rPr lang="nb-NO" dirty="0"/>
              <a:t>, so it </a:t>
            </a:r>
            <a:r>
              <a:rPr lang="nb-NO" dirty="0" err="1"/>
              <a:t>doesn’t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internet</a:t>
            </a:r>
            <a:endParaRPr lang="nb-NO" dirty="0"/>
          </a:p>
          <a:p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outdated</a:t>
            </a:r>
            <a:r>
              <a:rPr lang="nb-NO" dirty="0"/>
              <a:t>,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reason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since</a:t>
            </a:r>
            <a:r>
              <a:rPr lang="nb-NO" dirty="0"/>
              <a:t> DNS is a </a:t>
            </a:r>
            <a:r>
              <a:rPr lang="nb-NO" dirty="0" err="1"/>
              <a:t>thing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162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FA4F-365E-4C63-8878-C2DBE2F9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9E47-556D-4C01-83D1-DEF6F02A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nb-NO" dirty="0"/>
              <a:t>Used to </a:t>
            </a:r>
            <a:r>
              <a:rPr lang="nb-NO" dirty="0" err="1"/>
              <a:t>automatically</a:t>
            </a:r>
            <a:r>
              <a:rPr lang="nb-NO" dirty="0"/>
              <a:t> </a:t>
            </a:r>
            <a:r>
              <a:rPr lang="nb-NO" dirty="0" err="1"/>
              <a:t>provide</a:t>
            </a:r>
            <a:r>
              <a:rPr lang="nb-NO" dirty="0"/>
              <a:t> IP </a:t>
            </a:r>
            <a:r>
              <a:rPr lang="nb-NO" dirty="0" err="1"/>
              <a:t>addresses</a:t>
            </a:r>
            <a:r>
              <a:rPr lang="nb-NO" dirty="0"/>
              <a:t> to Clients</a:t>
            </a:r>
          </a:p>
          <a:p>
            <a:pPr lvl="2"/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includes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gateway</a:t>
            </a:r>
            <a:r>
              <a:rPr lang="nb-NO" dirty="0"/>
              <a:t>, DNS and WINS</a:t>
            </a:r>
          </a:p>
          <a:p>
            <a:pPr lvl="1"/>
            <a:r>
              <a:rPr lang="nb-NO" dirty="0"/>
              <a:t>DHCP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configured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Windows server, </a:t>
            </a:r>
            <a:r>
              <a:rPr lang="nb-NO" dirty="0" err="1"/>
              <a:t>nearly</a:t>
            </a:r>
            <a:r>
              <a:rPr lang="nb-NO" dirty="0"/>
              <a:t> all l3 </a:t>
            </a:r>
            <a:r>
              <a:rPr lang="nb-NO" dirty="0" err="1"/>
              <a:t>networking</a:t>
            </a:r>
            <a:r>
              <a:rPr lang="nb-NO" dirty="0"/>
              <a:t> </a:t>
            </a:r>
            <a:r>
              <a:rPr lang="nb-NO" dirty="0" err="1"/>
              <a:t>device</a:t>
            </a:r>
            <a:r>
              <a:rPr lang="nb-NO" dirty="0"/>
              <a:t> and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devices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DHCP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defined</a:t>
            </a:r>
            <a:r>
              <a:rPr lang="nb-NO" dirty="0"/>
              <a:t> in 4 </a:t>
            </a:r>
            <a:r>
              <a:rPr lang="nb-NO" dirty="0" err="1"/>
              <a:t>steps</a:t>
            </a:r>
            <a:r>
              <a:rPr lang="nb-NO" dirty="0"/>
              <a:t> (DORA):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Discover – </a:t>
            </a:r>
            <a:r>
              <a:rPr lang="nb-NO" dirty="0" err="1"/>
              <a:t>client</a:t>
            </a:r>
            <a:r>
              <a:rPr lang="nb-NO" dirty="0"/>
              <a:t> (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needs</a:t>
            </a:r>
            <a:r>
              <a:rPr lang="nb-NO" dirty="0"/>
              <a:t> an IP) </a:t>
            </a:r>
            <a:r>
              <a:rPr lang="nb-NO" dirty="0" err="1"/>
              <a:t>sends</a:t>
            </a:r>
            <a:r>
              <a:rPr lang="nb-NO" dirty="0"/>
              <a:t> a </a:t>
            </a:r>
            <a:r>
              <a:rPr lang="nb-NO" dirty="0" err="1"/>
              <a:t>broadcast</a:t>
            </a:r>
            <a:r>
              <a:rPr lang="nb-NO" dirty="0"/>
              <a:t> to </a:t>
            </a:r>
            <a:r>
              <a:rPr lang="nb-NO" dirty="0" err="1"/>
              <a:t>discover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DHCP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Offer – DHCP server offers an IP </a:t>
            </a:r>
            <a:r>
              <a:rPr lang="nb-NO" dirty="0" err="1"/>
              <a:t>address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client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 err="1"/>
              <a:t>Request</a:t>
            </a:r>
            <a:r>
              <a:rPr lang="nb-NO" dirty="0"/>
              <a:t> – The </a:t>
            </a:r>
            <a:r>
              <a:rPr lang="nb-NO" dirty="0" err="1"/>
              <a:t>client</a:t>
            </a:r>
            <a:r>
              <a:rPr lang="nb-NO" dirty="0"/>
              <a:t> </a:t>
            </a:r>
            <a:r>
              <a:rPr lang="nb-NO" dirty="0" err="1"/>
              <a:t>accepts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offer, </a:t>
            </a:r>
            <a:r>
              <a:rPr lang="nb-NO" dirty="0" err="1"/>
              <a:t>sends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back to DHCP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err="1"/>
              <a:t>Acknowledge</a:t>
            </a:r>
            <a:r>
              <a:rPr lang="nb-NO" dirty="0"/>
              <a:t> – The server </a:t>
            </a:r>
            <a:r>
              <a:rPr lang="nb-NO" dirty="0" err="1"/>
              <a:t>responds</a:t>
            </a:r>
            <a:r>
              <a:rPr lang="nb-NO" dirty="0"/>
              <a:t>, OK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have </a:t>
            </a:r>
            <a:r>
              <a:rPr lang="nb-NO" dirty="0" err="1"/>
              <a:t>that</a:t>
            </a:r>
            <a:r>
              <a:rPr lang="nb-NO" dirty="0"/>
              <a:t> IP.</a:t>
            </a:r>
          </a:p>
          <a:p>
            <a:pPr lvl="1"/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028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10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C621C0-3278-4C9C-8B9E-94E9778C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36A6-BC89-4BA3-A21E-E6ADA9FB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tx2"/>
                </a:solidFill>
              </a:rPr>
              <a:t>Hexadecimal contains numbers 0-9 and A-F</a:t>
            </a:r>
          </a:p>
        </p:txBody>
      </p:sp>
      <p:sp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E514B1EB-1EB9-4A85-9C31-C41C1A7C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D20136-2F94-42BE-80BE-4E33EA212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36881"/>
              </p:ext>
            </p:extLst>
          </p:nvPr>
        </p:nvGraphicFramePr>
        <p:xfrm>
          <a:off x="6647598" y="1136606"/>
          <a:ext cx="4183180" cy="45773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0766">
                  <a:extLst>
                    <a:ext uri="{9D8B030D-6E8A-4147-A177-3AD203B41FA5}">
                      <a16:colId xmlns:a16="http://schemas.microsoft.com/office/drawing/2014/main" val="1465665197"/>
                    </a:ext>
                  </a:extLst>
                </a:gridCol>
                <a:gridCol w="2442414">
                  <a:extLst>
                    <a:ext uri="{9D8B030D-6E8A-4147-A177-3AD203B41FA5}">
                      <a16:colId xmlns:a16="http://schemas.microsoft.com/office/drawing/2014/main" val="1996689445"/>
                    </a:ext>
                  </a:extLst>
                </a:gridCol>
              </a:tblGrid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Decimal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Hexadecimal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1821580858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0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0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1273067180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1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1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3314187630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2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2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3138221138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3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3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331682829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4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4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675577155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5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5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2613689032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6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6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750521029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7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7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2888234759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8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8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147444347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9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9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2930013767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10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A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2716343605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11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B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2263041005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12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C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3307295263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13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D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1417551965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14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E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1201913039"/>
                  </a:ext>
                </a:extLst>
              </a:tr>
              <a:tr h="269253">
                <a:tc>
                  <a:txBody>
                    <a:bodyPr/>
                    <a:lstStyle/>
                    <a:p>
                      <a:r>
                        <a:rPr lang="nb-NO" sz="1200"/>
                        <a:t>15</a:t>
                      </a:r>
                    </a:p>
                  </a:txBody>
                  <a:tcPr marL="61194" marR="61194" marT="30597" marB="30597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F</a:t>
                      </a:r>
                    </a:p>
                  </a:txBody>
                  <a:tcPr marL="61194" marR="61194" marT="30597" marB="30597"/>
                </a:tc>
                <a:extLst>
                  <a:ext uri="{0D108BD9-81ED-4DB2-BD59-A6C34878D82A}">
                    <a16:rowId xmlns:a16="http://schemas.microsoft.com/office/drawing/2014/main" val="451318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934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03F8-12AA-4727-B36B-DEC0D4D1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More DHCP </a:t>
            </a:r>
            <a:r>
              <a:rPr lang="nb-NO" dirty="0" err="1"/>
              <a:t>options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D57A-0D0B-4F0C-9575-59AF55962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685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When configuring DHCP, you have many options, some of these are:</a:t>
            </a:r>
          </a:p>
          <a:p>
            <a:r>
              <a:rPr lang="en-US" dirty="0"/>
              <a:t>IP address range - scope that the clients gets an IP from (10.0.0.10 – 10.0.0.100 etc.) </a:t>
            </a:r>
          </a:p>
          <a:p>
            <a:r>
              <a:rPr lang="en-US" dirty="0"/>
              <a:t>DHCP exclusions – An exclusion in the scope. </a:t>
            </a:r>
          </a:p>
          <a:p>
            <a:pPr lvl="1"/>
            <a:r>
              <a:rPr lang="en-US" dirty="0"/>
              <a:t>Example, 10.0.0.15 is excluded because this IP is statically assigned to a switch. This is done to prevent that IP to be assigned to another device. Duplicate IP = bad</a:t>
            </a:r>
          </a:p>
          <a:p>
            <a:r>
              <a:rPr lang="en-US" dirty="0"/>
              <a:t>DHCP Lease – This is for how long a device can keep an IP provided by DHCP</a:t>
            </a:r>
          </a:p>
          <a:p>
            <a:r>
              <a:rPr lang="en-US" dirty="0"/>
              <a:t>DHCP Reservation – Used to reserve an IP to a particular device. (reserved by using 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Often used for printers, so they always have the same IP.</a:t>
            </a:r>
          </a:p>
        </p:txBody>
      </p:sp>
    </p:spTree>
    <p:extLst>
      <p:ext uri="{BB962C8B-B14F-4D97-AF65-F5344CB8AC3E}">
        <p14:creationId xmlns:p14="http://schemas.microsoft.com/office/powerpoint/2010/main" val="422605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58DB-1AA8-4294-B73F-063735D2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Whitelist/blacklist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07B1-4268-419D-8C7F-3C50F9F1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Whitelist = allow</a:t>
            </a:r>
          </a:p>
          <a:p>
            <a:pPr marL="0" indent="0">
              <a:buNone/>
            </a:pPr>
            <a:r>
              <a:rPr lang="en-US" dirty="0"/>
              <a:t>Blacklist = deny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2020, this is now offensive, and is often referred to as allow-list and deny-list.</a:t>
            </a:r>
          </a:p>
        </p:txBody>
      </p:sp>
    </p:spTree>
    <p:extLst>
      <p:ext uri="{BB962C8B-B14F-4D97-AF65-F5344CB8AC3E}">
        <p14:creationId xmlns:p14="http://schemas.microsoft.com/office/powerpoint/2010/main" val="297094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930E-73F5-454C-A006-09C8CEB1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Windows </a:t>
            </a:r>
            <a:r>
              <a:rPr lang="nb-NO" dirty="0" err="1"/>
              <a:t>troubleshooting</a:t>
            </a:r>
            <a:r>
              <a:rPr lang="nb-NO" dirty="0"/>
              <a:t> </a:t>
            </a:r>
            <a:r>
              <a:rPr lang="nb-NO" dirty="0" err="1"/>
              <a:t>commands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0185-B7D9-4BF3-957E-BEB47D4D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Ping 8.8.8.8 – ICMP </a:t>
            </a:r>
            <a:r>
              <a:rPr lang="nb-NO" dirty="0" err="1"/>
              <a:t>protocol</a:t>
            </a:r>
            <a:r>
              <a:rPr lang="nb-NO" dirty="0"/>
              <a:t>, used to test </a:t>
            </a:r>
            <a:r>
              <a:rPr lang="nb-NO" dirty="0" err="1"/>
              <a:t>connectivity</a:t>
            </a:r>
            <a:r>
              <a:rPr lang="nb-NO" dirty="0"/>
              <a:t>.</a:t>
            </a:r>
          </a:p>
          <a:p>
            <a:r>
              <a:rPr lang="nb-NO" dirty="0" err="1"/>
              <a:t>Tracert</a:t>
            </a:r>
            <a:r>
              <a:rPr lang="nb-NO" dirty="0"/>
              <a:t> 8.8.8.8 – Same as ping, </a:t>
            </a:r>
            <a:r>
              <a:rPr lang="nb-NO" dirty="0" err="1"/>
              <a:t>except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shows </a:t>
            </a:r>
            <a:r>
              <a:rPr lang="nb-NO" dirty="0" err="1"/>
              <a:t>each</a:t>
            </a:r>
            <a:r>
              <a:rPr lang="nb-NO" dirty="0"/>
              <a:t> hop (</a:t>
            </a:r>
            <a:r>
              <a:rPr lang="nb-NO" dirty="0" err="1"/>
              <a:t>router</a:t>
            </a:r>
            <a:r>
              <a:rPr lang="nb-NO" dirty="0"/>
              <a:t>)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destination</a:t>
            </a:r>
            <a:endParaRPr lang="nb-NO" dirty="0"/>
          </a:p>
          <a:p>
            <a:r>
              <a:rPr lang="nb-NO" dirty="0" err="1"/>
              <a:t>Netstat</a:t>
            </a:r>
            <a:r>
              <a:rPr lang="nb-NO" dirty="0"/>
              <a:t> – displays </a:t>
            </a:r>
            <a:r>
              <a:rPr lang="nb-NO" dirty="0" err="1"/>
              <a:t>active</a:t>
            </a:r>
            <a:r>
              <a:rPr lang="nb-NO" dirty="0"/>
              <a:t> ports </a:t>
            </a:r>
            <a:r>
              <a:rPr lang="nb-NO" dirty="0" err="1"/>
              <a:t>your</a:t>
            </a:r>
            <a:r>
              <a:rPr lang="nb-NO" dirty="0"/>
              <a:t> computer is </a:t>
            </a:r>
            <a:r>
              <a:rPr lang="nb-NO" dirty="0" err="1"/>
              <a:t>listening</a:t>
            </a:r>
            <a:r>
              <a:rPr lang="nb-NO" dirty="0"/>
              <a:t> to </a:t>
            </a:r>
          </a:p>
          <a:p>
            <a:r>
              <a:rPr lang="nb-NO" dirty="0" err="1"/>
              <a:t>Route</a:t>
            </a:r>
            <a:r>
              <a:rPr lang="nb-NO" dirty="0"/>
              <a:t> </a:t>
            </a:r>
            <a:r>
              <a:rPr lang="nb-NO" dirty="0" err="1"/>
              <a:t>print</a:t>
            </a:r>
            <a:r>
              <a:rPr lang="nb-NO" dirty="0"/>
              <a:t> –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routing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Windows </a:t>
            </a:r>
            <a:r>
              <a:rPr lang="nb-NO" dirty="0" err="1"/>
              <a:t>device</a:t>
            </a:r>
            <a:endParaRPr lang="nb-NO" dirty="0"/>
          </a:p>
          <a:p>
            <a:r>
              <a:rPr lang="nb-NO" dirty="0"/>
              <a:t>Arp – </a:t>
            </a:r>
            <a:r>
              <a:rPr lang="nb-NO" dirty="0" err="1"/>
              <a:t>checks</a:t>
            </a:r>
            <a:r>
              <a:rPr lang="nb-NO" dirty="0"/>
              <a:t> arp </a:t>
            </a:r>
            <a:r>
              <a:rPr lang="nb-NO" dirty="0" err="1"/>
              <a:t>table</a:t>
            </a:r>
            <a:endParaRPr lang="nb-NO" dirty="0"/>
          </a:p>
          <a:p>
            <a:r>
              <a:rPr lang="nb-NO" dirty="0" err="1"/>
              <a:t>Nslookup</a:t>
            </a:r>
            <a:r>
              <a:rPr lang="nb-NO" dirty="0"/>
              <a:t> – used to </a:t>
            </a:r>
            <a:r>
              <a:rPr lang="nb-NO" dirty="0" err="1"/>
              <a:t>troubleshoot</a:t>
            </a:r>
            <a:r>
              <a:rPr lang="nb-NO" dirty="0"/>
              <a:t> DNS, test </a:t>
            </a:r>
            <a:r>
              <a:rPr lang="nb-NO" dirty="0" err="1"/>
              <a:t>if</a:t>
            </a:r>
            <a:r>
              <a:rPr lang="nb-NO" dirty="0"/>
              <a:t> FQDN is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resolved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577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7134-07F9-4F6C-9573-6C63A04C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043B9-B211-46E6-B5A0-29451AC2F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686" y="1009651"/>
            <a:ext cx="8423877" cy="4406106"/>
          </a:xfrm>
        </p:spPr>
      </p:pic>
    </p:spTree>
    <p:extLst>
      <p:ext uri="{BB962C8B-B14F-4D97-AF65-F5344CB8AC3E}">
        <p14:creationId xmlns:p14="http://schemas.microsoft.com/office/powerpoint/2010/main" val="109124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63D0-332F-47D7-B135-BD32EE2F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BEB4-F69B-4A0E-A447-6D3AB0AD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/>
              <a:t>Example</a:t>
            </a:r>
            <a:r>
              <a:rPr lang="nb-NO" dirty="0"/>
              <a:t> IPv6 </a:t>
            </a:r>
            <a:r>
              <a:rPr lang="nb-NO" dirty="0" err="1"/>
              <a:t>address</a:t>
            </a:r>
            <a:r>
              <a:rPr lang="nb-NO" dirty="0"/>
              <a:t>: </a:t>
            </a:r>
            <a:r>
              <a:rPr lang="en-US" dirty="0"/>
              <a:t>2001:0000:0000:0001:20E4:0000:0000:000A</a:t>
            </a:r>
          </a:p>
          <a:p>
            <a:pPr marL="0" indent="0">
              <a:buNone/>
            </a:pPr>
            <a:r>
              <a:rPr lang="en-US" dirty="0"/>
              <a:t>This takes too long to write, so here are some ways to shorten the address: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leading zeroes</a:t>
            </a:r>
          </a:p>
          <a:p>
            <a:pPr lvl="1"/>
            <a:r>
              <a:rPr lang="en-US" dirty="0"/>
              <a:t>2001:0:0:1:20E4:0:0:a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contiguous zeroes once</a:t>
            </a:r>
          </a:p>
          <a:p>
            <a:pPr lvl="1"/>
            <a:r>
              <a:rPr lang="en-US" dirty="0"/>
              <a:t>2001::1:20E4:0:0:A </a:t>
            </a:r>
          </a:p>
          <a:p>
            <a:pPr lvl="1"/>
            <a:r>
              <a:rPr lang="en-US" dirty="0"/>
              <a:t>OR 2001:0:0:1:20E4::A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46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28D5-19B6-4D4C-83FC-AC876877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IPv6 </a:t>
            </a:r>
            <a:r>
              <a:rPr lang="nb-NO" dirty="0" err="1"/>
              <a:t>Subnets</a:t>
            </a:r>
            <a:r>
              <a:rPr lang="nb-NO" dirty="0"/>
              <a:t>/</a:t>
            </a:r>
            <a:r>
              <a:rPr lang="nb-NO" dirty="0" err="1"/>
              <a:t>prefixes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277F-2E96-430F-A501-A5E685F2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IPv6 has </a:t>
            </a:r>
            <a:r>
              <a:rPr lang="nb-NO" dirty="0" err="1"/>
              <a:t>subnets</a:t>
            </a:r>
            <a:r>
              <a:rPr lang="nb-NO" dirty="0"/>
              <a:t> just like IPv4, </a:t>
            </a:r>
            <a:r>
              <a:rPr lang="nb-NO" dirty="0" err="1"/>
              <a:t>however</a:t>
            </a:r>
            <a:r>
              <a:rPr lang="nb-NO" dirty="0"/>
              <a:t> a CIDR is </a:t>
            </a:r>
            <a:r>
              <a:rPr lang="nb-NO" dirty="0" err="1"/>
              <a:t>always</a:t>
            </a:r>
            <a:r>
              <a:rPr lang="nb-NO" dirty="0"/>
              <a:t> used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dotted</a:t>
            </a:r>
            <a:r>
              <a:rPr lang="nb-NO" dirty="0"/>
              <a:t> </a:t>
            </a:r>
            <a:r>
              <a:rPr lang="nb-NO" dirty="0" err="1"/>
              <a:t>decimal</a:t>
            </a:r>
            <a:r>
              <a:rPr lang="nb-NO" dirty="0"/>
              <a:t>. (/24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255.255.255.0 etc.)</a:t>
            </a:r>
          </a:p>
          <a:p>
            <a:pPr marL="0" indent="0">
              <a:buNone/>
            </a:pPr>
            <a:r>
              <a:rPr lang="nb-NO" dirty="0"/>
              <a:t>CIDR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be </a:t>
            </a:r>
            <a:r>
              <a:rPr lang="nb-NO" dirty="0" err="1"/>
              <a:t>called</a:t>
            </a:r>
            <a:r>
              <a:rPr lang="nb-NO" dirty="0"/>
              <a:t> a </a:t>
            </a:r>
            <a:r>
              <a:rPr lang="nb-NO" dirty="0" err="1"/>
              <a:t>prefix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889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E801-1913-4400-BC74-3F231DF9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Transmission</a:t>
            </a:r>
            <a:r>
              <a:rPr lang="nb-NO" dirty="0"/>
              <a:t>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9DC4-7CD3-41BE-B937-D2DE006F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Unicast</a:t>
            </a:r>
            <a:r>
              <a:rPr lang="nb-NO" dirty="0"/>
              <a:t> – </a:t>
            </a:r>
            <a:r>
              <a:rPr lang="nb-NO" dirty="0" err="1"/>
              <a:t>one</a:t>
            </a:r>
            <a:r>
              <a:rPr lang="nb-NO" dirty="0"/>
              <a:t> to </a:t>
            </a:r>
            <a:r>
              <a:rPr lang="nb-NO" dirty="0" err="1"/>
              <a:t>one</a:t>
            </a:r>
            <a:endParaRPr lang="nb-NO" dirty="0"/>
          </a:p>
          <a:p>
            <a:r>
              <a:rPr lang="nb-NO" dirty="0"/>
              <a:t>Multicast – </a:t>
            </a:r>
            <a:r>
              <a:rPr lang="nb-NO" dirty="0" err="1"/>
              <a:t>one</a:t>
            </a:r>
            <a:r>
              <a:rPr lang="nb-NO" dirty="0"/>
              <a:t> to </a:t>
            </a:r>
            <a:r>
              <a:rPr lang="nb-NO" dirty="0" err="1"/>
              <a:t>many</a:t>
            </a:r>
            <a:endParaRPr lang="nb-NO" dirty="0"/>
          </a:p>
          <a:p>
            <a:r>
              <a:rPr lang="nb-NO" dirty="0" err="1"/>
              <a:t>Anycast</a:t>
            </a:r>
            <a:r>
              <a:rPr lang="nb-NO" dirty="0"/>
              <a:t> – </a:t>
            </a:r>
            <a:r>
              <a:rPr lang="nb-NO" dirty="0" err="1"/>
              <a:t>one</a:t>
            </a:r>
            <a:r>
              <a:rPr lang="nb-NO" dirty="0"/>
              <a:t> to </a:t>
            </a:r>
            <a:r>
              <a:rPr lang="nb-NO" dirty="0" err="1"/>
              <a:t>nearest</a:t>
            </a:r>
            <a:r>
              <a:rPr lang="nb-NO" dirty="0"/>
              <a:t>/first/</a:t>
            </a:r>
            <a:r>
              <a:rPr lang="nb-NO" dirty="0" err="1"/>
              <a:t>any</a:t>
            </a:r>
            <a:r>
              <a:rPr lang="nb-NO" dirty="0"/>
              <a:t> (ANYONE HELP ME)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IPv4 has </a:t>
            </a:r>
            <a:r>
              <a:rPr lang="nb-NO" dirty="0" err="1"/>
              <a:t>Unicast</a:t>
            </a:r>
            <a:r>
              <a:rPr lang="nb-NO" dirty="0"/>
              <a:t>, Multicast and Broadcast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225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91C8-3628-403B-B784-F8CA41A8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b-NO" sz="2800"/>
              <a:t>IPV6 address types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8D339-5BAB-481D-A13C-75EBCEDB5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19074"/>
            <a:ext cx="6112382" cy="24143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6118-8B28-4F5C-84C7-67A69928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0" y="2249487"/>
            <a:ext cx="384163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800" dirty="0"/>
              <a:t>Global </a:t>
            </a:r>
            <a:r>
              <a:rPr lang="nb-NO" sz="1800" dirty="0" err="1"/>
              <a:t>Unicast</a:t>
            </a:r>
            <a:r>
              <a:rPr lang="nb-NO" sz="1800" dirty="0"/>
              <a:t> </a:t>
            </a:r>
            <a:r>
              <a:rPr lang="nb-NO" sz="1800" dirty="0" err="1"/>
              <a:t>address</a:t>
            </a:r>
            <a:endParaRPr lang="nb-NO" sz="1800" dirty="0"/>
          </a:p>
          <a:p>
            <a:pPr marL="0" indent="0">
              <a:buNone/>
            </a:pPr>
            <a:r>
              <a:rPr lang="nb-NO" sz="1800" dirty="0" err="1"/>
              <a:t>Looks</a:t>
            </a:r>
            <a:r>
              <a:rPr lang="nb-NO" sz="1800" dirty="0"/>
              <a:t> like </a:t>
            </a:r>
            <a:r>
              <a:rPr lang="nb-NO" sz="1800" dirty="0" err="1"/>
              <a:t>this</a:t>
            </a:r>
            <a:r>
              <a:rPr lang="nb-NO" sz="1800" dirty="0"/>
              <a:t>: 2000::/3  (2000-3FFF)</a:t>
            </a:r>
          </a:p>
          <a:p>
            <a:pPr marL="457200" lvl="1" indent="0">
              <a:buNone/>
            </a:pPr>
            <a:endParaRPr lang="nb-NO" sz="1800" dirty="0"/>
          </a:p>
          <a:p>
            <a:pPr marL="457200" lvl="1" indent="0">
              <a:buNone/>
            </a:pPr>
            <a:r>
              <a:rPr lang="nb-NO" sz="1800" dirty="0" err="1"/>
              <a:t>Similar</a:t>
            </a:r>
            <a:r>
              <a:rPr lang="nb-NO" sz="1800" dirty="0"/>
              <a:t> to </a:t>
            </a:r>
            <a:r>
              <a:rPr lang="nb-NO" sz="1800" dirty="0" err="1"/>
              <a:t>public</a:t>
            </a:r>
            <a:r>
              <a:rPr lang="nb-NO" sz="1800" dirty="0"/>
              <a:t> IPv4 </a:t>
            </a:r>
            <a:r>
              <a:rPr lang="nb-NO" sz="1800" dirty="0" err="1"/>
              <a:t>address</a:t>
            </a:r>
            <a:endParaRPr lang="nb-NO" sz="1800" dirty="0"/>
          </a:p>
          <a:p>
            <a:pPr marL="457200" lvl="1" indent="0">
              <a:buNone/>
            </a:pP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5472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09F-DE60-4844-8F61-0F9690EC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Link-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address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153B-C317-435B-B4B5-0582018B6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/>
              <a:t>Similar</a:t>
            </a:r>
            <a:r>
              <a:rPr lang="nb-NO" dirty="0"/>
              <a:t> to IPv4 APIPA </a:t>
            </a:r>
            <a:r>
              <a:rPr lang="nb-NO" dirty="0" err="1"/>
              <a:t>address</a:t>
            </a:r>
            <a:r>
              <a:rPr lang="nb-NO" dirty="0"/>
              <a:t>, not </a:t>
            </a:r>
            <a:r>
              <a:rPr lang="nb-NO" dirty="0" err="1"/>
              <a:t>routable</a:t>
            </a:r>
            <a:r>
              <a:rPr lang="nb-NO" dirty="0"/>
              <a:t> </a:t>
            </a:r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Internet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/>
              <a:t>Windows </a:t>
            </a:r>
            <a:r>
              <a:rPr lang="nb-NO" dirty="0" err="1"/>
              <a:t>devices</a:t>
            </a:r>
            <a:r>
              <a:rPr lang="nb-NO" dirty="0"/>
              <a:t> </a:t>
            </a:r>
            <a:r>
              <a:rPr lang="nb-NO" dirty="0" err="1"/>
              <a:t>assigns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automatically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/>
              <a:t>In IPv6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have </a:t>
            </a:r>
            <a:r>
              <a:rPr lang="nb-NO" dirty="0" err="1"/>
              <a:t>both</a:t>
            </a:r>
            <a:r>
              <a:rPr lang="nb-NO" dirty="0"/>
              <a:t> a link-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 and a global </a:t>
            </a:r>
            <a:r>
              <a:rPr lang="nb-NO" dirty="0" err="1"/>
              <a:t>unicast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same time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Link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addresses</a:t>
            </a:r>
            <a:r>
              <a:rPr lang="nb-NO" dirty="0"/>
              <a:t> </a:t>
            </a:r>
            <a:r>
              <a:rPr lang="nb-NO" dirty="0" err="1"/>
              <a:t>begin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FE80::/10</a:t>
            </a:r>
          </a:p>
        </p:txBody>
      </p:sp>
    </p:spTree>
    <p:extLst>
      <p:ext uri="{BB962C8B-B14F-4D97-AF65-F5344CB8AC3E}">
        <p14:creationId xmlns:p14="http://schemas.microsoft.com/office/powerpoint/2010/main" val="332788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185A-C74F-4D2C-8547-0EEF5292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Different IPV6 </a:t>
            </a:r>
            <a:r>
              <a:rPr lang="nb-NO" dirty="0" err="1"/>
              <a:t>addresses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9FA9-84A1-4C7F-9F5A-E377F8C5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addresses</a:t>
            </a:r>
            <a:r>
              <a:rPr lang="nb-NO" dirty="0"/>
              <a:t> – same </a:t>
            </a:r>
            <a:r>
              <a:rPr lang="nb-NO" dirty="0" err="1"/>
              <a:t>thing</a:t>
            </a:r>
            <a:r>
              <a:rPr lang="nb-NO" dirty="0"/>
              <a:t> as private </a:t>
            </a:r>
            <a:r>
              <a:rPr lang="nb-NO" dirty="0" err="1"/>
              <a:t>addresses</a:t>
            </a:r>
            <a:r>
              <a:rPr lang="nb-NO" dirty="0"/>
              <a:t> in ipv4</a:t>
            </a:r>
          </a:p>
          <a:p>
            <a:pPr lvl="1"/>
            <a:r>
              <a:rPr lang="nb-NO" dirty="0"/>
              <a:t>FC00::/7</a:t>
            </a:r>
          </a:p>
          <a:p>
            <a:r>
              <a:rPr lang="nb-NO" dirty="0"/>
              <a:t>Multicast </a:t>
            </a:r>
            <a:r>
              <a:rPr lang="nb-NO" dirty="0" err="1"/>
              <a:t>address</a:t>
            </a:r>
            <a:endParaRPr lang="nb-NO" dirty="0"/>
          </a:p>
          <a:p>
            <a:pPr lvl="1"/>
            <a:r>
              <a:rPr lang="nb-NO" dirty="0"/>
              <a:t>FF00::/8</a:t>
            </a:r>
          </a:p>
          <a:p>
            <a:r>
              <a:rPr lang="nb-NO" dirty="0"/>
              <a:t>Loopback </a:t>
            </a:r>
            <a:r>
              <a:rPr lang="nb-NO" dirty="0" err="1"/>
              <a:t>address</a:t>
            </a:r>
            <a:endParaRPr lang="nb-NO" dirty="0"/>
          </a:p>
          <a:p>
            <a:pPr lvl="1"/>
            <a:r>
              <a:rPr lang="nb-NO" dirty="0"/>
              <a:t>0000:0000:0000:0000:0000:0000:0000:0001</a:t>
            </a:r>
          </a:p>
          <a:p>
            <a:pPr lvl="2"/>
            <a:r>
              <a:rPr lang="nb-NO" dirty="0"/>
              <a:t>::1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75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1508</Words>
  <Application>Microsoft Office PowerPoint</Application>
  <PresentationFormat>Widescreen</PresentationFormat>
  <Paragraphs>217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Tw Cen MT</vt:lpstr>
      <vt:lpstr>Circuit</vt:lpstr>
      <vt:lpstr>IPV6</vt:lpstr>
      <vt:lpstr>IPv6</vt:lpstr>
      <vt:lpstr>Hexadecimal</vt:lpstr>
      <vt:lpstr>IPV6</vt:lpstr>
      <vt:lpstr>IPv6 Subnets/prefixes</vt:lpstr>
      <vt:lpstr>Transmission types</vt:lpstr>
      <vt:lpstr>IPV6 address types</vt:lpstr>
      <vt:lpstr>Link-local address</vt:lpstr>
      <vt:lpstr>Different IPV6 addresses</vt:lpstr>
      <vt:lpstr>Summary</vt:lpstr>
      <vt:lpstr>Stateless address auto-configuration</vt:lpstr>
      <vt:lpstr>Stateful configuration using dhcpv6</vt:lpstr>
      <vt:lpstr>Interoperability with ipv4</vt:lpstr>
      <vt:lpstr>Interoperability IPv4-IPv6</vt:lpstr>
      <vt:lpstr>Shorten these IPv6 addresses</vt:lpstr>
      <vt:lpstr>Name resolution</vt:lpstr>
      <vt:lpstr>DNS – Domain Name system</vt:lpstr>
      <vt:lpstr>FQDN </vt:lpstr>
      <vt:lpstr>Host</vt:lpstr>
      <vt:lpstr>Domain</vt:lpstr>
      <vt:lpstr>Top-level domain (TLD)</vt:lpstr>
      <vt:lpstr>Root domain  .</vt:lpstr>
      <vt:lpstr>Hierarchy</vt:lpstr>
      <vt:lpstr>DNS records</vt:lpstr>
      <vt:lpstr>DNS record types</vt:lpstr>
      <vt:lpstr>nslookup</vt:lpstr>
      <vt:lpstr>Hosts file</vt:lpstr>
      <vt:lpstr>wins</vt:lpstr>
      <vt:lpstr>DHCP</vt:lpstr>
      <vt:lpstr>More DHCP options</vt:lpstr>
      <vt:lpstr>Whitelist/blacklist</vt:lpstr>
      <vt:lpstr>Windows troubleshooting 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</dc:title>
  <dc:creator>Østli, Kenneth</dc:creator>
  <cp:lastModifiedBy>Østli, Kenneth</cp:lastModifiedBy>
  <cp:revision>1</cp:revision>
  <dcterms:created xsi:type="dcterms:W3CDTF">2020-11-17T21:18:05Z</dcterms:created>
  <dcterms:modified xsi:type="dcterms:W3CDTF">2020-11-18T08:39:05Z</dcterms:modified>
</cp:coreProperties>
</file>