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447" r:id="rId3"/>
    <p:sldId id="448" r:id="rId4"/>
    <p:sldId id="449" r:id="rId5"/>
    <p:sldId id="451" r:id="rId6"/>
    <p:sldId id="450" r:id="rId7"/>
    <p:sldId id="452" r:id="rId8"/>
    <p:sldId id="453" r:id="rId9"/>
    <p:sldId id="454" r:id="rId10"/>
    <p:sldId id="455" r:id="rId11"/>
    <p:sldId id="456" r:id="rId12"/>
    <p:sldId id="457" r:id="rId13"/>
    <p:sldId id="458" r:id="rId14"/>
    <p:sldId id="459" r:id="rId1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4982FD9-E45F-4556-9061-889F3FD46913}">
          <p14:sldIdLst>
            <p14:sldId id="256"/>
            <p14:sldId id="447"/>
            <p14:sldId id="448"/>
            <p14:sldId id="449"/>
            <p14:sldId id="451"/>
            <p14:sldId id="450"/>
            <p14:sldId id="452"/>
            <p14:sldId id="453"/>
            <p14:sldId id="454"/>
            <p14:sldId id="455"/>
            <p14:sldId id="456"/>
            <p14:sldId id="457"/>
            <p14:sldId id="458"/>
            <p14:sldId id="4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1F1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7BA00E-1897-487D-8C56-36997F4D4BF5}" v="1" dt="2024-05-23T10:03:40.0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34" autoAdjust="0"/>
    <p:restoredTop sz="89879" autoAdjust="0"/>
  </p:normalViewPr>
  <p:slideViewPr>
    <p:cSldViewPr snapToGrid="0">
      <p:cViewPr varScale="1">
        <p:scale>
          <a:sx n="102" d="100"/>
          <a:sy n="102" d="100"/>
        </p:scale>
        <p:origin x="768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åvard Rekdal Dybvik" userId="4775812e-5375-4d86-a53e-5c95ddee998a" providerId="ADAL" clId="{C67BA00E-1897-487D-8C56-36997F4D4BF5}"/>
    <pc:docChg chg="undo custSel addSld delSld modSld modSection">
      <pc:chgData name="Håvard Rekdal Dybvik" userId="4775812e-5375-4d86-a53e-5c95ddee998a" providerId="ADAL" clId="{C67BA00E-1897-487D-8C56-36997F4D4BF5}" dt="2024-05-24T10:56:03.816" v="7090" actId="114"/>
      <pc:docMkLst>
        <pc:docMk/>
      </pc:docMkLst>
      <pc:sldChg chg="modSp mod modNotesTx">
        <pc:chgData name="Håvard Rekdal Dybvik" userId="4775812e-5375-4d86-a53e-5c95ddee998a" providerId="ADAL" clId="{C67BA00E-1897-487D-8C56-36997F4D4BF5}" dt="2024-05-23T08:01:52.340" v="222" actId="20577"/>
        <pc:sldMkLst>
          <pc:docMk/>
          <pc:sldMk cId="1389854702" sldId="256"/>
        </pc:sldMkLst>
        <pc:spChg chg="mod">
          <ac:chgData name="Håvard Rekdal Dybvik" userId="4775812e-5375-4d86-a53e-5c95ddee998a" providerId="ADAL" clId="{C67BA00E-1897-487D-8C56-36997F4D4BF5}" dt="2024-05-23T08:01:52.340" v="222" actId="20577"/>
          <ac:spMkLst>
            <pc:docMk/>
            <pc:sldMk cId="1389854702" sldId="256"/>
            <ac:spMk id="8" creationId="{9DA8C0E1-603D-4BA5-BD74-F6C046090CFF}"/>
          </ac:spMkLst>
        </pc:spChg>
      </pc:sldChg>
      <pc:sldChg chg="del">
        <pc:chgData name="Håvard Rekdal Dybvik" userId="4775812e-5375-4d86-a53e-5c95ddee998a" providerId="ADAL" clId="{C67BA00E-1897-487D-8C56-36997F4D4BF5}" dt="2024-05-23T07:59:26.882" v="0" actId="47"/>
        <pc:sldMkLst>
          <pc:docMk/>
          <pc:sldMk cId="3663336163" sldId="411"/>
        </pc:sldMkLst>
      </pc:sldChg>
      <pc:sldChg chg="del">
        <pc:chgData name="Håvard Rekdal Dybvik" userId="4775812e-5375-4d86-a53e-5c95ddee998a" providerId="ADAL" clId="{C67BA00E-1897-487D-8C56-36997F4D4BF5}" dt="2024-05-23T07:59:27.751" v="1" actId="47"/>
        <pc:sldMkLst>
          <pc:docMk/>
          <pc:sldMk cId="1713099317" sldId="412"/>
        </pc:sldMkLst>
      </pc:sldChg>
      <pc:sldChg chg="del">
        <pc:chgData name="Håvard Rekdal Dybvik" userId="4775812e-5375-4d86-a53e-5c95ddee998a" providerId="ADAL" clId="{C67BA00E-1897-487D-8C56-36997F4D4BF5}" dt="2024-05-23T07:59:28.283" v="2" actId="47"/>
        <pc:sldMkLst>
          <pc:docMk/>
          <pc:sldMk cId="439996675" sldId="414"/>
        </pc:sldMkLst>
      </pc:sldChg>
      <pc:sldChg chg="del">
        <pc:chgData name="Håvard Rekdal Dybvik" userId="4775812e-5375-4d86-a53e-5c95ddee998a" providerId="ADAL" clId="{C67BA00E-1897-487D-8C56-36997F4D4BF5}" dt="2024-05-23T07:59:28.600" v="3" actId="47"/>
        <pc:sldMkLst>
          <pc:docMk/>
          <pc:sldMk cId="662243993" sldId="415"/>
        </pc:sldMkLst>
      </pc:sldChg>
      <pc:sldChg chg="del">
        <pc:chgData name="Håvard Rekdal Dybvik" userId="4775812e-5375-4d86-a53e-5c95ddee998a" providerId="ADAL" clId="{C67BA00E-1897-487D-8C56-36997F4D4BF5}" dt="2024-05-23T07:59:28.939" v="4" actId="47"/>
        <pc:sldMkLst>
          <pc:docMk/>
          <pc:sldMk cId="4129691219" sldId="416"/>
        </pc:sldMkLst>
      </pc:sldChg>
      <pc:sldChg chg="del">
        <pc:chgData name="Håvard Rekdal Dybvik" userId="4775812e-5375-4d86-a53e-5c95ddee998a" providerId="ADAL" clId="{C67BA00E-1897-487D-8C56-36997F4D4BF5}" dt="2024-05-23T07:59:29.270" v="5" actId="47"/>
        <pc:sldMkLst>
          <pc:docMk/>
          <pc:sldMk cId="2062192815" sldId="417"/>
        </pc:sldMkLst>
      </pc:sldChg>
      <pc:sldChg chg="del">
        <pc:chgData name="Håvard Rekdal Dybvik" userId="4775812e-5375-4d86-a53e-5c95ddee998a" providerId="ADAL" clId="{C67BA00E-1897-487D-8C56-36997F4D4BF5}" dt="2024-05-23T07:59:29.757" v="7" actId="47"/>
        <pc:sldMkLst>
          <pc:docMk/>
          <pc:sldMk cId="2984175761" sldId="418"/>
        </pc:sldMkLst>
      </pc:sldChg>
      <pc:sldChg chg="del">
        <pc:chgData name="Håvard Rekdal Dybvik" userId="4775812e-5375-4d86-a53e-5c95ddee998a" providerId="ADAL" clId="{C67BA00E-1897-487D-8C56-36997F4D4BF5}" dt="2024-05-23T07:59:30.004" v="8" actId="47"/>
        <pc:sldMkLst>
          <pc:docMk/>
          <pc:sldMk cId="2149470360" sldId="419"/>
        </pc:sldMkLst>
      </pc:sldChg>
      <pc:sldChg chg="del">
        <pc:chgData name="Håvard Rekdal Dybvik" userId="4775812e-5375-4d86-a53e-5c95ddee998a" providerId="ADAL" clId="{C67BA00E-1897-487D-8C56-36997F4D4BF5}" dt="2024-05-23T07:59:30.304" v="9" actId="47"/>
        <pc:sldMkLst>
          <pc:docMk/>
          <pc:sldMk cId="1642624030" sldId="420"/>
        </pc:sldMkLst>
      </pc:sldChg>
      <pc:sldChg chg="del">
        <pc:chgData name="Håvard Rekdal Dybvik" userId="4775812e-5375-4d86-a53e-5c95ddee998a" providerId="ADAL" clId="{C67BA00E-1897-487D-8C56-36997F4D4BF5}" dt="2024-05-23T07:59:30.489" v="10" actId="47"/>
        <pc:sldMkLst>
          <pc:docMk/>
          <pc:sldMk cId="1199612740" sldId="421"/>
        </pc:sldMkLst>
      </pc:sldChg>
      <pc:sldChg chg="del">
        <pc:chgData name="Håvard Rekdal Dybvik" userId="4775812e-5375-4d86-a53e-5c95ddee998a" providerId="ADAL" clId="{C67BA00E-1897-487D-8C56-36997F4D4BF5}" dt="2024-05-23T07:59:30.690" v="11" actId="47"/>
        <pc:sldMkLst>
          <pc:docMk/>
          <pc:sldMk cId="3554464790" sldId="422"/>
        </pc:sldMkLst>
      </pc:sldChg>
      <pc:sldChg chg="del">
        <pc:chgData name="Håvard Rekdal Dybvik" userId="4775812e-5375-4d86-a53e-5c95ddee998a" providerId="ADAL" clId="{C67BA00E-1897-487D-8C56-36997F4D4BF5}" dt="2024-05-23T07:59:30.943" v="12" actId="47"/>
        <pc:sldMkLst>
          <pc:docMk/>
          <pc:sldMk cId="783318309" sldId="423"/>
        </pc:sldMkLst>
      </pc:sldChg>
      <pc:sldChg chg="del">
        <pc:chgData name="Håvard Rekdal Dybvik" userId="4775812e-5375-4d86-a53e-5c95ddee998a" providerId="ADAL" clId="{C67BA00E-1897-487D-8C56-36997F4D4BF5}" dt="2024-05-23T07:59:31.144" v="13" actId="47"/>
        <pc:sldMkLst>
          <pc:docMk/>
          <pc:sldMk cId="3169424426" sldId="424"/>
        </pc:sldMkLst>
      </pc:sldChg>
      <pc:sldChg chg="del">
        <pc:chgData name="Håvard Rekdal Dybvik" userId="4775812e-5375-4d86-a53e-5c95ddee998a" providerId="ADAL" clId="{C67BA00E-1897-487D-8C56-36997F4D4BF5}" dt="2024-05-23T07:59:29.534" v="6" actId="47"/>
        <pc:sldMkLst>
          <pc:docMk/>
          <pc:sldMk cId="4292787283" sldId="425"/>
        </pc:sldMkLst>
      </pc:sldChg>
      <pc:sldChg chg="del">
        <pc:chgData name="Håvard Rekdal Dybvik" userId="4775812e-5375-4d86-a53e-5c95ddee998a" providerId="ADAL" clId="{C67BA00E-1897-487D-8C56-36997F4D4BF5}" dt="2024-05-23T07:59:31.344" v="14" actId="47"/>
        <pc:sldMkLst>
          <pc:docMk/>
          <pc:sldMk cId="2050639654" sldId="426"/>
        </pc:sldMkLst>
      </pc:sldChg>
      <pc:sldChg chg="del">
        <pc:chgData name="Håvard Rekdal Dybvik" userId="4775812e-5375-4d86-a53e-5c95ddee998a" providerId="ADAL" clId="{C67BA00E-1897-487D-8C56-36997F4D4BF5}" dt="2024-05-23T07:59:31.777" v="15" actId="47"/>
        <pc:sldMkLst>
          <pc:docMk/>
          <pc:sldMk cId="1274494444" sldId="427"/>
        </pc:sldMkLst>
      </pc:sldChg>
      <pc:sldChg chg="del">
        <pc:chgData name="Håvard Rekdal Dybvik" userId="4775812e-5375-4d86-a53e-5c95ddee998a" providerId="ADAL" clId="{C67BA00E-1897-487D-8C56-36997F4D4BF5}" dt="2024-05-23T07:59:32.008" v="16" actId="47"/>
        <pc:sldMkLst>
          <pc:docMk/>
          <pc:sldMk cId="3752991444" sldId="428"/>
        </pc:sldMkLst>
      </pc:sldChg>
      <pc:sldChg chg="del">
        <pc:chgData name="Håvard Rekdal Dybvik" userId="4775812e-5375-4d86-a53e-5c95ddee998a" providerId="ADAL" clId="{C67BA00E-1897-487D-8C56-36997F4D4BF5}" dt="2024-05-23T07:59:32.225" v="17" actId="47"/>
        <pc:sldMkLst>
          <pc:docMk/>
          <pc:sldMk cId="2682961749" sldId="429"/>
        </pc:sldMkLst>
      </pc:sldChg>
      <pc:sldChg chg="del">
        <pc:chgData name="Håvard Rekdal Dybvik" userId="4775812e-5375-4d86-a53e-5c95ddee998a" providerId="ADAL" clId="{C67BA00E-1897-487D-8C56-36997F4D4BF5}" dt="2024-05-23T07:59:32.433" v="18" actId="47"/>
        <pc:sldMkLst>
          <pc:docMk/>
          <pc:sldMk cId="4172284918" sldId="430"/>
        </pc:sldMkLst>
      </pc:sldChg>
      <pc:sldChg chg="del">
        <pc:chgData name="Håvard Rekdal Dybvik" userId="4775812e-5375-4d86-a53e-5c95ddee998a" providerId="ADAL" clId="{C67BA00E-1897-487D-8C56-36997F4D4BF5}" dt="2024-05-23T07:59:32.671" v="19" actId="47"/>
        <pc:sldMkLst>
          <pc:docMk/>
          <pc:sldMk cId="2101618040" sldId="431"/>
        </pc:sldMkLst>
      </pc:sldChg>
      <pc:sldChg chg="del">
        <pc:chgData name="Håvard Rekdal Dybvik" userId="4775812e-5375-4d86-a53e-5c95ddee998a" providerId="ADAL" clId="{C67BA00E-1897-487D-8C56-36997F4D4BF5}" dt="2024-05-23T07:59:32.880" v="20" actId="47"/>
        <pc:sldMkLst>
          <pc:docMk/>
          <pc:sldMk cId="2489598582" sldId="432"/>
        </pc:sldMkLst>
      </pc:sldChg>
      <pc:sldChg chg="del">
        <pc:chgData name="Håvard Rekdal Dybvik" userId="4775812e-5375-4d86-a53e-5c95ddee998a" providerId="ADAL" clId="{C67BA00E-1897-487D-8C56-36997F4D4BF5}" dt="2024-05-23T07:59:33.096" v="21" actId="47"/>
        <pc:sldMkLst>
          <pc:docMk/>
          <pc:sldMk cId="3946229143" sldId="433"/>
        </pc:sldMkLst>
      </pc:sldChg>
      <pc:sldChg chg="del">
        <pc:chgData name="Håvard Rekdal Dybvik" userId="4775812e-5375-4d86-a53e-5c95ddee998a" providerId="ADAL" clId="{C67BA00E-1897-487D-8C56-36997F4D4BF5}" dt="2024-05-23T07:59:33.296" v="22" actId="47"/>
        <pc:sldMkLst>
          <pc:docMk/>
          <pc:sldMk cId="2475492823" sldId="434"/>
        </pc:sldMkLst>
      </pc:sldChg>
      <pc:sldChg chg="del">
        <pc:chgData name="Håvard Rekdal Dybvik" userId="4775812e-5375-4d86-a53e-5c95ddee998a" providerId="ADAL" clId="{C67BA00E-1897-487D-8C56-36997F4D4BF5}" dt="2024-05-23T07:59:33.520" v="23" actId="47"/>
        <pc:sldMkLst>
          <pc:docMk/>
          <pc:sldMk cId="2826714442" sldId="435"/>
        </pc:sldMkLst>
      </pc:sldChg>
      <pc:sldChg chg="del">
        <pc:chgData name="Håvard Rekdal Dybvik" userId="4775812e-5375-4d86-a53e-5c95ddee998a" providerId="ADAL" clId="{C67BA00E-1897-487D-8C56-36997F4D4BF5}" dt="2024-05-23T07:59:33.750" v="24" actId="47"/>
        <pc:sldMkLst>
          <pc:docMk/>
          <pc:sldMk cId="3131200248" sldId="436"/>
        </pc:sldMkLst>
      </pc:sldChg>
      <pc:sldChg chg="del">
        <pc:chgData name="Håvard Rekdal Dybvik" userId="4775812e-5375-4d86-a53e-5c95ddee998a" providerId="ADAL" clId="{C67BA00E-1897-487D-8C56-36997F4D4BF5}" dt="2024-05-23T07:59:33.950" v="25" actId="47"/>
        <pc:sldMkLst>
          <pc:docMk/>
          <pc:sldMk cId="2837006761" sldId="441"/>
        </pc:sldMkLst>
      </pc:sldChg>
      <pc:sldChg chg="del">
        <pc:chgData name="Håvard Rekdal Dybvik" userId="4775812e-5375-4d86-a53e-5c95ddee998a" providerId="ADAL" clId="{C67BA00E-1897-487D-8C56-36997F4D4BF5}" dt="2024-05-23T07:59:34.183" v="26" actId="47"/>
        <pc:sldMkLst>
          <pc:docMk/>
          <pc:sldMk cId="791157169" sldId="442"/>
        </pc:sldMkLst>
      </pc:sldChg>
      <pc:sldChg chg="del">
        <pc:chgData name="Håvard Rekdal Dybvik" userId="4775812e-5375-4d86-a53e-5c95ddee998a" providerId="ADAL" clId="{C67BA00E-1897-487D-8C56-36997F4D4BF5}" dt="2024-05-23T07:59:34.931" v="29" actId="47"/>
        <pc:sldMkLst>
          <pc:docMk/>
          <pc:sldMk cId="3184205298" sldId="443"/>
        </pc:sldMkLst>
      </pc:sldChg>
      <pc:sldChg chg="del">
        <pc:chgData name="Håvard Rekdal Dybvik" userId="4775812e-5375-4d86-a53e-5c95ddee998a" providerId="ADAL" clId="{C67BA00E-1897-487D-8C56-36997F4D4BF5}" dt="2024-05-23T07:59:35.169" v="30" actId="47"/>
        <pc:sldMkLst>
          <pc:docMk/>
          <pc:sldMk cId="1241232285" sldId="444"/>
        </pc:sldMkLst>
      </pc:sldChg>
      <pc:sldChg chg="del">
        <pc:chgData name="Håvard Rekdal Dybvik" userId="4775812e-5375-4d86-a53e-5c95ddee998a" providerId="ADAL" clId="{C67BA00E-1897-487D-8C56-36997F4D4BF5}" dt="2024-05-23T07:59:34.483" v="27" actId="47"/>
        <pc:sldMkLst>
          <pc:docMk/>
          <pc:sldMk cId="3728220186" sldId="445"/>
        </pc:sldMkLst>
      </pc:sldChg>
      <pc:sldChg chg="del">
        <pc:chgData name="Håvard Rekdal Dybvik" userId="4775812e-5375-4d86-a53e-5c95ddee998a" providerId="ADAL" clId="{C67BA00E-1897-487D-8C56-36997F4D4BF5}" dt="2024-05-23T07:59:34.730" v="28" actId="47"/>
        <pc:sldMkLst>
          <pc:docMk/>
          <pc:sldMk cId="1297580293" sldId="446"/>
        </pc:sldMkLst>
      </pc:sldChg>
      <pc:sldChg chg="addSp delSp modSp mod modNotesTx">
        <pc:chgData name="Håvard Rekdal Dybvik" userId="4775812e-5375-4d86-a53e-5c95ddee998a" providerId="ADAL" clId="{C67BA00E-1897-487D-8C56-36997F4D4BF5}" dt="2024-05-24T10:49:42.065" v="6794" actId="20577"/>
        <pc:sldMkLst>
          <pc:docMk/>
          <pc:sldMk cId="681420450" sldId="447"/>
        </pc:sldMkLst>
        <pc:spChg chg="mod">
          <ac:chgData name="Håvard Rekdal Dybvik" userId="4775812e-5375-4d86-a53e-5c95ddee998a" providerId="ADAL" clId="{C67BA00E-1897-487D-8C56-36997F4D4BF5}" dt="2024-05-23T09:59:46.645" v="511" actId="20577"/>
          <ac:spMkLst>
            <pc:docMk/>
            <pc:sldMk cId="681420450" sldId="447"/>
            <ac:spMk id="2" creationId="{9963D1C1-4E99-6FAD-8B12-DE5A618BC909}"/>
          </ac:spMkLst>
        </pc:spChg>
        <pc:spChg chg="add mod">
          <ac:chgData name="Håvard Rekdal Dybvik" userId="4775812e-5375-4d86-a53e-5c95ddee998a" providerId="ADAL" clId="{C67BA00E-1897-487D-8C56-36997F4D4BF5}" dt="2024-05-23T10:03:07.968" v="592" actId="20577"/>
          <ac:spMkLst>
            <pc:docMk/>
            <pc:sldMk cId="681420450" sldId="447"/>
            <ac:spMk id="4" creationId="{F775659C-5DE6-2363-771F-17807DD481FC}"/>
          </ac:spMkLst>
        </pc:spChg>
        <pc:picChg chg="del">
          <ac:chgData name="Håvard Rekdal Dybvik" userId="4775812e-5375-4d86-a53e-5c95ddee998a" providerId="ADAL" clId="{C67BA00E-1897-487D-8C56-36997F4D4BF5}" dt="2024-05-23T07:59:38.664" v="31" actId="478"/>
          <ac:picMkLst>
            <pc:docMk/>
            <pc:sldMk cId="681420450" sldId="447"/>
            <ac:picMk id="5" creationId="{89497F18-7FFC-1E95-5BA4-C654AF6BBC2D}"/>
          </ac:picMkLst>
        </pc:picChg>
        <pc:picChg chg="add del mod">
          <ac:chgData name="Håvard Rekdal Dybvik" userId="4775812e-5375-4d86-a53e-5c95ddee998a" providerId="ADAL" clId="{C67BA00E-1897-487D-8C56-36997F4D4BF5}" dt="2024-05-23T09:59:17.873" v="479" actId="21"/>
          <ac:picMkLst>
            <pc:docMk/>
            <pc:sldMk cId="681420450" sldId="447"/>
            <ac:picMk id="7" creationId="{6BF8704D-5FA5-07CF-0F3B-12739EA259D4}"/>
          </ac:picMkLst>
        </pc:picChg>
        <pc:picChg chg="add mod">
          <ac:chgData name="Håvard Rekdal Dybvik" userId="4775812e-5375-4d86-a53e-5c95ddee998a" providerId="ADAL" clId="{C67BA00E-1897-487D-8C56-36997F4D4BF5}" dt="2024-05-23T10:03:24.735" v="597" actId="14100"/>
          <ac:picMkLst>
            <pc:docMk/>
            <pc:sldMk cId="681420450" sldId="447"/>
            <ac:picMk id="9" creationId="{CCAB3244-EB31-B641-0982-644A5FE3ED58}"/>
          </ac:picMkLst>
        </pc:picChg>
      </pc:sldChg>
      <pc:sldChg chg="addSp delSp modSp new mod modNotesTx">
        <pc:chgData name="Håvard Rekdal Dybvik" userId="4775812e-5375-4d86-a53e-5c95ddee998a" providerId="ADAL" clId="{C67BA00E-1897-487D-8C56-36997F4D4BF5}" dt="2024-05-23T10:40:06.492" v="1271" actId="20577"/>
        <pc:sldMkLst>
          <pc:docMk/>
          <pc:sldMk cId="1350290382" sldId="448"/>
        </pc:sldMkLst>
        <pc:spChg chg="mod">
          <ac:chgData name="Håvard Rekdal Dybvik" userId="4775812e-5375-4d86-a53e-5c95ddee998a" providerId="ADAL" clId="{C67BA00E-1897-487D-8C56-36997F4D4BF5}" dt="2024-05-23T10:31:36.716" v="616" actId="20577"/>
          <ac:spMkLst>
            <pc:docMk/>
            <pc:sldMk cId="1350290382" sldId="448"/>
            <ac:spMk id="2" creationId="{2E6F80D1-413A-958A-961D-58344F88989C}"/>
          </ac:spMkLst>
        </pc:spChg>
        <pc:spChg chg="mod">
          <ac:chgData name="Håvard Rekdal Dybvik" userId="4775812e-5375-4d86-a53e-5c95ddee998a" providerId="ADAL" clId="{C67BA00E-1897-487D-8C56-36997F4D4BF5}" dt="2024-05-23T10:39:52.213" v="1226" actId="20577"/>
          <ac:spMkLst>
            <pc:docMk/>
            <pc:sldMk cId="1350290382" sldId="448"/>
            <ac:spMk id="3" creationId="{91C61611-8E79-0807-C855-8DEDB2B49D3A}"/>
          </ac:spMkLst>
        </pc:spChg>
        <pc:picChg chg="add del">
          <ac:chgData name="Håvard Rekdal Dybvik" userId="4775812e-5375-4d86-a53e-5c95ddee998a" providerId="ADAL" clId="{C67BA00E-1897-487D-8C56-36997F4D4BF5}" dt="2024-05-23T10:37:42.559" v="1135" actId="22"/>
          <ac:picMkLst>
            <pc:docMk/>
            <pc:sldMk cId="1350290382" sldId="448"/>
            <ac:picMk id="5" creationId="{F3698CF1-D0B1-8AA7-ABB2-3C88E9BD99E1}"/>
          </ac:picMkLst>
        </pc:picChg>
        <pc:picChg chg="add mod">
          <ac:chgData name="Håvard Rekdal Dybvik" userId="4775812e-5375-4d86-a53e-5c95ddee998a" providerId="ADAL" clId="{C67BA00E-1897-487D-8C56-36997F4D4BF5}" dt="2024-05-23T10:38:37.512" v="1139" actId="1440"/>
          <ac:picMkLst>
            <pc:docMk/>
            <pc:sldMk cId="1350290382" sldId="448"/>
            <ac:picMk id="7" creationId="{963B0680-FC34-A3D7-B764-38AF6BD86421}"/>
          </ac:picMkLst>
        </pc:picChg>
      </pc:sldChg>
      <pc:sldChg chg="addSp modSp new mod modNotesTx">
        <pc:chgData name="Håvard Rekdal Dybvik" userId="4775812e-5375-4d86-a53e-5c95ddee998a" providerId="ADAL" clId="{C67BA00E-1897-487D-8C56-36997F4D4BF5}" dt="2024-05-23T14:17:56.414" v="3547" actId="1076"/>
        <pc:sldMkLst>
          <pc:docMk/>
          <pc:sldMk cId="900237980" sldId="449"/>
        </pc:sldMkLst>
        <pc:spChg chg="mod">
          <ac:chgData name="Håvard Rekdal Dybvik" userId="4775812e-5375-4d86-a53e-5c95ddee998a" providerId="ADAL" clId="{C67BA00E-1897-487D-8C56-36997F4D4BF5}" dt="2024-05-23T10:40:53.869" v="1293" actId="20577"/>
          <ac:spMkLst>
            <pc:docMk/>
            <pc:sldMk cId="900237980" sldId="449"/>
            <ac:spMk id="2" creationId="{D011C83E-81F5-F130-067B-65B26A3A2DA0}"/>
          </ac:spMkLst>
        </pc:spChg>
        <pc:spChg chg="mod">
          <ac:chgData name="Håvard Rekdal Dybvik" userId="4775812e-5375-4d86-a53e-5c95ddee998a" providerId="ADAL" clId="{C67BA00E-1897-487D-8C56-36997F4D4BF5}" dt="2024-05-23T11:58:02.281" v="1895" actId="313"/>
          <ac:spMkLst>
            <pc:docMk/>
            <pc:sldMk cId="900237980" sldId="449"/>
            <ac:spMk id="3" creationId="{35CC1138-D91A-50C7-B56B-966727BD30B6}"/>
          </ac:spMkLst>
        </pc:spChg>
        <pc:picChg chg="add mod">
          <ac:chgData name="Håvard Rekdal Dybvik" userId="4775812e-5375-4d86-a53e-5c95ddee998a" providerId="ADAL" clId="{C67BA00E-1897-487D-8C56-36997F4D4BF5}" dt="2024-05-23T14:17:56.414" v="3547" actId="1076"/>
          <ac:picMkLst>
            <pc:docMk/>
            <pc:sldMk cId="900237980" sldId="449"/>
            <ac:picMk id="5" creationId="{1D34DE67-56C5-8038-B49D-C03A452D0F53}"/>
          </ac:picMkLst>
        </pc:picChg>
      </pc:sldChg>
      <pc:sldChg chg="addSp modSp new mod">
        <pc:chgData name="Håvard Rekdal Dybvik" userId="4775812e-5375-4d86-a53e-5c95ddee998a" providerId="ADAL" clId="{C67BA00E-1897-487D-8C56-36997F4D4BF5}" dt="2024-05-24T10:51:40.846" v="6813" actId="20577"/>
        <pc:sldMkLst>
          <pc:docMk/>
          <pc:sldMk cId="368994509" sldId="450"/>
        </pc:sldMkLst>
        <pc:spChg chg="mod">
          <ac:chgData name="Håvard Rekdal Dybvik" userId="4775812e-5375-4d86-a53e-5c95ddee998a" providerId="ADAL" clId="{C67BA00E-1897-487D-8C56-36997F4D4BF5}" dt="2024-05-23T11:58:41.845" v="1906" actId="20577"/>
          <ac:spMkLst>
            <pc:docMk/>
            <pc:sldMk cId="368994509" sldId="450"/>
            <ac:spMk id="2" creationId="{4515E910-883D-A239-7F57-85231A4D4B19}"/>
          </ac:spMkLst>
        </pc:spChg>
        <pc:spChg chg="mod">
          <ac:chgData name="Håvard Rekdal Dybvik" userId="4775812e-5375-4d86-a53e-5c95ddee998a" providerId="ADAL" clId="{C67BA00E-1897-487D-8C56-36997F4D4BF5}" dt="2024-05-24T10:51:40.846" v="6813" actId="20577"/>
          <ac:spMkLst>
            <pc:docMk/>
            <pc:sldMk cId="368994509" sldId="450"/>
            <ac:spMk id="3" creationId="{CC407951-DBD9-7A8D-FEE0-4026FC9FDCDC}"/>
          </ac:spMkLst>
        </pc:spChg>
        <pc:picChg chg="add mod">
          <ac:chgData name="Håvard Rekdal Dybvik" userId="4775812e-5375-4d86-a53e-5c95ddee998a" providerId="ADAL" clId="{C67BA00E-1897-487D-8C56-36997F4D4BF5}" dt="2024-05-23T12:57:05.952" v="2451" actId="1076"/>
          <ac:picMkLst>
            <pc:docMk/>
            <pc:sldMk cId="368994509" sldId="450"/>
            <ac:picMk id="5" creationId="{2F8FDE4D-08EB-6B97-B45D-582871F28655}"/>
          </ac:picMkLst>
        </pc:picChg>
      </pc:sldChg>
      <pc:sldChg chg="addSp delSp modSp new mod modNotesTx">
        <pc:chgData name="Håvard Rekdal Dybvik" userId="4775812e-5375-4d86-a53e-5c95ddee998a" providerId="ADAL" clId="{C67BA00E-1897-487D-8C56-36997F4D4BF5}" dt="2024-05-24T09:10:27.307" v="4860" actId="20577"/>
        <pc:sldMkLst>
          <pc:docMk/>
          <pc:sldMk cId="50508560" sldId="451"/>
        </pc:sldMkLst>
        <pc:spChg chg="del">
          <ac:chgData name="Håvard Rekdal Dybvik" userId="4775812e-5375-4d86-a53e-5c95ddee998a" providerId="ADAL" clId="{C67BA00E-1897-487D-8C56-36997F4D4BF5}" dt="2024-05-23T12:28:16.518" v="1936" actId="22"/>
          <ac:spMkLst>
            <pc:docMk/>
            <pc:sldMk cId="50508560" sldId="451"/>
            <ac:spMk id="3" creationId="{14A281B3-3723-95E9-37CD-B95118F7DC70}"/>
          </ac:spMkLst>
        </pc:spChg>
        <pc:spChg chg="add del mod">
          <ac:chgData name="Håvard Rekdal Dybvik" userId="4775812e-5375-4d86-a53e-5c95ddee998a" providerId="ADAL" clId="{C67BA00E-1897-487D-8C56-36997F4D4BF5}" dt="2024-05-23T14:18:34.774" v="3550" actId="22"/>
          <ac:spMkLst>
            <pc:docMk/>
            <pc:sldMk cId="50508560" sldId="451"/>
            <ac:spMk id="7" creationId="{FDDAB288-35B4-0E4D-B3F7-17B92721AE67}"/>
          </ac:spMkLst>
        </pc:spChg>
        <pc:picChg chg="add del mod ord">
          <ac:chgData name="Håvard Rekdal Dybvik" userId="4775812e-5375-4d86-a53e-5c95ddee998a" providerId="ADAL" clId="{C67BA00E-1897-487D-8C56-36997F4D4BF5}" dt="2024-05-23T14:18:12.803" v="3549" actId="478"/>
          <ac:picMkLst>
            <pc:docMk/>
            <pc:sldMk cId="50508560" sldId="451"/>
            <ac:picMk id="5" creationId="{DC9A4367-490C-9308-CD6C-B71617D7412A}"/>
          </ac:picMkLst>
        </pc:picChg>
        <pc:picChg chg="add mod ord">
          <ac:chgData name="Håvard Rekdal Dybvik" userId="4775812e-5375-4d86-a53e-5c95ddee998a" providerId="ADAL" clId="{C67BA00E-1897-487D-8C56-36997F4D4BF5}" dt="2024-05-23T14:18:44.647" v="3552" actId="14100"/>
          <ac:picMkLst>
            <pc:docMk/>
            <pc:sldMk cId="50508560" sldId="451"/>
            <ac:picMk id="9" creationId="{44DF398A-EB99-0595-388F-70769276A43F}"/>
          </ac:picMkLst>
        </pc:picChg>
      </pc:sldChg>
      <pc:sldChg chg="addSp modSp new mod modNotesTx">
        <pc:chgData name="Håvard Rekdal Dybvik" userId="4775812e-5375-4d86-a53e-5c95ddee998a" providerId="ADAL" clId="{C67BA00E-1897-487D-8C56-36997F4D4BF5}" dt="2024-05-23T13:52:15.013" v="2917" actId="20577"/>
        <pc:sldMkLst>
          <pc:docMk/>
          <pc:sldMk cId="3125926124" sldId="452"/>
        </pc:sldMkLst>
        <pc:spChg chg="mod">
          <ac:chgData name="Håvard Rekdal Dybvik" userId="4775812e-5375-4d86-a53e-5c95ddee998a" providerId="ADAL" clId="{C67BA00E-1897-487D-8C56-36997F4D4BF5}" dt="2024-05-23T13:42:02.013" v="2463" actId="20577"/>
          <ac:spMkLst>
            <pc:docMk/>
            <pc:sldMk cId="3125926124" sldId="452"/>
            <ac:spMk id="2" creationId="{CCB3C524-B5DE-0736-F2A1-36B69D24546E}"/>
          </ac:spMkLst>
        </pc:spChg>
        <pc:spChg chg="mod">
          <ac:chgData name="Håvard Rekdal Dybvik" userId="4775812e-5375-4d86-a53e-5c95ddee998a" providerId="ADAL" clId="{C67BA00E-1897-487D-8C56-36997F4D4BF5}" dt="2024-05-23T13:51:06.541" v="2901" actId="20577"/>
          <ac:spMkLst>
            <pc:docMk/>
            <pc:sldMk cId="3125926124" sldId="452"/>
            <ac:spMk id="3" creationId="{130A3084-0095-5D70-03B9-7198B9F0045C}"/>
          </ac:spMkLst>
        </pc:spChg>
        <pc:picChg chg="add mod">
          <ac:chgData name="Håvard Rekdal Dybvik" userId="4775812e-5375-4d86-a53e-5c95ddee998a" providerId="ADAL" clId="{C67BA00E-1897-487D-8C56-36997F4D4BF5}" dt="2024-05-23T13:47:54.062" v="2793" actId="14100"/>
          <ac:picMkLst>
            <pc:docMk/>
            <pc:sldMk cId="3125926124" sldId="452"/>
            <ac:picMk id="5" creationId="{7D49A3F2-0A6B-01F2-E941-DE4693420EF9}"/>
          </ac:picMkLst>
        </pc:picChg>
        <pc:picChg chg="add mod">
          <ac:chgData name="Håvard Rekdal Dybvik" userId="4775812e-5375-4d86-a53e-5c95ddee998a" providerId="ADAL" clId="{C67BA00E-1897-487D-8C56-36997F4D4BF5}" dt="2024-05-23T13:49:31.991" v="2867" actId="1076"/>
          <ac:picMkLst>
            <pc:docMk/>
            <pc:sldMk cId="3125926124" sldId="452"/>
            <ac:picMk id="7" creationId="{E13EE90D-5B60-7701-E6C3-6ACD4D00ABA3}"/>
          </ac:picMkLst>
        </pc:picChg>
      </pc:sldChg>
      <pc:sldChg chg="addSp modSp new mod modNotesTx">
        <pc:chgData name="Håvard Rekdal Dybvik" userId="4775812e-5375-4d86-a53e-5c95ddee998a" providerId="ADAL" clId="{C67BA00E-1897-487D-8C56-36997F4D4BF5}" dt="2024-05-23T14:19:53.067" v="3659" actId="20577"/>
        <pc:sldMkLst>
          <pc:docMk/>
          <pc:sldMk cId="1118315278" sldId="453"/>
        </pc:sldMkLst>
        <pc:spChg chg="mod">
          <ac:chgData name="Håvard Rekdal Dybvik" userId="4775812e-5375-4d86-a53e-5c95ddee998a" providerId="ADAL" clId="{C67BA00E-1897-487D-8C56-36997F4D4BF5}" dt="2024-05-23T13:52:26.857" v="2933" actId="20577"/>
          <ac:spMkLst>
            <pc:docMk/>
            <pc:sldMk cId="1118315278" sldId="453"/>
            <ac:spMk id="2" creationId="{C76A63A2-DED1-815C-7591-725E137F9078}"/>
          </ac:spMkLst>
        </pc:spChg>
        <pc:spChg chg="mod">
          <ac:chgData name="Håvard Rekdal Dybvik" userId="4775812e-5375-4d86-a53e-5c95ddee998a" providerId="ADAL" clId="{C67BA00E-1897-487D-8C56-36997F4D4BF5}" dt="2024-05-23T14:12:36.013" v="3545" actId="20577"/>
          <ac:spMkLst>
            <pc:docMk/>
            <pc:sldMk cId="1118315278" sldId="453"/>
            <ac:spMk id="3" creationId="{5DD81E53-DD3F-8B29-2949-FE401F55588E}"/>
          </ac:spMkLst>
        </pc:spChg>
        <pc:picChg chg="add mod">
          <ac:chgData name="Håvard Rekdal Dybvik" userId="4775812e-5375-4d86-a53e-5c95ddee998a" providerId="ADAL" clId="{C67BA00E-1897-487D-8C56-36997F4D4BF5}" dt="2024-05-23T13:54:25.543" v="2943" actId="1076"/>
          <ac:picMkLst>
            <pc:docMk/>
            <pc:sldMk cId="1118315278" sldId="453"/>
            <ac:picMk id="5" creationId="{31AF6C78-281E-12D0-AAE5-F6CC3415D467}"/>
          </ac:picMkLst>
        </pc:picChg>
      </pc:sldChg>
      <pc:sldChg chg="modSp new mod modNotesTx">
        <pc:chgData name="Håvard Rekdal Dybvik" userId="4775812e-5375-4d86-a53e-5c95ddee998a" providerId="ADAL" clId="{C67BA00E-1897-487D-8C56-36997F4D4BF5}" dt="2024-05-24T08:57:54.610" v="4651" actId="113"/>
        <pc:sldMkLst>
          <pc:docMk/>
          <pc:sldMk cId="4063614295" sldId="454"/>
        </pc:sldMkLst>
        <pc:spChg chg="mod">
          <ac:chgData name="Håvard Rekdal Dybvik" userId="4775812e-5375-4d86-a53e-5c95ddee998a" providerId="ADAL" clId="{C67BA00E-1897-487D-8C56-36997F4D4BF5}" dt="2024-05-23T14:20:53.896" v="3698" actId="20577"/>
          <ac:spMkLst>
            <pc:docMk/>
            <pc:sldMk cId="4063614295" sldId="454"/>
            <ac:spMk id="2" creationId="{5F8234C1-4C03-47FE-69BC-62A272AE1682}"/>
          </ac:spMkLst>
        </pc:spChg>
        <pc:spChg chg="mod">
          <ac:chgData name="Håvard Rekdal Dybvik" userId="4775812e-5375-4d86-a53e-5c95ddee998a" providerId="ADAL" clId="{C67BA00E-1897-487D-8C56-36997F4D4BF5}" dt="2024-05-24T08:57:54.610" v="4651" actId="113"/>
          <ac:spMkLst>
            <pc:docMk/>
            <pc:sldMk cId="4063614295" sldId="454"/>
            <ac:spMk id="3" creationId="{BBCBDC0D-00A3-9ADE-0588-989452354826}"/>
          </ac:spMkLst>
        </pc:spChg>
      </pc:sldChg>
      <pc:sldChg chg="addSp modSp new mod modNotesTx">
        <pc:chgData name="Håvard Rekdal Dybvik" userId="4775812e-5375-4d86-a53e-5c95ddee998a" providerId="ADAL" clId="{C67BA00E-1897-487D-8C56-36997F4D4BF5}" dt="2024-05-24T08:59:24.181" v="4727" actId="20577"/>
        <pc:sldMkLst>
          <pc:docMk/>
          <pc:sldMk cId="2055555199" sldId="455"/>
        </pc:sldMkLst>
        <pc:spChg chg="mod">
          <ac:chgData name="Håvard Rekdal Dybvik" userId="4775812e-5375-4d86-a53e-5c95ddee998a" providerId="ADAL" clId="{C67BA00E-1897-487D-8C56-36997F4D4BF5}" dt="2024-05-24T08:37:24.529" v="4238" actId="20577"/>
          <ac:spMkLst>
            <pc:docMk/>
            <pc:sldMk cId="2055555199" sldId="455"/>
            <ac:spMk id="2" creationId="{46046ADE-707F-87EE-FD75-BAC1D8044EF8}"/>
          </ac:spMkLst>
        </pc:spChg>
        <pc:spChg chg="mod">
          <ac:chgData name="Håvard Rekdal Dybvik" userId="4775812e-5375-4d86-a53e-5c95ddee998a" providerId="ADAL" clId="{C67BA00E-1897-487D-8C56-36997F4D4BF5}" dt="2024-05-24T08:45:40.705" v="4383" actId="20577"/>
          <ac:spMkLst>
            <pc:docMk/>
            <pc:sldMk cId="2055555199" sldId="455"/>
            <ac:spMk id="3" creationId="{70237D9C-22A3-9D1F-3D97-D1F62BE975CF}"/>
          </ac:spMkLst>
        </pc:spChg>
        <pc:picChg chg="add mod">
          <ac:chgData name="Håvard Rekdal Dybvik" userId="4775812e-5375-4d86-a53e-5c95ddee998a" providerId="ADAL" clId="{C67BA00E-1897-487D-8C56-36997F4D4BF5}" dt="2024-05-24T08:45:44.830" v="4384" actId="1076"/>
          <ac:picMkLst>
            <pc:docMk/>
            <pc:sldMk cId="2055555199" sldId="455"/>
            <ac:picMk id="5" creationId="{F1DC9B35-D7E5-0744-F201-F24A6A51AAD8}"/>
          </ac:picMkLst>
        </pc:picChg>
      </pc:sldChg>
      <pc:sldChg chg="modSp new mod">
        <pc:chgData name="Håvard Rekdal Dybvik" userId="4775812e-5375-4d86-a53e-5c95ddee998a" providerId="ADAL" clId="{C67BA00E-1897-487D-8C56-36997F4D4BF5}" dt="2024-05-24T10:56:03.816" v="7090" actId="114"/>
        <pc:sldMkLst>
          <pc:docMk/>
          <pc:sldMk cId="2691003481" sldId="456"/>
        </pc:sldMkLst>
        <pc:spChg chg="mod">
          <ac:chgData name="Håvard Rekdal Dybvik" userId="4775812e-5375-4d86-a53e-5c95ddee998a" providerId="ADAL" clId="{C67BA00E-1897-487D-8C56-36997F4D4BF5}" dt="2024-05-24T09:05:51.628" v="4821" actId="20577"/>
          <ac:spMkLst>
            <pc:docMk/>
            <pc:sldMk cId="2691003481" sldId="456"/>
            <ac:spMk id="2" creationId="{20C10022-9305-0639-021D-6535A656F40F}"/>
          </ac:spMkLst>
        </pc:spChg>
        <pc:spChg chg="mod">
          <ac:chgData name="Håvard Rekdal Dybvik" userId="4775812e-5375-4d86-a53e-5c95ddee998a" providerId="ADAL" clId="{C67BA00E-1897-487D-8C56-36997F4D4BF5}" dt="2024-05-24T10:56:03.816" v="7090" actId="114"/>
          <ac:spMkLst>
            <pc:docMk/>
            <pc:sldMk cId="2691003481" sldId="456"/>
            <ac:spMk id="3" creationId="{4CD49FA1-A2CD-54B6-77E6-64F3F72D9EBA}"/>
          </ac:spMkLst>
        </pc:spChg>
      </pc:sldChg>
      <pc:sldChg chg="addSp modSp new mod">
        <pc:chgData name="Håvard Rekdal Dybvik" userId="4775812e-5375-4d86-a53e-5c95ddee998a" providerId="ADAL" clId="{C67BA00E-1897-487D-8C56-36997F4D4BF5}" dt="2024-05-24T10:02:59.388" v="5528" actId="114"/>
        <pc:sldMkLst>
          <pc:docMk/>
          <pc:sldMk cId="442193439" sldId="457"/>
        </pc:sldMkLst>
        <pc:spChg chg="mod">
          <ac:chgData name="Håvard Rekdal Dybvik" userId="4775812e-5375-4d86-a53e-5c95ddee998a" providerId="ADAL" clId="{C67BA00E-1897-487D-8C56-36997F4D4BF5}" dt="2024-05-24T09:26:46.585" v="5375" actId="20577"/>
          <ac:spMkLst>
            <pc:docMk/>
            <pc:sldMk cId="442193439" sldId="457"/>
            <ac:spMk id="2" creationId="{F06959A0-CD39-CB96-E8DF-DA70CBA7EBA0}"/>
          </ac:spMkLst>
        </pc:spChg>
        <pc:spChg chg="mod">
          <ac:chgData name="Håvard Rekdal Dybvik" userId="4775812e-5375-4d86-a53e-5c95ddee998a" providerId="ADAL" clId="{C67BA00E-1897-487D-8C56-36997F4D4BF5}" dt="2024-05-24T10:02:59.388" v="5528" actId="114"/>
          <ac:spMkLst>
            <pc:docMk/>
            <pc:sldMk cId="442193439" sldId="457"/>
            <ac:spMk id="3" creationId="{3A3B4F5E-E895-7CFE-F750-859F5DB42A8D}"/>
          </ac:spMkLst>
        </pc:spChg>
        <pc:picChg chg="add mod">
          <ac:chgData name="Håvard Rekdal Dybvik" userId="4775812e-5375-4d86-a53e-5c95ddee998a" providerId="ADAL" clId="{C67BA00E-1897-487D-8C56-36997F4D4BF5}" dt="2024-05-24T10:02:54.314" v="5526" actId="1076"/>
          <ac:picMkLst>
            <pc:docMk/>
            <pc:sldMk cId="442193439" sldId="457"/>
            <ac:picMk id="5" creationId="{AC837C1B-355C-D1BF-2E2E-785F50C1BA74}"/>
          </ac:picMkLst>
        </pc:picChg>
      </pc:sldChg>
      <pc:sldChg chg="modSp new mod modNotesTx">
        <pc:chgData name="Håvard Rekdal Dybvik" userId="4775812e-5375-4d86-a53e-5c95ddee998a" providerId="ADAL" clId="{C67BA00E-1897-487D-8C56-36997F4D4BF5}" dt="2024-05-24T10:34:48.223" v="6098" actId="20577"/>
        <pc:sldMkLst>
          <pc:docMk/>
          <pc:sldMk cId="2765272362" sldId="458"/>
        </pc:sldMkLst>
        <pc:spChg chg="mod">
          <ac:chgData name="Håvard Rekdal Dybvik" userId="4775812e-5375-4d86-a53e-5c95ddee998a" providerId="ADAL" clId="{C67BA00E-1897-487D-8C56-36997F4D4BF5}" dt="2024-05-24T10:03:40.982" v="5536" actId="20577"/>
          <ac:spMkLst>
            <pc:docMk/>
            <pc:sldMk cId="2765272362" sldId="458"/>
            <ac:spMk id="2" creationId="{9139001E-FCED-4FE7-BE73-1A68E3430E70}"/>
          </ac:spMkLst>
        </pc:spChg>
        <pc:spChg chg="mod">
          <ac:chgData name="Håvard Rekdal Dybvik" userId="4775812e-5375-4d86-a53e-5c95ddee998a" providerId="ADAL" clId="{C67BA00E-1897-487D-8C56-36997F4D4BF5}" dt="2024-05-24T10:09:19.227" v="5948" actId="20577"/>
          <ac:spMkLst>
            <pc:docMk/>
            <pc:sldMk cId="2765272362" sldId="458"/>
            <ac:spMk id="3" creationId="{84443825-6C10-7CB3-B77C-B190EC9BBEFB}"/>
          </ac:spMkLst>
        </pc:spChg>
      </pc:sldChg>
      <pc:sldChg chg="addSp modSp new mod">
        <pc:chgData name="Håvard Rekdal Dybvik" userId="4775812e-5375-4d86-a53e-5c95ddee998a" providerId="ADAL" clId="{C67BA00E-1897-487D-8C56-36997F4D4BF5}" dt="2024-05-24T10:47:11.052" v="6703" actId="20577"/>
        <pc:sldMkLst>
          <pc:docMk/>
          <pc:sldMk cId="2196451164" sldId="459"/>
        </pc:sldMkLst>
        <pc:spChg chg="mod">
          <ac:chgData name="Håvard Rekdal Dybvik" userId="4775812e-5375-4d86-a53e-5c95ddee998a" providerId="ADAL" clId="{C67BA00E-1897-487D-8C56-36997F4D4BF5}" dt="2024-05-24T10:35:22.692" v="6115" actId="20577"/>
          <ac:spMkLst>
            <pc:docMk/>
            <pc:sldMk cId="2196451164" sldId="459"/>
            <ac:spMk id="2" creationId="{A7EB6569-93AA-7486-3F32-B81C2F6FA851}"/>
          </ac:spMkLst>
        </pc:spChg>
        <pc:spChg chg="mod">
          <ac:chgData name="Håvard Rekdal Dybvik" userId="4775812e-5375-4d86-a53e-5c95ddee998a" providerId="ADAL" clId="{C67BA00E-1897-487D-8C56-36997F4D4BF5}" dt="2024-05-24T10:47:11.052" v="6703" actId="20577"/>
          <ac:spMkLst>
            <pc:docMk/>
            <pc:sldMk cId="2196451164" sldId="459"/>
            <ac:spMk id="3" creationId="{D687F9BE-90B6-677F-BAA0-7C08243FD6C3}"/>
          </ac:spMkLst>
        </pc:spChg>
        <pc:picChg chg="add mod">
          <ac:chgData name="Håvard Rekdal Dybvik" userId="4775812e-5375-4d86-a53e-5c95ddee998a" providerId="ADAL" clId="{C67BA00E-1897-487D-8C56-36997F4D4BF5}" dt="2024-05-24T10:39:54.414" v="6341" actId="1440"/>
          <ac:picMkLst>
            <pc:docMk/>
            <pc:sldMk cId="2196451164" sldId="459"/>
            <ac:picMk id="5" creationId="{3A098747-302B-A5AD-7905-91CFB4246418}"/>
          </ac:picMkLst>
        </pc:picChg>
        <pc:picChg chg="add mod">
          <ac:chgData name="Håvard Rekdal Dybvik" userId="4775812e-5375-4d86-a53e-5c95ddee998a" providerId="ADAL" clId="{C67BA00E-1897-487D-8C56-36997F4D4BF5}" dt="2024-05-24T10:46:45.793" v="6698" actId="1440"/>
          <ac:picMkLst>
            <pc:docMk/>
            <pc:sldMk cId="2196451164" sldId="459"/>
            <ac:picMk id="7" creationId="{F944AB17-E273-498D-ABE9-0D6BC246970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C1289D-0E7D-4ACF-865D-7F343AB7C108}" type="datetimeFigureOut">
              <a:rPr lang="nb-NO" smtClean="0"/>
              <a:t>23.05.2024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35912E-4D33-4574-87E8-F92A2F0C8BE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34367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Vi ser på lista på side 213 i kap 7 om hvilke steg man ta for å motvirke industrispionasje.</a:t>
            </a:r>
          </a:p>
          <a:p>
            <a:r>
              <a:rPr lang="nb-NO" dirty="0"/>
              <a:t>Så nevner vi spear phishing og whaling fra slutten av kap 7.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5912E-4D33-4574-87E8-F92A2F0C8BE8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755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Ranbow table: En tabell med passord og tilsvarende hash. Blir veldig stor med alle mulige sammensetninger. Kan motvirkes med salting.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5912E-4D33-4574-87E8-F92A2F0C8BE8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06671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Cryptanalysis: Metoder for å knekke en kryptering, som er mer avansert en bare brute force.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5912E-4D33-4574-87E8-F92A2F0C8BE8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40883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Kommer mer om symmetric og assymetric senere.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5912E-4D33-4574-87E8-F92A2F0C8BE8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52934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Ikke så vanskelig å knekke. Enkeltbokstaver er sannsynligvis «a» på engelsk eller «i» på norsk.</a:t>
            </a:r>
          </a:p>
          <a:p>
            <a:r>
              <a:rPr lang="nb-NO" dirty="0"/>
              <a:t>Key space: Kan enkelt brute forces fordi nøkkelen maks kan være +26 (på engelsk).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5912E-4D33-4574-87E8-F92A2F0C8BE8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49232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Vigenère square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5912E-4D33-4574-87E8-F92A2F0C8BE8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24458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Skipper Polybius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5912E-4D33-4574-87E8-F92A2F0C8BE8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65505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Nevne at gjentagende meldinger om været kan ha hjulpet.</a:t>
            </a:r>
          </a:p>
          <a:p>
            <a:r>
              <a:rPr lang="nb-NO" dirty="0"/>
              <a:t>En bokstav kan også aldri krypteres til seg selv.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5912E-4D33-4574-87E8-F92A2F0C8BE8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18037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Eksempler på flere algoritmer i boka, og mer teknisk enn vi skal gå inn på.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5912E-4D33-4574-87E8-F92A2F0C8BE8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76644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Algoritmene baserer seg på store primtall, faktorisering og tallteori.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5912E-4D33-4574-87E8-F92A2F0C8BE8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49123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33139_PowerPoint_background-Cov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15413" y="648970"/>
            <a:ext cx="10363200" cy="1470025"/>
          </a:xfrm>
        </p:spPr>
        <p:txBody>
          <a:bodyPr tIns="90000"/>
          <a:lstStyle>
            <a:lvl1pPr>
              <a:lnSpc>
                <a:spcPts val="5200"/>
              </a:lnSpc>
              <a:defRPr sz="3600" cap="all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845870" y="5849141"/>
            <a:ext cx="2844565" cy="467568"/>
          </a:xfrm>
        </p:spPr>
        <p:txBody>
          <a:bodyPr/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endParaRPr lang="nb-NO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845869" y="6341926"/>
            <a:ext cx="2844800" cy="210972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37826054-F3B3-421D-838E-923FBCA282AE}" type="datetimeFigureOut">
              <a:rPr lang="nb-NO" smtClean="0"/>
              <a:t>23.05.2024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05946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27483" y="1398589"/>
            <a:ext cx="10883828" cy="23184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6054-F3B3-421D-838E-923FBCA282AE}" type="datetimeFigureOut">
              <a:rPr lang="nb-NO" smtClean="0"/>
              <a:t>23.05.2024</a:t>
            </a:fld>
            <a:endParaRPr lang="nb-NO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endParaRPr lang="nb-NO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1" y="3861048"/>
            <a:ext cx="4068511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061745" y="3861048"/>
            <a:ext cx="4068511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8123490" y="3861048"/>
            <a:ext cx="4068511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99720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27484" y="473076"/>
            <a:ext cx="10840129" cy="32439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6054-F3B3-421D-838E-923FBCA282AE}" type="datetimeFigureOut">
              <a:rPr lang="nb-NO" smtClean="0"/>
              <a:t>23.05.2024</a:t>
            </a:fld>
            <a:endParaRPr lang="nb-NO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endParaRPr lang="nb-NO"/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1" y="3861048"/>
            <a:ext cx="4068511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14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061745" y="3861048"/>
            <a:ext cx="4068511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15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8123490" y="3861048"/>
            <a:ext cx="4068511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42054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87036-A87E-43B7-90CA-D9537E049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50367C-5108-43B7-9E25-DE390E5DC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4FA18-F15A-4B61-A4A3-C02938B7C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6054-F3B3-421D-838E-923FBCA282AE}" type="datetimeFigureOut">
              <a:rPr lang="nb-NO" smtClean="0"/>
              <a:t>23.05.2024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A01E6-2B17-434C-936C-1287B1AD8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89BA6-0957-483B-B7B5-7615B1154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FC3C6-00B5-43BC-9C28-A2F22C921ED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1396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6054-F3B3-421D-838E-923FBCA282AE}" type="datetimeFigureOut">
              <a:rPr lang="nb-NO" smtClean="0"/>
              <a:t>23.05.2024</a:t>
            </a:fld>
            <a:endParaRPr lang="nb-NO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7657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6054-F3B3-421D-838E-923FBCA282AE}" type="datetimeFigureOut">
              <a:rPr lang="nb-NO" smtClean="0"/>
              <a:t>23.05.2024</a:t>
            </a:fld>
            <a:endParaRPr lang="nb-NO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9036"/>
                </a:solidFill>
              </a:defRPr>
            </a:lvl1pPr>
          </a:lstStyle>
          <a:p>
            <a:endParaRPr lang="nb-NO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09556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414496" y="473076"/>
            <a:ext cx="5250123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414496" y="1242866"/>
            <a:ext cx="5250123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6054-F3B3-421D-838E-923FBCA282AE}" type="datetimeFigureOut">
              <a:rPr lang="nb-NO" smtClean="0"/>
              <a:t>23.05.2024</a:t>
            </a:fld>
            <a:endParaRPr lang="nb-NO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endParaRPr lang="nb-NO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15188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414496" y="473076"/>
            <a:ext cx="5250123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6054-F3B3-421D-838E-923FBCA282AE}" type="datetimeFigureOut">
              <a:rPr lang="nb-NO" smtClean="0"/>
              <a:t>23.05.2024</a:t>
            </a:fld>
            <a:endParaRPr lang="nb-NO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endParaRPr lang="nb-NO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24239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414496" y="473076"/>
            <a:ext cx="5250123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414496" y="1242866"/>
            <a:ext cx="5250123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6054-F3B3-421D-838E-923FBCA282AE}" type="datetimeFigureOut">
              <a:rPr lang="nb-NO" smtClean="0"/>
              <a:t>23.05.2024</a:t>
            </a:fld>
            <a:endParaRPr lang="nb-NO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endParaRPr lang="nb-NO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6096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02362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414496" y="473076"/>
            <a:ext cx="5250123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6054-F3B3-421D-838E-923FBCA282AE}" type="datetimeFigureOut">
              <a:rPr lang="nb-NO" smtClean="0"/>
              <a:t>23.05.2024</a:t>
            </a:fld>
            <a:endParaRPr lang="nb-NO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endParaRPr lang="nb-NO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6096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2878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27483" y="1398589"/>
            <a:ext cx="10872903" cy="14543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6054-F3B3-421D-838E-923FBCA282AE}" type="datetimeFigureOut">
              <a:rPr lang="nb-NO" smtClean="0"/>
              <a:t>23.05.2024</a:t>
            </a:fld>
            <a:endParaRPr lang="nb-NO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endParaRPr lang="nb-NO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6096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6096000" y="3024000"/>
            <a:ext cx="6096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10967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27484" y="473076"/>
            <a:ext cx="10766987" cy="23798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6054-F3B3-421D-838E-923FBCA282AE}" type="datetimeFigureOut">
              <a:rPr lang="nb-NO" smtClean="0"/>
              <a:t>23.05.2024</a:t>
            </a:fld>
            <a:endParaRPr lang="nb-NO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endParaRPr lang="nb-NO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6096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6096000" y="3024000"/>
            <a:ext cx="6096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52955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0196"/>
            <a:ext cx="12192000" cy="787804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36947" y="626312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7826054-F3B3-421D-838E-923FBCA282AE}" type="datetimeFigureOut">
              <a:rPr lang="nb-NO" smtClean="0"/>
              <a:t>23.05.2024</a:t>
            </a:fld>
            <a:endParaRPr lang="nb-NO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23384" y="473075"/>
            <a:ext cx="10884219" cy="82244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23384" y="1409496"/>
            <a:ext cx="10884219" cy="4530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853021" y="6263120"/>
            <a:ext cx="35098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b-NO"/>
          </a:p>
        </p:txBody>
      </p:sp>
      <p:sp>
        <p:nvSpPr>
          <p:cNvPr id="6" name="MSIPCMContentMarking" descr="{&quot;HashCode&quot;:-35039338,&quot;Placement&quot;:&quot;Footer&quot;,&quot;Top&quot;:521.6203,&quot;Left&quot;:409.612671,&quot;SlideWidth&quot;:960,&quot;SlideHeight&quot;:540}">
            <a:extLst>
              <a:ext uri="{FF2B5EF4-FFF2-40B4-BE49-F238E27FC236}">
                <a16:creationId xmlns:a16="http://schemas.microsoft.com/office/drawing/2014/main" id="{79566A48-75C7-4C40-BAB0-B65C9BC1EEB8}"/>
              </a:ext>
            </a:extLst>
          </p:cNvPr>
          <p:cNvSpPr txBox="1"/>
          <p:nvPr userDrawn="1"/>
        </p:nvSpPr>
        <p:spPr>
          <a:xfrm>
            <a:off x="5202081" y="6624578"/>
            <a:ext cx="1787839" cy="2334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nb-NO" sz="900">
                <a:solidFill>
                  <a:srgbClr val="000000"/>
                </a:solidFill>
                <a:latin typeface="Arial" panose="020B0604020202020204" pitchFamily="34" charset="0"/>
              </a:rPr>
              <a:t>Classification: Restricted (V2)</a:t>
            </a:r>
          </a:p>
        </p:txBody>
      </p:sp>
    </p:spTree>
    <p:extLst>
      <p:ext uri="{BB962C8B-B14F-4D97-AF65-F5344CB8AC3E}">
        <p14:creationId xmlns:p14="http://schemas.microsoft.com/office/powerpoint/2010/main" val="3229735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ts val="3000"/>
        </a:lnSpc>
        <a:spcBef>
          <a:spcPts val="0"/>
        </a:spcBef>
        <a:spcAft>
          <a:spcPts val="0"/>
        </a:spcAft>
        <a:buNone/>
        <a:defRPr sz="2800" b="1" kern="1200" cap="all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63525" indent="-263525" algn="l" defTabSz="914400" rtl="0" eaLnBrk="1" latinLnBrk="0" hangingPunct="1">
        <a:spcBef>
          <a:spcPts val="0"/>
        </a:spcBef>
        <a:buClr>
          <a:schemeClr val="tx2"/>
        </a:buClr>
        <a:buSzPct val="135000"/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1338" indent="-276225" algn="l" defTabSz="914400" rtl="0" eaLnBrk="1" latinLnBrk="0" hangingPunct="1">
        <a:spcBef>
          <a:spcPts val="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7550" indent="-176213" algn="l" defTabSz="914400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5350" indent="-177800" algn="l" defTabSz="914400" rtl="0" eaLnBrk="1" latinLnBrk="0" hangingPunct="1">
        <a:spcBef>
          <a:spcPts val="0"/>
        </a:spcBef>
        <a:buSzPct val="90000"/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071563" indent="-176213" algn="l" defTabSz="914400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DA8C0E1-603D-4BA5-BD74-F6C046090C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5413" y="648970"/>
            <a:ext cx="10363200" cy="1470025"/>
          </a:xfrm>
        </p:spPr>
        <p:txBody>
          <a:bodyPr/>
          <a:lstStyle/>
          <a:p>
            <a:r>
              <a:rPr lang="en-US" dirty="0"/>
              <a:t>IT Security Fundamentals</a:t>
            </a:r>
            <a:br>
              <a:rPr lang="en-US" dirty="0"/>
            </a:br>
            <a:r>
              <a:rPr lang="en-US" dirty="0" err="1"/>
              <a:t>Kapittel</a:t>
            </a:r>
            <a:r>
              <a:rPr lang="en-US" dirty="0"/>
              <a:t> 8 - Encryption</a:t>
            </a:r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89854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46ADE-707F-87EE-FD75-BAC1D8044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Public Key (Assymetric) 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37D9C-22A3-9D1F-3D97-D1F62BE97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En </a:t>
            </a:r>
            <a:r>
              <a:rPr lang="nb-NO" b="1" dirty="0"/>
              <a:t>public key </a:t>
            </a:r>
            <a:r>
              <a:rPr lang="nb-NO" dirty="0"/>
              <a:t>blir brukt til å kryptere. </a:t>
            </a:r>
          </a:p>
          <a:p>
            <a:r>
              <a:rPr lang="nb-NO" dirty="0"/>
              <a:t>En </a:t>
            </a:r>
            <a:r>
              <a:rPr lang="nb-NO" b="1" dirty="0"/>
              <a:t>private key </a:t>
            </a:r>
            <a:r>
              <a:rPr lang="nb-NO" dirty="0"/>
              <a:t>blir brukt til å dekryptere.</a:t>
            </a:r>
          </a:p>
          <a:p>
            <a:endParaRPr lang="nb-NO" dirty="0"/>
          </a:p>
          <a:p>
            <a:r>
              <a:rPr lang="nb-NO" dirty="0"/>
              <a:t>Alice vil sende en kryptert beskjed til Bob: </a:t>
            </a:r>
          </a:p>
          <a:p>
            <a:endParaRPr lang="nb-NO" dirty="0"/>
          </a:p>
          <a:p>
            <a:endParaRPr lang="nb-N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DC9B35-D7E5-0744-F201-F24A6A51A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622" y="3049312"/>
            <a:ext cx="6087325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555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10022-9305-0639-021D-6535A656F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PGP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49FA1-A2CD-54B6-77E6-64F3F72D9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i="1" dirty="0"/>
              <a:t>Pretty Good Privacy</a:t>
            </a:r>
          </a:p>
          <a:p>
            <a:pPr lvl="1"/>
            <a:r>
              <a:rPr lang="nb-NO" dirty="0"/>
              <a:t>Public key system som er ansett for å være veldig sikkert og mye brukt.</a:t>
            </a:r>
          </a:p>
          <a:p>
            <a:pPr lvl="1"/>
            <a:r>
              <a:rPr lang="nb-NO" dirty="0"/>
              <a:t>Er tilgjengelig gratis og finnes som plugins til f.eks. MSN Messenger.</a:t>
            </a:r>
          </a:p>
          <a:p>
            <a:pPr lvl="1"/>
            <a:r>
              <a:rPr lang="nb-NO" dirty="0"/>
              <a:t>Gamle krypteringer er ikke nødvendigvis negativt. Gitt at de ikke har blitt knekt, betyr det bare at de har blitt testet og tålt tidens tann.</a:t>
            </a:r>
          </a:p>
          <a:p>
            <a:pPr lvl="1"/>
            <a:r>
              <a:rPr lang="nb-NO" dirty="0"/>
              <a:t>Utviklet av Phil Zimmerman, som ble etterforsket av myndighetene i USA i 3 år fordi de ikke hadde mulighet til å snoke i PGP.</a:t>
            </a:r>
          </a:p>
          <a:p>
            <a:pPr lvl="1"/>
            <a:endParaRPr lang="nb-NO" dirty="0"/>
          </a:p>
          <a:p>
            <a:r>
              <a:rPr lang="nb-NO" dirty="0"/>
              <a:t>Hvordan kjenne igjen dårlige krypteringer?</a:t>
            </a:r>
          </a:p>
          <a:p>
            <a:pPr lvl="1"/>
            <a:r>
              <a:rPr lang="nb-NO" dirty="0"/>
              <a:t>Ingen kode er unbreakable. De som påstår det bløffer.</a:t>
            </a:r>
          </a:p>
          <a:p>
            <a:pPr lvl="1"/>
            <a:r>
              <a:rPr lang="nb-NO" dirty="0"/>
              <a:t>Det finnes ingen sertifisering for krypteringmetoder. Påstand om det er tull.</a:t>
            </a:r>
          </a:p>
          <a:p>
            <a:pPr lvl="1"/>
            <a:r>
              <a:rPr lang="nb-NO" dirty="0"/>
              <a:t>Se etter hvilken erfaring de har med kryptering.</a:t>
            </a:r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91003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959A0-CD39-CB96-E8DF-DA70CBA7E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Digital Signatures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B4F5E-E895-7CFE-F750-859F5DB42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Ikke for å sørge for konfidensialitet, men for å bekrefte hvem man er.</a:t>
            </a:r>
          </a:p>
          <a:p>
            <a:r>
              <a:rPr lang="nb-NO" i="1" dirty="0"/>
              <a:t>Nonrepudiation</a:t>
            </a:r>
          </a:p>
          <a:p>
            <a:endParaRPr lang="nb-NO" dirty="0"/>
          </a:p>
          <a:p>
            <a:r>
              <a:rPr lang="nb-NO" dirty="0"/>
              <a:t>Det motsatte av prosessen i assymetric encryption.</a:t>
            </a:r>
          </a:p>
          <a:p>
            <a:endParaRPr lang="nb-N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837C1B-355C-D1BF-2E2E-785F50C1B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701" y="2994131"/>
            <a:ext cx="6078936" cy="268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193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9001E-FCED-4FE7-BE73-1A68E3430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43825-6C10-7CB3-B77C-B190EC9BB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En kryptografisk algoritme som bare går én vei.</a:t>
            </a:r>
          </a:p>
          <a:p>
            <a:r>
              <a:rPr lang="nb-NO" dirty="0"/>
              <a:t>Det kan ikke </a:t>
            </a:r>
            <a:r>
              <a:rPr lang="nb-NO" i="1" dirty="0"/>
              <a:t>unhashes</a:t>
            </a:r>
            <a:r>
              <a:rPr lang="nb-NO" dirty="0"/>
              <a:t>.</a:t>
            </a:r>
          </a:p>
          <a:p>
            <a:endParaRPr lang="nb-NO" dirty="0"/>
          </a:p>
          <a:p>
            <a:r>
              <a:rPr lang="nb-NO" dirty="0"/>
              <a:t>Eksempel passord: 	Passord123!</a:t>
            </a:r>
          </a:p>
          <a:p>
            <a:r>
              <a:rPr lang="nb-NO" dirty="0"/>
              <a:t>Eksampel hash av passord: </a:t>
            </a:r>
            <a:r>
              <a:rPr lang="nb-NO" b="0" i="0" u="none" strike="noStrike" baseline="0" dirty="0"/>
              <a:t>0BD181063899C9239016320B50D3E896693A96DF</a:t>
            </a:r>
          </a:p>
          <a:p>
            <a:endParaRPr lang="nb-NO" dirty="0"/>
          </a:p>
          <a:p>
            <a:r>
              <a:rPr lang="nb-NO" dirty="0"/>
              <a:t>Dette blir lagret i Security Accounts Manager </a:t>
            </a:r>
            <a:r>
              <a:rPr lang="nb-NO" b="1" dirty="0"/>
              <a:t>(SAM)-fila </a:t>
            </a:r>
            <a:r>
              <a:rPr lang="nb-NO" dirty="0"/>
              <a:t>i Windows.</a:t>
            </a:r>
          </a:p>
          <a:p>
            <a:endParaRPr lang="nb-NO" dirty="0"/>
          </a:p>
          <a:p>
            <a:r>
              <a:rPr lang="nb-NO" dirty="0"/>
              <a:t>Når du skal logge inn, blir passordet du skriver inn hashet og sammenlignet med det i SAM-fila.</a:t>
            </a:r>
          </a:p>
          <a:p>
            <a:r>
              <a:rPr lang="nb-NO" dirty="0"/>
              <a:t>Er det match, får du logge inn.</a:t>
            </a:r>
          </a:p>
          <a:p>
            <a:endParaRPr lang="nb-NO" dirty="0"/>
          </a:p>
          <a:p>
            <a:r>
              <a:rPr lang="nb-NO" dirty="0"/>
              <a:t>De to vanligste hashing algoritmene er MD5 og SHA.</a:t>
            </a:r>
          </a:p>
        </p:txBody>
      </p:sp>
    </p:spTree>
    <p:extLst>
      <p:ext uri="{BB962C8B-B14F-4D97-AF65-F5344CB8AC3E}">
        <p14:creationId xmlns:p14="http://schemas.microsoft.com/office/powerpoint/2010/main" val="2765272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B6569-93AA-7486-3F32-B81C2F6FA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Steganography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7F9BE-90B6-677F-BAA0-7C08243FD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Å skrive hemmelige beskjeder på en måte slik at kun avsender og mottaker vet om at beskjeden eksisterer.</a:t>
            </a:r>
          </a:p>
          <a:p>
            <a:r>
              <a:rPr lang="nb-NO" dirty="0"/>
              <a:t>Beskjeden kan skjules i andre filer, som bilde eller audio.</a:t>
            </a:r>
          </a:p>
          <a:p>
            <a:r>
              <a:rPr lang="nb-NO" dirty="0"/>
              <a:t>Kan ikke dekryptere noe man ikke vet finnes. </a:t>
            </a:r>
          </a:p>
          <a:p>
            <a:endParaRPr lang="nb-NO" dirty="0"/>
          </a:p>
          <a:p>
            <a:r>
              <a:rPr lang="nb-NO" dirty="0"/>
              <a:t>Begrep i steganography:</a:t>
            </a:r>
          </a:p>
          <a:p>
            <a:pPr lvl="1"/>
            <a:r>
              <a:rPr lang="nb-NO" dirty="0"/>
              <a:t>Payload: Beskjeden du vil skjule.</a:t>
            </a:r>
          </a:p>
          <a:p>
            <a:pPr lvl="1"/>
            <a:r>
              <a:rPr lang="nb-NO" dirty="0"/>
              <a:t>Carrier: Signal, stream eller filen du vil skjule beskjeden i.</a:t>
            </a:r>
          </a:p>
          <a:p>
            <a:pPr lvl="1"/>
            <a:r>
              <a:rPr lang="nb-NO" dirty="0"/>
              <a:t>Channel: Mediet du bruker. Foto, video eller lyd.</a:t>
            </a:r>
          </a:p>
          <a:p>
            <a:pPr lvl="1"/>
            <a:endParaRPr lang="nb-NO" dirty="0"/>
          </a:p>
          <a:p>
            <a:r>
              <a:rPr lang="nb-NO" dirty="0"/>
              <a:t>I gamle Kina kunne de rulle beskjeder inn i voks og svelge voksballen.</a:t>
            </a:r>
          </a:p>
          <a:p>
            <a:r>
              <a:rPr lang="nb-NO" dirty="0"/>
              <a:t>Under den kalde krigen gjemte CIA mikrofilmer i piper som fortsatt kunne røykes.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098747-302B-A5AD-7905-91CFB4246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0939" y="1890517"/>
            <a:ext cx="1717057" cy="153848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44AB17-E273-498D-ABE9-0D6BC2469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8829" y="3844448"/>
            <a:ext cx="948774" cy="112069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196451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963D1C1-4E99-6FAD-8B12-DE5A618BC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384" y="545778"/>
            <a:ext cx="10884219" cy="822443"/>
          </a:xfrm>
        </p:spPr>
        <p:txBody>
          <a:bodyPr/>
          <a:lstStyle/>
          <a:p>
            <a:r>
              <a:rPr lang="en-GB" dirty="0"/>
              <a:t>Kryptering</a:t>
            </a:r>
            <a:endParaRPr lang="nb-N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5659C-5DE6-2363-771F-17807DD48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Data blir omformet på en måte som gjør det uleselig.</a:t>
            </a:r>
          </a:p>
          <a:p>
            <a:r>
              <a:rPr lang="nb-NO" dirty="0"/>
              <a:t>Hvis uvedkommende avskjærer en beskjed vil de ikke enkelt kunne se hva beskjeden er. </a:t>
            </a:r>
          </a:p>
          <a:p>
            <a:endParaRPr lang="nb-NO" dirty="0"/>
          </a:p>
          <a:p>
            <a:r>
              <a:rPr lang="nb-NO" dirty="0"/>
              <a:t>Cryptography: Kunsten å lage og tyde hemmelig kode.</a:t>
            </a:r>
          </a:p>
          <a:p>
            <a:r>
              <a:rPr lang="nb-NO" dirty="0"/>
              <a:t>Kan være veldig komplisert matematikk som ligger bak.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AB3244-EB31-B641-0982-644A5FE3E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655" y="3674909"/>
            <a:ext cx="8059916" cy="233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420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F80D1-413A-958A-961D-58344F889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Cryptography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61611-8E79-0807-C855-8DEDB2B49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Encryption – for å gjøre data uforståelig</a:t>
            </a:r>
          </a:p>
          <a:p>
            <a:r>
              <a:rPr lang="nb-NO" dirty="0"/>
              <a:t>Decryption – for å gjøre uforståelig data forståelig</a:t>
            </a:r>
          </a:p>
          <a:p>
            <a:endParaRPr lang="nb-NO" dirty="0"/>
          </a:p>
          <a:p>
            <a:r>
              <a:rPr lang="nb-NO" dirty="0"/>
              <a:t>Man må ha en nøkkel for å omgjøre scrambling.</a:t>
            </a:r>
          </a:p>
          <a:p>
            <a:endParaRPr lang="nb-NO" dirty="0"/>
          </a:p>
          <a:p>
            <a:r>
              <a:rPr lang="nb-NO" b="1" dirty="0"/>
              <a:t>Symmetric</a:t>
            </a:r>
            <a:r>
              <a:rPr lang="nb-NO" dirty="0"/>
              <a:t> encryption: Samme nøkkel blir brukt for å </a:t>
            </a:r>
            <a:br>
              <a:rPr lang="nb-NO" dirty="0"/>
            </a:br>
            <a:r>
              <a:rPr lang="nb-NO" dirty="0"/>
              <a:t>dekryptere som ble brukt for å kryptere.</a:t>
            </a:r>
          </a:p>
          <a:p>
            <a:endParaRPr lang="nb-NO" dirty="0"/>
          </a:p>
          <a:p>
            <a:r>
              <a:rPr lang="nb-NO" b="1" dirty="0"/>
              <a:t>Assymetric </a:t>
            </a:r>
            <a:r>
              <a:rPr lang="nb-NO" dirty="0"/>
              <a:t>encryption: En nøkkel blir brukt til å kryptere</a:t>
            </a:r>
            <a:br>
              <a:rPr lang="nb-NO" dirty="0"/>
            </a:br>
            <a:r>
              <a:rPr lang="nb-NO" dirty="0"/>
              <a:t>og en annen nøkkel blir brukt til å dekryptere.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3B0680-FC34-A3D7-B764-38AF6BD86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1512" y="1648147"/>
            <a:ext cx="2908014" cy="35617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0290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1C83E-81F5-F130-067B-65B26A3A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History of 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C1138-D91A-50C7-B56B-966727BD3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Man endrer på en beskjed for at fienden ikke skal kunne lese den.</a:t>
            </a:r>
          </a:p>
          <a:p>
            <a:endParaRPr lang="nb-NO" dirty="0"/>
          </a:p>
          <a:p>
            <a:r>
              <a:rPr lang="nb-NO" dirty="0"/>
              <a:t>Caesar cipher:</a:t>
            </a:r>
          </a:p>
          <a:p>
            <a:pPr lvl="1"/>
            <a:r>
              <a:rPr lang="nb-NO" dirty="0"/>
              <a:t>Man hopper et visst antal plasser i alfabetet.</a:t>
            </a:r>
          </a:p>
          <a:p>
            <a:pPr lvl="1"/>
            <a:r>
              <a:rPr lang="nb-NO" dirty="0"/>
              <a:t>«A cat» blir «C ecv» hvis man hopper to plasser.</a:t>
            </a:r>
          </a:p>
          <a:p>
            <a:pPr lvl="1"/>
            <a:r>
              <a:rPr lang="nb-NO" dirty="0"/>
              <a:t>+2 plasser blir nøkkelen. </a:t>
            </a:r>
          </a:p>
          <a:p>
            <a:pPr lvl="1"/>
            <a:r>
              <a:rPr lang="nb-NO" b="1" dirty="0"/>
              <a:t>Key space </a:t>
            </a:r>
            <a:r>
              <a:rPr lang="nb-NO" dirty="0"/>
              <a:t>– antal mulige nøkler.</a:t>
            </a:r>
          </a:p>
          <a:p>
            <a:pPr lvl="1"/>
            <a:endParaRPr lang="nb-NO" dirty="0"/>
          </a:p>
          <a:p>
            <a:r>
              <a:rPr lang="nb-NO" dirty="0"/>
              <a:t>Atbash:</a:t>
            </a:r>
          </a:p>
          <a:p>
            <a:pPr lvl="1"/>
            <a:r>
              <a:rPr lang="nb-NO" dirty="0"/>
              <a:t>Hebraisk cipher der man reverserer alfabetet.</a:t>
            </a:r>
          </a:p>
          <a:p>
            <a:pPr lvl="1"/>
            <a:r>
              <a:rPr lang="nb-NO" dirty="0"/>
              <a:t>A blir Z, B blir Y, osv.</a:t>
            </a:r>
          </a:p>
          <a:p>
            <a:pPr lvl="1"/>
            <a:r>
              <a:rPr lang="nb-NO" dirty="0"/>
              <a:t>«Attack at dawn» blir «Zggzxp zg wzdm»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34DE67-56C5-8038-B49D-C03A452D0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215" y="2319090"/>
            <a:ext cx="4327586" cy="2711638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900237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B8BDC-5883-BC6A-BFD1-B2FE9157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4DF398A-EB99-0595-388F-70769276A4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96826" y="-9131"/>
            <a:ext cx="7285736" cy="6075327"/>
          </a:xfrm>
        </p:spPr>
      </p:pic>
    </p:spTree>
    <p:extLst>
      <p:ext uri="{BB962C8B-B14F-4D97-AF65-F5344CB8AC3E}">
        <p14:creationId xmlns:p14="http://schemas.microsoft.com/office/powerpoint/2010/main" val="50508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5E910-883D-A239-7F57-85231A4D4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Mer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07951-DBD9-7A8D-FEE0-4026FC9FD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Multi-Alphabet Substitution:</a:t>
            </a:r>
          </a:p>
          <a:p>
            <a:pPr lvl="1"/>
            <a:r>
              <a:rPr lang="nb-NO" dirty="0"/>
              <a:t>Du har flere forskjellige substitutions</a:t>
            </a:r>
          </a:p>
          <a:p>
            <a:pPr lvl="1"/>
            <a:r>
              <a:rPr lang="nb-NO" dirty="0"/>
              <a:t>La oss si du bruker (+2, -2, +3)</a:t>
            </a:r>
          </a:p>
          <a:p>
            <a:pPr lvl="1"/>
            <a:endParaRPr lang="nb-NO" dirty="0"/>
          </a:p>
          <a:p>
            <a:pPr lvl="1"/>
            <a:r>
              <a:rPr lang="nb-NO" dirty="0"/>
              <a:t>«A CAT» blir da «C ADV»</a:t>
            </a:r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Vigenère cipher:</a:t>
            </a:r>
          </a:p>
          <a:p>
            <a:pPr lvl="1"/>
            <a:r>
              <a:rPr lang="nb-NO" dirty="0"/>
              <a:t>Kombinerer tabellen fra forrige slide med multi-substitution.</a:t>
            </a:r>
          </a:p>
          <a:p>
            <a:pPr lvl="1"/>
            <a:r>
              <a:rPr lang="nb-NO" dirty="0"/>
              <a:t>Hvis vi tar nøkkelordet «horse». Det forteller oss at vi har 5 substitute alfabet, der første bokstav er forskyvet med +7, neste er forskyvet med +14, osv.</a:t>
            </a:r>
          </a:p>
          <a:p>
            <a:pPr lvl="1"/>
            <a:r>
              <a:rPr lang="nb-NO" dirty="0"/>
              <a:t>Med det nøkkelordet blir «CAT» til «JOK». </a:t>
            </a:r>
          </a:p>
          <a:p>
            <a:endParaRPr lang="nb-N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8FDE4D-08EB-6B97-B45D-582871F28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545" y="266201"/>
            <a:ext cx="2853828" cy="289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94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3C524-B5DE-0736-F2A1-36B69D245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Mer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A3084-0095-5D70-03B9-7198B9F00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Rail fence:</a:t>
            </a:r>
          </a:p>
          <a:p>
            <a:pPr lvl="1"/>
            <a:r>
              <a:rPr lang="nb-NO" dirty="0"/>
              <a:t>Man tar beskjeden og deler den opp i flere rader.</a:t>
            </a:r>
          </a:p>
          <a:p>
            <a:pPr lvl="1"/>
            <a:r>
              <a:rPr lang="nb-NO" dirty="0"/>
              <a:t>«Attack at dawn» kan bli A t c a d w</a:t>
            </a:r>
            <a:br>
              <a:rPr lang="nb-NO" dirty="0"/>
            </a:br>
            <a:r>
              <a:rPr lang="nb-NO" dirty="0"/>
              <a:t>			           t a k t a n</a:t>
            </a:r>
          </a:p>
          <a:p>
            <a:pPr lvl="1"/>
            <a:r>
              <a:rPr lang="nb-NO" dirty="0"/>
              <a:t>Og så skriver de etter hverandre slik det blir «atcadwtaktan».</a:t>
            </a:r>
          </a:p>
          <a:p>
            <a:pPr lvl="1"/>
            <a:r>
              <a:rPr lang="nb-NO" dirty="0"/>
              <a:t>Dette er med to rader, slik at det blir annenhver bokstav, men kan også være flere rader.</a:t>
            </a:r>
          </a:p>
          <a:p>
            <a:pPr lvl="1"/>
            <a:endParaRPr lang="nb-NO" dirty="0"/>
          </a:p>
          <a:p>
            <a:pPr lvl="1"/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Scytale:</a:t>
            </a:r>
          </a:p>
          <a:p>
            <a:pPr lvl="1"/>
            <a:r>
              <a:rPr lang="nb-NO" dirty="0"/>
              <a:t>Du tar beskjeden og legger den rundt en sylinder med riktig størrelse.</a:t>
            </a:r>
          </a:p>
          <a:p>
            <a:pPr lvl="1"/>
            <a:r>
              <a:rPr lang="nb-NO" dirty="0"/>
              <a:t>Den første kjente fysiske cipher.</a:t>
            </a:r>
          </a:p>
          <a:p>
            <a:pPr lvl="1"/>
            <a:endParaRPr lang="nb-N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49A3F2-0A6B-01F2-E941-DE4693420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562" y="3335201"/>
            <a:ext cx="5352926" cy="14253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3EE90D-5B60-7701-E6C3-6ACD4D00AB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1315" y="4530827"/>
            <a:ext cx="2454702" cy="140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926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A63A2-DED1-815C-7591-725E137F9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Mer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81E53-DD3F-8B29-2949-FE401F555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384" y="1409496"/>
            <a:ext cx="10884219" cy="4642512"/>
          </a:xfrm>
        </p:spPr>
        <p:txBody>
          <a:bodyPr/>
          <a:lstStyle/>
          <a:p>
            <a:r>
              <a:rPr lang="nb-NO" dirty="0"/>
              <a:t>Enigma</a:t>
            </a:r>
          </a:p>
          <a:p>
            <a:pPr lvl="1"/>
            <a:r>
              <a:rPr lang="nb-NO" dirty="0"/>
              <a:t>En samling maskiner som ble utviklet av Tyskland på slutten</a:t>
            </a:r>
            <a:br>
              <a:rPr lang="nb-NO" dirty="0"/>
            </a:br>
            <a:r>
              <a:rPr lang="nb-NO" dirty="0"/>
              <a:t>av første verdenskrig og ble mye brukt av nazistene under</a:t>
            </a:r>
            <a:br>
              <a:rPr lang="nb-NO" dirty="0"/>
            </a:br>
            <a:r>
              <a:rPr lang="nb-NO" dirty="0"/>
              <a:t>andre verdenskrig.</a:t>
            </a:r>
          </a:p>
          <a:p>
            <a:pPr lvl="1"/>
            <a:r>
              <a:rPr lang="nb-NO" dirty="0"/>
              <a:t>Først oppfunnet av Artheur Scherbius.</a:t>
            </a:r>
          </a:p>
          <a:p>
            <a:pPr lvl="1"/>
            <a:endParaRPr lang="nb-NO" dirty="0"/>
          </a:p>
          <a:p>
            <a:pPr lvl="1"/>
            <a:r>
              <a:rPr lang="nb-NO" dirty="0"/>
              <a:t>Den kommersielle utgaven ble knekt av polakkene </a:t>
            </a:r>
            <a:br>
              <a:rPr lang="nb-NO" dirty="0"/>
            </a:br>
            <a:r>
              <a:rPr lang="nb-NO" dirty="0"/>
              <a:t>Rejewski, Rozycki og Zygalski.</a:t>
            </a:r>
          </a:p>
          <a:p>
            <a:pPr lvl="1"/>
            <a:r>
              <a:rPr lang="nb-NO" dirty="0"/>
              <a:t>Nazistene endret på cipheret, men britene med Alan Turing</a:t>
            </a:r>
            <a:br>
              <a:rPr lang="nb-NO" dirty="0"/>
            </a:br>
            <a:r>
              <a:rPr lang="nb-NO" dirty="0"/>
              <a:t>i spissen klarte å videreutvikle de polske metodene slik at</a:t>
            </a:r>
            <a:br>
              <a:rPr lang="nb-NO" dirty="0"/>
            </a:br>
            <a:r>
              <a:rPr lang="nb-NO" dirty="0"/>
              <a:t>de allierte kunne forstå hemmelige beskjeder sent av aksemaktene.</a:t>
            </a:r>
          </a:p>
          <a:p>
            <a:pPr lvl="1"/>
            <a:r>
              <a:rPr lang="nb-NO" dirty="0"/>
              <a:t>Sies å ha forkortet krigen med to år.</a:t>
            </a:r>
          </a:p>
          <a:p>
            <a:pPr lvl="1"/>
            <a:endParaRPr lang="nb-NO" dirty="0"/>
          </a:p>
          <a:p>
            <a:pPr lvl="1"/>
            <a:r>
              <a:rPr lang="nb-NO" dirty="0"/>
              <a:t>En mye mer komplisert versjon av polyalphabet substitution med knapper og rotorer.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AF6C78-281E-12D0-AAE5-F6CC3415D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3999" y="1001404"/>
            <a:ext cx="3315664" cy="359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315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234C1-4C03-47FE-69BC-62A272AE1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Single-key (Symmetric) 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BDC0D-00A3-9ADE-0588-989452354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Samme nøkkel brukes både til å kryptere og dekryptere en beskjed.</a:t>
            </a:r>
          </a:p>
          <a:p>
            <a:endParaRPr lang="nb-NO" dirty="0"/>
          </a:p>
          <a:p>
            <a:r>
              <a:rPr lang="nb-NO" dirty="0"/>
              <a:t>To typer symmetric algoritmer – block og stream</a:t>
            </a:r>
          </a:p>
          <a:p>
            <a:r>
              <a:rPr lang="nb-NO" b="1" dirty="0"/>
              <a:t>Block cipher</a:t>
            </a:r>
            <a:r>
              <a:rPr lang="nb-NO" dirty="0"/>
              <a:t>: Krypterer en blokk med data i gangen. Ofte blokker på 64-bit.</a:t>
            </a:r>
          </a:p>
          <a:p>
            <a:r>
              <a:rPr lang="nb-NO" b="1" dirty="0"/>
              <a:t>Stream cipher</a:t>
            </a:r>
            <a:r>
              <a:rPr lang="nb-NO" dirty="0"/>
              <a:t>: Krypterer data som en strøm, en bit av gangen.</a:t>
            </a:r>
          </a:p>
          <a:p>
            <a:endParaRPr lang="nb-NO" dirty="0"/>
          </a:p>
          <a:p>
            <a:r>
              <a:rPr lang="nb-NO" dirty="0"/>
              <a:t>Data Encryption Standard (</a:t>
            </a:r>
            <a:r>
              <a:rPr lang="nb-NO" b="1" dirty="0"/>
              <a:t>DES</a:t>
            </a:r>
            <a:r>
              <a:rPr lang="nb-NO" dirty="0"/>
              <a:t>) – den første moderne symmetriske cipheren.</a:t>
            </a:r>
          </a:p>
          <a:p>
            <a:pPr lvl="1"/>
            <a:r>
              <a:rPr lang="nb-NO" dirty="0"/>
              <a:t>Utviklet i 1970 av IBM</a:t>
            </a:r>
          </a:p>
          <a:p>
            <a:pPr lvl="1"/>
            <a:r>
              <a:rPr lang="nb-NO" dirty="0"/>
              <a:t>Ikke lenger sikker, men den generelle strukturen blir fortsatt brukt i moderne algoritmer.</a:t>
            </a:r>
          </a:p>
          <a:p>
            <a:pPr lvl="1"/>
            <a:endParaRPr lang="nb-NO" dirty="0"/>
          </a:p>
          <a:p>
            <a:r>
              <a:rPr lang="nb-NO" dirty="0"/>
              <a:t>Advanced Encryption Standard (</a:t>
            </a:r>
            <a:r>
              <a:rPr lang="nb-NO" b="1" dirty="0"/>
              <a:t>AES</a:t>
            </a:r>
            <a:r>
              <a:rPr lang="nb-NO" dirty="0"/>
              <a:t>) Rijndael – erstatteren til DES.</a:t>
            </a:r>
          </a:p>
          <a:p>
            <a:pPr lvl="1"/>
            <a:r>
              <a:rPr lang="nb-NO" dirty="0"/>
              <a:t>Bruker krypteringsnøkler på 128, 192 eller 256 bits.</a:t>
            </a:r>
          </a:p>
          <a:p>
            <a:pPr lvl="1"/>
            <a:r>
              <a:rPr lang="nb-NO" dirty="0"/>
              <a:t>Dekrypterer i blokker på 128 bit data.</a:t>
            </a:r>
          </a:p>
        </p:txBody>
      </p:sp>
    </p:spTree>
    <p:extLst>
      <p:ext uri="{BB962C8B-B14F-4D97-AF65-F5344CB8AC3E}">
        <p14:creationId xmlns:p14="http://schemas.microsoft.com/office/powerpoint/2010/main" val="406361429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Centric colours">
      <a:dk1>
        <a:srgbClr val="000000"/>
      </a:dk1>
      <a:lt1>
        <a:srgbClr val="FFFFFF"/>
      </a:lt1>
      <a:dk2>
        <a:srgbClr val="009036"/>
      </a:dk2>
      <a:lt2>
        <a:srgbClr val="FFFFFF"/>
      </a:lt2>
      <a:accent1>
        <a:srgbClr val="005EA8"/>
      </a:accent1>
      <a:accent2>
        <a:srgbClr val="EE9D00"/>
      </a:accent2>
      <a:accent3>
        <a:srgbClr val="5EC5ED"/>
      </a:accent3>
      <a:accent4>
        <a:srgbClr val="E30045"/>
      </a:accent4>
      <a:accent5>
        <a:srgbClr val="FFED00"/>
      </a:accent5>
      <a:accent6>
        <a:srgbClr val="80197F"/>
      </a:accent6>
      <a:hlink>
        <a:srgbClr val="000000"/>
      </a:hlink>
      <a:folHlink>
        <a:srgbClr val="0000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Windows server PPT-1</Template>
  <TotalTime>13354</TotalTime>
  <Words>1165</Words>
  <Application>Microsoft Office PowerPoint</Application>
  <PresentationFormat>Widescreen</PresentationFormat>
  <Paragraphs>148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Kantoorthema</vt:lpstr>
      <vt:lpstr>IT Security Fundamentals Kapittel 8 - Encryption</vt:lpstr>
      <vt:lpstr>Kryptering</vt:lpstr>
      <vt:lpstr>Cryptography basics</vt:lpstr>
      <vt:lpstr>History of Encryption</vt:lpstr>
      <vt:lpstr>PowerPoint Presentation</vt:lpstr>
      <vt:lpstr>Mer history</vt:lpstr>
      <vt:lpstr>Mer history</vt:lpstr>
      <vt:lpstr>Mer history</vt:lpstr>
      <vt:lpstr>Single-key (Symmetric) Encryption</vt:lpstr>
      <vt:lpstr>Public Key (Assymetric) Encryption</vt:lpstr>
      <vt:lpstr>PGP</vt:lpstr>
      <vt:lpstr>Digital Signatures</vt:lpstr>
      <vt:lpstr>Hashing</vt:lpstr>
      <vt:lpstr>Steganography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client</dc:title>
  <dc:creator>Eirik Dybdal Rønning</dc:creator>
  <cp:lastModifiedBy>Håvard Rekdal Dybvik</cp:lastModifiedBy>
  <cp:revision>251</cp:revision>
  <dcterms:created xsi:type="dcterms:W3CDTF">2021-11-28T18:09:01Z</dcterms:created>
  <dcterms:modified xsi:type="dcterms:W3CDTF">2024-05-24T10:56:12Z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ec6f3c4-656f-44b6-be73-72350d231806_Enabled">
    <vt:lpwstr>true</vt:lpwstr>
  </property>
  <property fmtid="{D5CDD505-2E9C-101B-9397-08002B2CF9AE}" pid="3" name="MSIP_Label_8ec6f3c4-656f-44b6-be73-72350d231806_SetDate">
    <vt:lpwstr>2021-12-01T13:48:53Z</vt:lpwstr>
  </property>
  <property fmtid="{D5CDD505-2E9C-101B-9397-08002B2CF9AE}" pid="4" name="MSIP_Label_8ec6f3c4-656f-44b6-be73-72350d231806_Method">
    <vt:lpwstr>Privileged</vt:lpwstr>
  </property>
  <property fmtid="{D5CDD505-2E9C-101B-9397-08002B2CF9AE}" pid="5" name="MSIP_Label_8ec6f3c4-656f-44b6-be73-72350d231806_Name">
    <vt:lpwstr>8ec6f3c4-656f-44b6-be73-72350d231806</vt:lpwstr>
  </property>
  <property fmtid="{D5CDD505-2E9C-101B-9397-08002B2CF9AE}" pid="6" name="MSIP_Label_8ec6f3c4-656f-44b6-be73-72350d231806_SiteId">
    <vt:lpwstr>7e1792ae-4f1a-4ff7-b80b-57b69beb7168</vt:lpwstr>
  </property>
  <property fmtid="{D5CDD505-2E9C-101B-9397-08002B2CF9AE}" pid="7" name="MSIP_Label_8ec6f3c4-656f-44b6-be73-72350d231806_ActionId">
    <vt:lpwstr>90b60465-0c47-4b20-ba2d-cff79d08279d</vt:lpwstr>
  </property>
  <property fmtid="{D5CDD505-2E9C-101B-9397-08002B2CF9AE}" pid="8" name="MSIP_Label_8ec6f3c4-656f-44b6-be73-72350d231806_ContentBits">
    <vt:lpwstr>2</vt:lpwstr>
  </property>
</Properties>
</file>