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18DA3-516C-4C07-9D5D-028A4F1846A0}" v="1" dt="2022-09-27T18:17:3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610" autoAdjust="0"/>
  </p:normalViewPr>
  <p:slideViewPr>
    <p:cSldViewPr snapToGrid="0">
      <p:cViewPr varScale="1">
        <p:scale>
          <a:sx n="45" d="100"/>
          <a:sy n="45" d="100"/>
        </p:scale>
        <p:origin x="1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2BE18DA3-516C-4C07-9D5D-028A4F1846A0}"/>
    <pc:docChg chg="modSld">
      <pc:chgData name="Bergfall, Morten" userId="62d2bcde-d4bf-411e-acf5-b30b86483d79" providerId="ADAL" clId="{2BE18DA3-516C-4C07-9D5D-028A4F1846A0}" dt="2022-09-27T18:17:31.619" v="0" actId="255"/>
      <pc:docMkLst>
        <pc:docMk/>
      </pc:docMkLst>
      <pc:sldChg chg="modSp">
        <pc:chgData name="Bergfall, Morten" userId="62d2bcde-d4bf-411e-acf5-b30b86483d79" providerId="ADAL" clId="{2BE18DA3-516C-4C07-9D5D-028A4F1846A0}" dt="2022-09-27T18:17:31.619" v="0" actId="255"/>
        <pc:sldMkLst>
          <pc:docMk/>
          <pc:sldMk cId="770035344" sldId="257"/>
        </pc:sldMkLst>
        <pc:spChg chg="mod">
          <ac:chgData name="Bergfall, Morten" userId="62d2bcde-d4bf-411e-acf5-b30b86483d79" providerId="ADAL" clId="{2BE18DA3-516C-4C07-9D5D-028A4F1846A0}" dt="2022-09-27T18:17:31.619" v="0" actId="255"/>
          <ac:spMkLst>
            <pc:docMk/>
            <pc:sldMk cId="770035344" sldId="257"/>
            <ac:spMk id="3" creationId="{9156E8FA-0E1A-AC62-F795-B2B623EAD7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59E62-7315-4595-97D5-D74215D39F5D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F8BDD-7473-41BC-9B22-CB8AA6BB47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0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konfigurasjon som annet blir bygd ut fra. Passer for folk flest, hvis det ikke skal gjøres spesielle ting. Må kunne kjøre OS og standardprogrammer (Office f.eks.).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F8BDD-7473-41BC-9B22-CB8AA6BB479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7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Grafiske designere (reklame, blader, produktdesign osv), arkitekter. </a:t>
            </a:r>
            <a:b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 (SSD). Store filer, mye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b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GPU. Krevende applikasjoner, farger og greier.</a:t>
            </a:r>
            <a:b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RAM. Mye kommandoer, mye prosessering (CPU bør ikke være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shit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F8BDD-7473-41BC-9B22-CB8AA6BB479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61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6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26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99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56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55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699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774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139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66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61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38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4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247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495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74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402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109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D4DF3F-C806-4646-A239-798FD7656E92}" type="datetimeFigureOut">
              <a:rPr lang="nb-NO" smtClean="0"/>
              <a:t>27.09.2022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D393AB-75F3-44CD-89C9-913FD91E035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FC56AD8F-61A1-1367-4AA0-CB2E95B9F921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44419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7E9EE1-4486-389A-6D6D-B61E9A0F3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nb-NO" sz="6600"/>
              <a:t>Custom Configurations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45B30C4-D77A-FCFD-EF48-AA0DF07BB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nb-NO" sz="2800" dirty="0">
                <a:solidFill>
                  <a:srgbClr val="E6E6E6"/>
                </a:solidFill>
              </a:rPr>
              <a:t>AKA Who </a:t>
            </a:r>
            <a:r>
              <a:rPr lang="nb-NO" sz="2800" dirty="0" err="1">
                <a:solidFill>
                  <a:srgbClr val="E6E6E6"/>
                </a:solidFill>
              </a:rPr>
              <a:t>Needs</a:t>
            </a:r>
            <a:r>
              <a:rPr lang="nb-NO" sz="2800" dirty="0">
                <a:solidFill>
                  <a:srgbClr val="E6E6E6"/>
                </a:solidFill>
              </a:rPr>
              <a:t> </a:t>
            </a:r>
            <a:r>
              <a:rPr lang="nb-NO" sz="2800" dirty="0" err="1">
                <a:solidFill>
                  <a:srgbClr val="E6E6E6"/>
                </a:solidFill>
              </a:rPr>
              <a:t>What</a:t>
            </a:r>
            <a:endParaRPr lang="nb-NO" sz="28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A321EB-0EF7-FB7B-DF0C-1768FAD6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Kontor PC </a:t>
            </a:r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Thick</a:t>
            </a:r>
            <a:r>
              <a:rPr lang="nb-NO" dirty="0"/>
              <a:t> Client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56E8FA-0E1A-AC62-F795-B2B623EA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Sjekk først hva absolutt minimum for operativsystemet er</a:t>
            </a:r>
          </a:p>
          <a:p>
            <a:r>
              <a:rPr lang="nb-NO" sz="2400" dirty="0"/>
              <a:t>Har bedriften eller brukeren noen spesielle bruksområder?</a:t>
            </a:r>
          </a:p>
          <a:p>
            <a:r>
              <a:rPr lang="nb-NO" sz="2400" dirty="0"/>
              <a:t>Trenger brukeren noe særlig plass til å ha filer lokalt, eller er det bedre å kjøpe en mindre, men kjappere harddisk (HDD-&gt;SSD-&gt;M.2 NVME </a:t>
            </a:r>
            <a:r>
              <a:rPr lang="nb-NO" sz="2400" dirty="0" err="1"/>
              <a:t>PCIe</a:t>
            </a:r>
            <a:r>
              <a:rPr lang="nb-NO" sz="2400" dirty="0"/>
              <a:t>)</a:t>
            </a:r>
          </a:p>
          <a:p>
            <a:r>
              <a:rPr lang="nb-NO" sz="2400" dirty="0"/>
              <a:t>RAM er som oftest den billigste og beste måte og gi bedre </a:t>
            </a:r>
            <a:r>
              <a:rPr lang="nb-NO" sz="2400" dirty="0" err="1"/>
              <a:t>performance</a:t>
            </a:r>
            <a:endParaRPr lang="nb-NO" sz="2400" dirty="0"/>
          </a:p>
          <a:p>
            <a:r>
              <a:rPr lang="nb-NO" sz="2400" dirty="0"/>
              <a:t>Hvordan velge CPU? GPU?</a:t>
            </a:r>
          </a:p>
          <a:p>
            <a:r>
              <a:rPr lang="nb-NO" sz="2400" dirty="0"/>
              <a:t>Oftest kjøpes denne typer PCer rett fra Lenovo, HP, eller lignende….</a:t>
            </a:r>
          </a:p>
        </p:txBody>
      </p:sp>
    </p:spTree>
    <p:extLst>
      <p:ext uri="{BB962C8B-B14F-4D97-AF65-F5344CB8AC3E}">
        <p14:creationId xmlns:p14="http://schemas.microsoft.com/office/powerpoint/2010/main" val="7700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CDC4E-6653-20E1-76BE-F070B784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CAD / CAM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DDCFF4-E0ED-D575-3DDB-C06E49AA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/>
              <a:t>Produksjon og jobb i real-time med heftig store 3D modeller</a:t>
            </a:r>
          </a:p>
          <a:p>
            <a:r>
              <a:rPr lang="nb-NO" sz="2800" dirty="0"/>
              <a:t>Trenger kjappe OG store disker</a:t>
            </a:r>
          </a:p>
          <a:p>
            <a:r>
              <a:rPr lang="nb-NO" sz="2800" dirty="0"/>
              <a:t>Så mye RAM som mulig</a:t>
            </a:r>
          </a:p>
          <a:p>
            <a:r>
              <a:rPr lang="nb-NO" sz="2800" dirty="0"/>
              <a:t>Godt grafikkort</a:t>
            </a:r>
          </a:p>
          <a:p>
            <a:r>
              <a:rPr lang="nb-NO" sz="2800" dirty="0"/>
              <a:t>Disse bruker programvare som muliggjør seg av mange kjerner, så en god CPU er et must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713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E8FF75-33FC-431D-7C65-E9D60158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Virualiseringsmaskiner</a:t>
            </a:r>
            <a:r>
              <a:rPr lang="nb-NO" dirty="0"/>
              <a:t> (host)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762FFD-2524-C18A-BC08-11704135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dirty="0"/>
              <a:t>Disse skal være mange maskiner i én</a:t>
            </a:r>
          </a:p>
          <a:p>
            <a:r>
              <a:rPr lang="nb-NO" sz="3200" dirty="0" err="1"/>
              <a:t>Cores</a:t>
            </a:r>
            <a:r>
              <a:rPr lang="nb-NO" sz="3200" dirty="0"/>
              <a:t>, </a:t>
            </a:r>
            <a:r>
              <a:rPr lang="nb-NO" sz="3200" dirty="0" err="1"/>
              <a:t>cores</a:t>
            </a:r>
            <a:r>
              <a:rPr lang="nb-NO" sz="3200" dirty="0"/>
              <a:t>, </a:t>
            </a:r>
            <a:r>
              <a:rPr lang="nb-NO" sz="3200" dirty="0" err="1"/>
              <a:t>cores</a:t>
            </a:r>
            <a:endParaRPr lang="nb-NO" sz="3200" dirty="0"/>
          </a:p>
          <a:p>
            <a:r>
              <a:rPr lang="nb-NO" sz="3200" dirty="0"/>
              <a:t>Minne deles ut ved </a:t>
            </a:r>
            <a:r>
              <a:rPr lang="nb-NO" sz="3200" dirty="0" err="1"/>
              <a:t>boot</a:t>
            </a:r>
            <a:r>
              <a:rPr lang="nb-NO" sz="3200" dirty="0"/>
              <a:t>, så her må vi ha nok!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80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52D036-405B-1F2D-7DE2-8E6A910C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Gaming </a:t>
            </a:r>
            <a:r>
              <a:rPr lang="nb-NO" dirty="0" err="1"/>
              <a:t>PC’s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1AD589-34B5-4613-F797-45B2FC02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dirty="0"/>
              <a:t>The sky is </a:t>
            </a:r>
            <a:r>
              <a:rPr lang="nb-NO" sz="3200" dirty="0" err="1"/>
              <a:t>the</a:t>
            </a:r>
            <a:r>
              <a:rPr lang="nb-NO" sz="3200" dirty="0"/>
              <a:t> limit….</a:t>
            </a:r>
          </a:p>
          <a:p>
            <a:r>
              <a:rPr lang="nb-NO" sz="3200" dirty="0"/>
              <a:t>Mest mulig kraft per kjerne?!</a:t>
            </a:r>
          </a:p>
          <a:p>
            <a:r>
              <a:rPr lang="nb-NO" sz="3200" dirty="0"/>
              <a:t>Kjøling for å kunne overklokke maks!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507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45F200-405C-3C5E-7DA2-BA11FD4D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80095C-9557-3F1C-F0AA-29F63AD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Network-Attached Storage Devices</a:t>
            </a:r>
          </a:p>
          <a:p>
            <a:r>
              <a:rPr lang="nb-NO" sz="2800" dirty="0"/>
              <a:t>Tilbyr lagring til resten av nettverket</a:t>
            </a:r>
          </a:p>
          <a:p>
            <a:r>
              <a:rPr lang="nb-NO" sz="2800" dirty="0"/>
              <a:t>Mange, kjappe, store disker – RAID</a:t>
            </a:r>
          </a:p>
          <a:p>
            <a:r>
              <a:rPr lang="nb-NO" sz="2800" dirty="0"/>
              <a:t>F. eks videostrømming</a:t>
            </a:r>
          </a:p>
          <a:p>
            <a:r>
              <a:rPr lang="nb-NO" sz="2800" dirty="0"/>
              <a:t>Bruker gjerne en spesialisert OS, ofte Linux</a:t>
            </a:r>
          </a:p>
          <a:p>
            <a:r>
              <a:rPr lang="nb-NO" sz="2800" dirty="0"/>
              <a:t>Brukes gjerne som hjemme-server</a:t>
            </a:r>
          </a:p>
        </p:txBody>
      </p:sp>
    </p:spTree>
    <p:extLst>
      <p:ext uri="{BB962C8B-B14F-4D97-AF65-F5344CB8AC3E}">
        <p14:creationId xmlns:p14="http://schemas.microsoft.com/office/powerpoint/2010/main" val="25186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ECBFCD-7F2F-E370-E0AC-F9CB0CEE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Thin</a:t>
            </a:r>
            <a:r>
              <a:rPr lang="nb-NO" dirty="0"/>
              <a:t> Clients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81A0CA-5DEC-1588-FB37-E677CB3F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Kjører det meste på serveren</a:t>
            </a:r>
          </a:p>
          <a:p>
            <a:r>
              <a:rPr lang="nb-NO" sz="2800" dirty="0"/>
              <a:t>Fungerer ikke uten nettverk!</a:t>
            </a:r>
          </a:p>
          <a:p>
            <a:r>
              <a:rPr lang="nb-NO" sz="2800" dirty="0"/>
              <a:t>Er smarte nok til å finne serveren</a:t>
            </a:r>
          </a:p>
          <a:p>
            <a:r>
              <a:rPr lang="nb-NO" sz="2800" dirty="0"/>
              <a:t>Godt nettverkskort</a:t>
            </a:r>
          </a:p>
          <a:p>
            <a:r>
              <a:rPr lang="nb-NO" sz="2800" dirty="0"/>
              <a:t>Kan ha litt RAM og lagring og må ha en eller form for CPU</a:t>
            </a:r>
          </a:p>
          <a:p>
            <a:r>
              <a:rPr lang="nb-NO" sz="2800" dirty="0"/>
              <a:t>Forskjellen på </a:t>
            </a:r>
            <a:r>
              <a:rPr lang="nb-NO" sz="2800" dirty="0" err="1"/>
              <a:t>Thin</a:t>
            </a:r>
            <a:r>
              <a:rPr lang="nb-NO" sz="2800" dirty="0"/>
              <a:t> Client og Terminal?</a:t>
            </a:r>
          </a:p>
        </p:txBody>
      </p:sp>
    </p:spTree>
    <p:extLst>
      <p:ext uri="{BB962C8B-B14F-4D97-AF65-F5344CB8AC3E}">
        <p14:creationId xmlns:p14="http://schemas.microsoft.com/office/powerpoint/2010/main" val="393897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">
  <a:themeElements>
    <a:clrScheme name="Ski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TM04033929[[fn=Skifer]]</Template>
  <TotalTime>164</TotalTime>
  <Words>347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Skifer</vt:lpstr>
      <vt:lpstr>Custom Configurations</vt:lpstr>
      <vt:lpstr>Kontor PC aka Thick Client</vt:lpstr>
      <vt:lpstr>CAD / CAM</vt:lpstr>
      <vt:lpstr>Virualiseringsmaskiner (host)</vt:lpstr>
      <vt:lpstr>Gaming PC’s</vt:lpstr>
      <vt:lpstr>NAS</vt:lpstr>
      <vt:lpstr>Thin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Configurations</dc:title>
  <dc:creator>Bergfall, Morten</dc:creator>
  <cp:lastModifiedBy>Bergfall, Morten</cp:lastModifiedBy>
  <cp:revision>1</cp:revision>
  <dcterms:created xsi:type="dcterms:W3CDTF">2022-09-27T15:32:56Z</dcterms:created>
  <dcterms:modified xsi:type="dcterms:W3CDTF">2022-09-27T18:17:40Z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2022-09-27T18:17:13Z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fa71a40a-c696-4d01-8d68-5dbb88ede4e9</vt:lpwstr>
  </property>
  <property fmtid="{D5CDD505-2E9C-101B-9397-08002B2CF9AE}" pid="8" name="MSIP_Label_8ec6f3c4-656f-44b6-be73-72350d231806_ContentBits">
    <vt:lpwstr>2</vt:lpwstr>
  </property>
</Properties>
</file>