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356" autoAdjust="0"/>
  </p:normalViewPr>
  <p:slideViewPr>
    <p:cSldViewPr snapToGrid="0">
      <p:cViewPr varScale="1">
        <p:scale>
          <a:sx n="52" d="100"/>
          <a:sy n="52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B010-CAEA-4A3C-B214-12FDDC6E8A7D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EB586-6CAB-41A9-A8A3-03FAFAA34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590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1987 IBM – ment å bli </a:t>
            </a:r>
            <a:r>
              <a:rPr lang="nb-NO" dirty="0" err="1"/>
              <a:t>phasa</a:t>
            </a:r>
            <a:r>
              <a:rPr lang="nb-NO" dirty="0"/>
              <a:t> ut i 2013, men fortsatt med oss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B586-6CAB-41A9-A8A3-03FAFAA34DF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626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DVI-I konverter ikke mellom analog og digital, må være samme støtte i begge ender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B586-6CAB-41A9-A8A3-03FAFAA34DF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491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B586-6CAB-41A9-A8A3-03FAFAA34DF1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204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eSATA</a:t>
            </a:r>
            <a:r>
              <a:rPr lang="nb-NO" dirty="0"/>
              <a:t> er samme som SATA bare eksternt, uten strøm</a:t>
            </a:r>
          </a:p>
          <a:p>
            <a:r>
              <a:rPr lang="nb-NO" dirty="0"/>
              <a:t>FireWire var (mye) kjappere enn USB og kunne gi strøm og bli brukt til video, men blei </a:t>
            </a:r>
            <a:r>
              <a:rPr lang="nb-NO" dirty="0" err="1"/>
              <a:t>utkonkurert</a:t>
            </a:r>
            <a:r>
              <a:rPr lang="nb-NO" dirty="0"/>
              <a:t> av USB og DVI</a:t>
            </a:r>
          </a:p>
          <a:p>
            <a:r>
              <a:rPr lang="nb-NO" dirty="0"/>
              <a:t>Serielle kabler har vært den mest brukte kabelen for å kontrollere eksterne </a:t>
            </a:r>
            <a:r>
              <a:rPr lang="nb-NO" dirty="0" err="1"/>
              <a:t>devices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B586-6CAB-41A9-A8A3-03FAFAA34DF1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91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Fra venstre til høyre Micro, Mini, Type-B, Type-A Hunn og Type-A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B586-6CAB-41A9-A8A3-03FAFAA34DF1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275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Docking</a:t>
            </a:r>
            <a:r>
              <a:rPr lang="nb-NO" dirty="0"/>
              <a:t> stasjon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B586-6CAB-41A9-A8A3-03FAFAA34DF1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412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3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56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091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78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0759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433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861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1342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75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980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691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271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00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20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22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081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3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859B93-64B4-4ECE-A264-AD844862479B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9DF0-798E-44A9-B530-4D99693A73CB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8124E0FC-8C6F-8B07-0F1A-E9FFA4DFCA1C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2961598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ECDC8D-0F8A-EBBC-E938-8C5F0B4AC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Kabler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08FEBAC-F04A-8DED-B796-E4E55CEFB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19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A7D559-9421-214E-CF2F-817BEC40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nb-NO"/>
              <a:t>Thunderbolt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85344FE-3FD3-01E6-269B-07104B20C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6" r="14936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012171-C061-5B02-3F31-0E7CBD4D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nb-NO" dirty="0"/>
              <a:t>Bruker (fra versjon 3) standard USB-C </a:t>
            </a:r>
            <a:r>
              <a:rPr lang="nb-NO" dirty="0" err="1"/>
              <a:t>connectors</a:t>
            </a:r>
            <a:endParaRPr lang="nb-NO" dirty="0"/>
          </a:p>
          <a:p>
            <a:r>
              <a:rPr lang="nb-NO" dirty="0"/>
              <a:t>Tilbyr alt USB gjør men er raskere og har mer båndbredde</a:t>
            </a:r>
          </a:p>
          <a:p>
            <a:r>
              <a:rPr lang="nb-NO" dirty="0"/>
              <a:t>Støtter </a:t>
            </a:r>
            <a:r>
              <a:rPr lang="nb-NO" dirty="0" err="1"/>
              <a:t>PCIe</a:t>
            </a:r>
            <a:r>
              <a:rPr lang="nb-NO" dirty="0"/>
              <a:t> og DP</a:t>
            </a:r>
          </a:p>
          <a:p>
            <a:r>
              <a:rPr lang="nb-NO" dirty="0"/>
              <a:t>Se etter lynet eller RTFM for å vite hva du har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836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1FEBC38-2320-414A-A3F3-23958170A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F17AD0-4668-46E4-B248-CD980B04F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5F5F5F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B60C694-C15F-8647-E9F2-50FF9110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86DD7C-3CB4-406B-6870-BE414FBF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VGA (Video Graphics Array)</a:t>
            </a:r>
            <a:endParaRPr lang="nb-NO" sz="50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48B06A-A4C9-86A1-1005-170773B7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/>
          </a:bodyPr>
          <a:lstStyle/>
          <a:p>
            <a:r>
              <a:rPr lang="nb-NO" sz="2200" dirty="0"/>
              <a:t>VGA-begrepet brukes i forskjellige sammenhenger :</a:t>
            </a:r>
          </a:p>
          <a:p>
            <a:pPr lvl="1"/>
            <a:r>
              <a:rPr lang="nb-NO" sz="2200" dirty="0"/>
              <a:t>Som en generell betegnelse på analog video</a:t>
            </a:r>
          </a:p>
          <a:p>
            <a:pPr lvl="1"/>
            <a:r>
              <a:rPr lang="nb-NO" sz="2200" dirty="0"/>
              <a:t>640x480 oppløsning</a:t>
            </a:r>
          </a:p>
          <a:p>
            <a:pPr lvl="1"/>
            <a:r>
              <a:rPr lang="nb-NO" sz="2200" dirty="0"/>
              <a:t>En 15 pins analog video D-sub </a:t>
            </a:r>
            <a:r>
              <a:rPr lang="nb-NO" sz="2200" dirty="0" err="1"/>
              <a:t>connector</a:t>
            </a:r>
            <a:r>
              <a:rPr lang="nb-NO" sz="2200" dirty="0"/>
              <a:t> som er det vi snakker om her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34464EC-B78B-2983-7AAE-4ACF910F5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48" r="953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550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E76206-CA32-75DD-2641-006D18A1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600"/>
              <a:t>DVI (Digital Visual Interface)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3CF995D9-6004-FBDE-3EC7-DDBD1F5FD1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1" r="34989" b="-3"/>
          <a:stretch/>
        </p:blipFill>
        <p:spPr>
          <a:xfrm>
            <a:off x="4613644" y="609368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43E1617E-58E3-D0A6-0537-4AEE4B65BF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97" r="20812" b="-2"/>
          <a:stretch/>
        </p:blipFill>
        <p:spPr>
          <a:xfrm>
            <a:off x="8135262" y="609601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B54E2689-26D4-44B0-9175-57BD88CF2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7E2874-40BD-6DD6-FCD6-E5F6EB2B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6" y="2484544"/>
            <a:ext cx="3329666" cy="3763855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Kom i 1999 for å tilby digital overføring over lengre distanser og med høyere kvalitet enn VGA.</a:t>
            </a:r>
          </a:p>
          <a:p>
            <a:r>
              <a:rPr lang="nb-NO" dirty="0"/>
              <a:t>Finnes i både analog(DVI-A) og </a:t>
            </a:r>
            <a:r>
              <a:rPr lang="nb-NO" dirty="0" err="1"/>
              <a:t>digial</a:t>
            </a:r>
            <a:r>
              <a:rPr lang="nb-NO" dirty="0"/>
              <a:t> versjon(DVI-D)+ en som støtter begge deler(DVI-I)</a:t>
            </a:r>
          </a:p>
          <a:p>
            <a:r>
              <a:rPr lang="nb-NO" dirty="0"/>
              <a:t>Dual Link gir økt hastighet og signalkvalitet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3411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7962CB-C18B-9F7F-106E-EAB870B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300">
                <a:solidFill>
                  <a:srgbClr val="EBEBEB"/>
                </a:solidFill>
              </a:rPr>
              <a:t>High-Definition Multimedia Interface (HDMI)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25DAE0-BC03-816F-3F26-2DA35A17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nb-NO" dirty="0"/>
              <a:t>Digital Video av høyere og høyere kvalitet siden 2002</a:t>
            </a:r>
          </a:p>
          <a:p>
            <a:r>
              <a:rPr lang="nb-NO" dirty="0"/>
              <a:t>Nyeste versjon er 2.1 med 48Gbs båndbredde</a:t>
            </a:r>
          </a:p>
          <a:p>
            <a:r>
              <a:rPr lang="nb-NO" dirty="0"/>
              <a:t>Kan også overføre bl. a. </a:t>
            </a:r>
            <a:r>
              <a:rPr lang="nb-NO" dirty="0" err="1"/>
              <a:t>audio</a:t>
            </a:r>
            <a:r>
              <a:rPr lang="nb-NO" dirty="0"/>
              <a:t> og nettverksdata</a:t>
            </a:r>
          </a:p>
          <a:p>
            <a:r>
              <a:rPr lang="nb-NO" dirty="0"/>
              <a:t>Kan bruke gamle kabler, men får da ikke de nye </a:t>
            </a:r>
            <a:r>
              <a:rPr lang="nb-NO" dirty="0" err="1"/>
              <a:t>features</a:t>
            </a:r>
            <a:endParaRPr lang="nb-NO" dirty="0"/>
          </a:p>
          <a:p>
            <a:r>
              <a:rPr lang="nb-NO" dirty="0"/>
              <a:t>Finnes også i mini og </a:t>
            </a:r>
            <a:r>
              <a:rPr lang="nb-NO" dirty="0" err="1"/>
              <a:t>micro</a:t>
            </a:r>
            <a:r>
              <a:rPr lang="nb-NO" dirty="0"/>
              <a:t> utgave</a:t>
            </a:r>
          </a:p>
          <a:p>
            <a:endParaRPr lang="nb-NO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ED0A9F7D-80E3-9E36-9E08-2C9198D1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757431"/>
            <a:ext cx="5451627" cy="32437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34914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7F7E92-BEB0-E106-814F-7DE0C113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nb-NO" dirty="0" err="1"/>
              <a:t>DisplayPort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63B466A-7074-E034-EC86-FAC0647718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81" r="1" b="4886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9" name="Rectangle 16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2D8CD2-D1B6-40AC-C71C-8C7A6492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n-US" dirty="0" err="1"/>
              <a:t>Topp</a:t>
            </a:r>
            <a:r>
              <a:rPr lang="en-US" dirty="0"/>
              <a:t> </a:t>
            </a:r>
            <a:r>
              <a:rPr lang="en-US" dirty="0" err="1"/>
              <a:t>kvalitet</a:t>
            </a:r>
            <a:r>
              <a:rPr lang="en-US" dirty="0"/>
              <a:t> video</a:t>
            </a:r>
          </a:p>
          <a:p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mange features </a:t>
            </a:r>
            <a:r>
              <a:rPr lang="en-US" dirty="0" err="1"/>
              <a:t>som</a:t>
            </a:r>
            <a:r>
              <a:rPr lang="en-US" dirty="0"/>
              <a:t> HDMI</a:t>
            </a:r>
          </a:p>
          <a:p>
            <a:r>
              <a:rPr lang="en-US" dirty="0"/>
              <a:t>Bruker </a:t>
            </a:r>
            <a:r>
              <a:rPr lang="en-US" dirty="0" err="1"/>
              <a:t>mindre</a:t>
            </a:r>
            <a:r>
              <a:rPr lang="en-US" dirty="0"/>
              <a:t> </a:t>
            </a:r>
            <a:r>
              <a:rPr lang="en-US" dirty="0" err="1"/>
              <a:t>strøm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2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56AB1DCB-D237-2608-B0BC-C73C83B3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710" y="3056930"/>
            <a:ext cx="3237327" cy="340835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71B2160-0C70-E4D9-0EE3-562CEC0F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Honorable mentions (RIP)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0C70DC0-FDEF-49D9-7F8F-33FC7D299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6111" y="1584124"/>
            <a:ext cx="3237326" cy="2562583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B9320C46-96D0-90F7-0B9D-91D6E4D71BBF}"/>
              </a:ext>
            </a:extLst>
          </p:cNvPr>
          <p:cNvSpPr txBox="1"/>
          <p:nvPr/>
        </p:nvSpPr>
        <p:spPr>
          <a:xfrm>
            <a:off x="1608913" y="4146707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/>
              <a:t>eSATA</a:t>
            </a:r>
            <a:endParaRPr lang="nb-NO" sz="3200" b="1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79BD770-8F1D-77CD-9CF2-62A346FDAF31}"/>
              </a:ext>
            </a:extLst>
          </p:cNvPr>
          <p:cNvSpPr txBox="1"/>
          <p:nvPr/>
        </p:nvSpPr>
        <p:spPr>
          <a:xfrm>
            <a:off x="4757352" y="1853248"/>
            <a:ext cx="2209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/>
              <a:t>FireWire / 1394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E765A966-AF2C-D68A-999F-A002FB130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208" y="1536382"/>
            <a:ext cx="3978467" cy="3041095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6C35E34F-E06C-93A8-0048-1405B9D14264}"/>
              </a:ext>
            </a:extLst>
          </p:cNvPr>
          <p:cNvSpPr txBox="1"/>
          <p:nvPr/>
        </p:nvSpPr>
        <p:spPr>
          <a:xfrm>
            <a:off x="8143103" y="4761107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/>
              <a:t>RS232 / Seriell</a:t>
            </a:r>
          </a:p>
        </p:txBody>
      </p:sp>
    </p:spTree>
    <p:extLst>
      <p:ext uri="{BB962C8B-B14F-4D97-AF65-F5344CB8AC3E}">
        <p14:creationId xmlns:p14="http://schemas.microsoft.com/office/powerpoint/2010/main" val="57558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0ABFC8-6554-4184-B9C6-5414D6F2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C66F1E-B4FA-891C-C217-0DB15898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230C99D-770E-82F2-B176-F7B5A2EC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84" y="54718"/>
            <a:ext cx="7319178" cy="68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0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EDF766-6EF6-7F80-EEB5-4FD80EF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nb-NO" dirty="0"/>
              <a:t>Universal Serial Bus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3BA5C6F-1F15-D537-AE48-EB4C97029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695114"/>
            <a:ext cx="5449471" cy="258849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DCB67B-2F3E-F17D-306D-CB179466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Plug N Play</a:t>
            </a:r>
          </a:p>
          <a:p>
            <a:r>
              <a:rPr lang="en-US" dirty="0" err="1"/>
              <a:t>Gått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12Mbps </a:t>
            </a:r>
            <a:r>
              <a:rPr lang="en-US" dirty="0" err="1"/>
              <a:t>til</a:t>
            </a:r>
            <a:r>
              <a:rPr lang="en-US" dirty="0"/>
              <a:t> 20 Gbps</a:t>
            </a:r>
          </a:p>
          <a:p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tastatur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printere</a:t>
            </a:r>
            <a:r>
              <a:rPr lang="en-US" dirty="0"/>
              <a:t>, </a:t>
            </a:r>
            <a:r>
              <a:rPr lang="en-US" dirty="0" err="1"/>
              <a:t>nå</a:t>
            </a:r>
            <a:r>
              <a:rPr lang="en-US" dirty="0"/>
              <a:t> “alt”</a:t>
            </a:r>
          </a:p>
          <a:p>
            <a:r>
              <a:rPr lang="en-US" dirty="0" err="1"/>
              <a:t>Gir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power</a:t>
            </a:r>
          </a:p>
          <a:p>
            <a:r>
              <a:rPr lang="en-US" dirty="0"/>
              <a:t>USB-C </a:t>
            </a:r>
            <a:r>
              <a:rPr lang="en-US" dirty="0" err="1"/>
              <a:t>og</a:t>
            </a:r>
            <a:r>
              <a:rPr lang="en-US" dirty="0"/>
              <a:t> USB 3 er IKKE det same</a:t>
            </a:r>
          </a:p>
          <a:p>
            <a:r>
              <a:rPr lang="en-US" dirty="0"/>
              <a:t>USB 3.2 </a:t>
            </a:r>
            <a:r>
              <a:rPr lang="en-US" dirty="0" err="1"/>
              <a:t>gir</a:t>
            </a:r>
            <a:r>
              <a:rPr lang="en-US" dirty="0"/>
              <a:t> 20Gbps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91E5998-69E0-DEDB-57F1-27960A5C4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679" y="3526971"/>
            <a:ext cx="2704933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7330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263</TotalTime>
  <Words>336</Words>
  <Application>Microsoft Office PowerPoint</Application>
  <PresentationFormat>Widescreen</PresentationFormat>
  <Paragraphs>49</Paragraphs>
  <Slides>10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Kabler</vt:lpstr>
      <vt:lpstr>PowerPoint-presentasjon</vt:lpstr>
      <vt:lpstr>VGA (Video Graphics Array)</vt:lpstr>
      <vt:lpstr>DVI (Digital Visual Interface)</vt:lpstr>
      <vt:lpstr>High-Definition Multimedia Interface (HDMI)</vt:lpstr>
      <vt:lpstr>DisplayPort</vt:lpstr>
      <vt:lpstr>Honorable mentions (RIP)</vt:lpstr>
      <vt:lpstr>PowerPoint-presentasjon</vt:lpstr>
      <vt:lpstr>Universal Serial Bus</vt:lpstr>
      <vt:lpstr>Thunderbolt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Kabler</dc:title>
  <dc:creator>Bergfall, Morten</dc:creator>
  <cp:lastModifiedBy>Bergfall, Morten</cp:lastModifiedBy>
  <cp:revision>1</cp:revision>
  <dcterms:created xsi:type="dcterms:W3CDTF">2022-09-27T09:53:01Z</dcterms:created>
  <dcterms:modified xsi:type="dcterms:W3CDTF">2022-09-27T14:16:09Z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2022-09-27T14:16:08Z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ea4e5063-eac4-4456-b832-c507c961ce69</vt:lpwstr>
  </property>
  <property fmtid="{D5CDD505-2E9C-101B-9397-08002B2CF9AE}" pid="8" name="MSIP_Label_8ec6f3c4-656f-44b6-be73-72350d231806_ContentBits">
    <vt:lpwstr>2</vt:lpwstr>
  </property>
</Properties>
</file>