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54FEA-7096-4F76-9116-FD3BC283A7C0}" v="24" dt="2022-09-25T14:53:5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87" autoAdjust="0"/>
  </p:normalViewPr>
  <p:slideViewPr>
    <p:cSldViewPr snapToGrid="0">
      <p:cViewPr varScale="1">
        <p:scale>
          <a:sx n="54" d="100"/>
          <a:sy n="54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79754FEA-7096-4F76-9116-FD3BC283A7C0}"/>
    <pc:docChg chg="undo custSel addSld delSld modSld">
      <pc:chgData name="Bergfall, Morten" userId="62d2bcde-d4bf-411e-acf5-b30b86483d79" providerId="ADAL" clId="{79754FEA-7096-4F76-9116-FD3BC283A7C0}" dt="2022-09-25T14:54:50.789" v="130" actId="26606"/>
      <pc:docMkLst>
        <pc:docMk/>
      </pc:docMkLst>
      <pc:sldChg chg="addSp delSp modSp mod setBg">
        <pc:chgData name="Bergfall, Morten" userId="62d2bcde-d4bf-411e-acf5-b30b86483d79" providerId="ADAL" clId="{79754FEA-7096-4F76-9116-FD3BC283A7C0}" dt="2022-09-25T14:48:02.678" v="74" actId="21"/>
        <pc:sldMkLst>
          <pc:docMk/>
          <pc:sldMk cId="3628351736" sldId="257"/>
        </pc:sldMkLst>
        <pc:spChg chg="mod">
          <ac:chgData name="Bergfall, Morten" userId="62d2bcde-d4bf-411e-acf5-b30b86483d79" providerId="ADAL" clId="{79754FEA-7096-4F76-9116-FD3BC283A7C0}" dt="2022-09-25T14:41:30.758" v="8" actId="26606"/>
          <ac:spMkLst>
            <pc:docMk/>
            <pc:sldMk cId="3628351736" sldId="257"/>
            <ac:spMk id="2" creationId="{5A6FD424-7A41-7C40-5EF1-D306D0921B52}"/>
          </ac:spMkLst>
        </pc:spChg>
        <pc:spChg chg="mod ord">
          <ac:chgData name="Bergfall, Morten" userId="62d2bcde-d4bf-411e-acf5-b30b86483d79" providerId="ADAL" clId="{79754FEA-7096-4F76-9116-FD3BC283A7C0}" dt="2022-09-25T14:48:02.678" v="74" actId="21"/>
          <ac:spMkLst>
            <pc:docMk/>
            <pc:sldMk cId="3628351736" sldId="257"/>
            <ac:spMk id="3" creationId="{6BEF38E6-8C9B-1EF8-20B6-69519D30A64A}"/>
          </ac:spMkLst>
        </pc:spChg>
        <pc:spChg chg="add">
          <ac:chgData name="Bergfall, Morten" userId="62d2bcde-d4bf-411e-acf5-b30b86483d79" providerId="ADAL" clId="{79754FEA-7096-4F76-9116-FD3BC283A7C0}" dt="2022-09-25T14:41:30.758" v="8" actId="26606"/>
          <ac:spMkLst>
            <pc:docMk/>
            <pc:sldMk cId="3628351736" sldId="257"/>
            <ac:spMk id="1030" creationId="{A93A089E-0A16-452C-B341-0F769780D262}"/>
          </ac:spMkLst>
        </pc:spChg>
        <pc:spChg chg="add del">
          <ac:chgData name="Bergfall, Morten" userId="62d2bcde-d4bf-411e-acf5-b30b86483d79" providerId="ADAL" clId="{79754FEA-7096-4F76-9116-FD3BC283A7C0}" dt="2022-09-25T14:39:51.075" v="2" actId="26606"/>
          <ac:spMkLst>
            <pc:docMk/>
            <pc:sldMk cId="3628351736" sldId="257"/>
            <ac:spMk id="1031" creationId="{29787B81-C7DF-412B-A405-EF4454012DEE}"/>
          </ac:spMkLst>
        </pc:spChg>
        <pc:spChg chg="add del">
          <ac:chgData name="Bergfall, Morten" userId="62d2bcde-d4bf-411e-acf5-b30b86483d79" providerId="ADAL" clId="{79754FEA-7096-4F76-9116-FD3BC283A7C0}" dt="2022-09-25T14:39:56.276" v="4" actId="26606"/>
          <ac:spMkLst>
            <pc:docMk/>
            <pc:sldMk cId="3628351736" sldId="257"/>
            <ac:spMk id="1033" creationId="{AA047838-7F9E-43CF-A116-26E7AAA8F842}"/>
          </ac:spMkLst>
        </pc:spChg>
        <pc:picChg chg="add del mod ord">
          <ac:chgData name="Bergfall, Morten" userId="62d2bcde-d4bf-411e-acf5-b30b86483d79" providerId="ADAL" clId="{79754FEA-7096-4F76-9116-FD3BC283A7C0}" dt="2022-09-25T14:41:23.624" v="6" actId="478"/>
          <ac:picMkLst>
            <pc:docMk/>
            <pc:sldMk cId="3628351736" sldId="257"/>
            <ac:picMk id="1026" creationId="{FD0A7123-82BE-C8F5-191D-2C3C9719AE05}"/>
          </ac:picMkLst>
        </pc:picChg>
        <pc:picChg chg="add mod">
          <ac:chgData name="Bergfall, Morten" userId="62d2bcde-d4bf-411e-acf5-b30b86483d79" providerId="ADAL" clId="{79754FEA-7096-4F76-9116-FD3BC283A7C0}" dt="2022-09-25T14:41:30.758" v="8" actId="26606"/>
          <ac:picMkLst>
            <pc:docMk/>
            <pc:sldMk cId="3628351736" sldId="257"/>
            <ac:picMk id="1028" creationId="{69D82E7B-1A1A-9730-93CF-76770C87257F}"/>
          </ac:picMkLst>
        </pc:picChg>
      </pc:sldChg>
      <pc:sldChg chg="addSp delSp modSp mod setBg setClrOvrMap">
        <pc:chgData name="Bergfall, Morten" userId="62d2bcde-d4bf-411e-acf5-b30b86483d79" providerId="ADAL" clId="{79754FEA-7096-4F76-9116-FD3BC283A7C0}" dt="2022-09-25T14:53:00.738" v="101" actId="26606"/>
        <pc:sldMkLst>
          <pc:docMk/>
          <pc:sldMk cId="3670897777" sldId="258"/>
        </pc:sldMkLst>
        <pc:spChg chg="mod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2" creationId="{6EE52984-22B7-2250-02BE-67431D916192}"/>
          </ac:spMkLst>
        </pc:spChg>
        <pc:spChg chg="mod ord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3" creationId="{6414E57F-6175-E259-0238-B3C2F9C212D3}"/>
          </ac:spMkLst>
        </pc:spChg>
        <pc:spChg chg="add del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4100" creationId="{B4AAD3FD-83A5-4B89-9F8F-01B8870865BE}"/>
          </ac:spMkLst>
        </pc:spChg>
        <pc:spChg chg="add del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4101" creationId="{61752F1D-FC0F-4103-9584-630E643CCDA6}"/>
          </ac:spMkLst>
        </pc:spChg>
        <pc:spChg chg="add del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4102" creationId="{70151CB7-E7DE-4917-B831-01DF9CE01306}"/>
          </ac:spMkLst>
        </pc:spChg>
        <pc:spChg chg="add del">
          <ac:chgData name="Bergfall, Morten" userId="62d2bcde-d4bf-411e-acf5-b30b86483d79" providerId="ADAL" clId="{79754FEA-7096-4F76-9116-FD3BC283A7C0}" dt="2022-09-25T14:51:33.391" v="81" actId="26606"/>
          <ac:spMkLst>
            <pc:docMk/>
            <pc:sldMk cId="3670897777" sldId="258"/>
            <ac:spMk id="4103" creationId="{C8A3C342-1D03-412F-8DD3-BF519E8E0AE9}"/>
          </ac:spMkLst>
        </pc:spChg>
        <pc:spChg chg="add del">
          <ac:chgData name="Bergfall, Morten" userId="62d2bcde-d4bf-411e-acf5-b30b86483d79" providerId="ADAL" clId="{79754FEA-7096-4F76-9116-FD3BC283A7C0}" dt="2022-09-25T14:51:33.391" v="81" actId="26606"/>
          <ac:spMkLst>
            <pc:docMk/>
            <pc:sldMk cId="3670897777" sldId="258"/>
            <ac:spMk id="4105" creationId="{81CC9B02-E087-4350-AEBD-2C3CF001AF01}"/>
          </ac:spMkLst>
        </pc:spChg>
        <pc:spChg chg="add del">
          <ac:chgData name="Bergfall, Morten" userId="62d2bcde-d4bf-411e-acf5-b30b86483d79" providerId="ADAL" clId="{79754FEA-7096-4F76-9116-FD3BC283A7C0}" dt="2022-09-25T14:51:33.391" v="81" actId="26606"/>
          <ac:spMkLst>
            <pc:docMk/>
            <pc:sldMk cId="3670897777" sldId="258"/>
            <ac:spMk id="4107" creationId="{D6F18ACE-6E82-4ADC-8A2F-A1771B309B16}"/>
          </ac:spMkLst>
        </pc:spChg>
        <pc:spChg chg="add del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4109" creationId="{A92A1116-1C84-41DF-B803-1F7B0883EC82}"/>
          </ac:spMkLst>
        </pc:spChg>
        <pc:spChg chg="add">
          <ac:chgData name="Bergfall, Morten" userId="62d2bcde-d4bf-411e-acf5-b30b86483d79" providerId="ADAL" clId="{79754FEA-7096-4F76-9116-FD3BC283A7C0}" dt="2022-09-25T14:53:00.738" v="101" actId="26606"/>
          <ac:spMkLst>
            <pc:docMk/>
            <pc:sldMk cId="3670897777" sldId="258"/>
            <ac:spMk id="4114" creationId="{A93A089E-0A16-452C-B341-0F769780D262}"/>
          </ac:spMkLst>
        </pc:spChg>
        <pc:picChg chg="add mod">
          <ac:chgData name="Bergfall, Morten" userId="62d2bcde-d4bf-411e-acf5-b30b86483d79" providerId="ADAL" clId="{79754FEA-7096-4F76-9116-FD3BC283A7C0}" dt="2022-09-25T14:53:00.738" v="101" actId="26606"/>
          <ac:picMkLst>
            <pc:docMk/>
            <pc:sldMk cId="3670897777" sldId="258"/>
            <ac:picMk id="4" creationId="{AFC736AE-F636-78D4-3C62-33B1B5B79D52}"/>
          </ac:picMkLst>
        </pc:picChg>
        <pc:picChg chg="add del mod">
          <ac:chgData name="Bergfall, Morten" userId="62d2bcde-d4bf-411e-acf5-b30b86483d79" providerId="ADAL" clId="{79754FEA-7096-4F76-9116-FD3BC283A7C0}" dt="2022-09-25T14:52:52.919" v="99" actId="21"/>
          <ac:picMkLst>
            <pc:docMk/>
            <pc:sldMk cId="3670897777" sldId="258"/>
            <ac:picMk id="4098" creationId="{81121E46-2F4C-40C4-FDC7-84E84B7AA75A}"/>
          </ac:picMkLst>
        </pc:picChg>
      </pc:sldChg>
      <pc:sldChg chg="addSp modSp new mod setBg">
        <pc:chgData name="Bergfall, Morten" userId="62d2bcde-d4bf-411e-acf5-b30b86483d79" providerId="ADAL" clId="{79754FEA-7096-4F76-9116-FD3BC283A7C0}" dt="2022-09-25T14:48:12.229" v="78" actId="5793"/>
        <pc:sldMkLst>
          <pc:docMk/>
          <pc:sldMk cId="1477974452" sldId="260"/>
        </pc:sldMkLst>
        <pc:spChg chg="mod">
          <ac:chgData name="Bergfall, Morten" userId="62d2bcde-d4bf-411e-acf5-b30b86483d79" providerId="ADAL" clId="{79754FEA-7096-4F76-9116-FD3BC283A7C0}" dt="2022-09-25T14:47:55.359" v="73" actId="20577"/>
          <ac:spMkLst>
            <pc:docMk/>
            <pc:sldMk cId="1477974452" sldId="260"/>
            <ac:spMk id="2" creationId="{0C88A0A9-3797-729F-08BA-A41CDB6C9CAE}"/>
          </ac:spMkLst>
        </pc:spChg>
        <pc:spChg chg="mod ord">
          <ac:chgData name="Bergfall, Morten" userId="62d2bcde-d4bf-411e-acf5-b30b86483d79" providerId="ADAL" clId="{79754FEA-7096-4F76-9116-FD3BC283A7C0}" dt="2022-09-25T14:48:12.229" v="78" actId="5793"/>
          <ac:spMkLst>
            <pc:docMk/>
            <pc:sldMk cId="1477974452" sldId="260"/>
            <ac:spMk id="3" creationId="{5D400C65-9707-6342-C239-B077E8E367B1}"/>
          </ac:spMkLst>
        </pc:spChg>
        <pc:picChg chg="add mod">
          <ac:chgData name="Bergfall, Morten" userId="62d2bcde-d4bf-411e-acf5-b30b86483d79" providerId="ADAL" clId="{79754FEA-7096-4F76-9116-FD3BC283A7C0}" dt="2022-09-25T14:46:25.725" v="64" actId="26606"/>
          <ac:picMkLst>
            <pc:docMk/>
            <pc:sldMk cId="1477974452" sldId="260"/>
            <ac:picMk id="3074" creationId="{5CC0BEF5-167F-171B-E981-362BDB794431}"/>
          </ac:picMkLst>
        </pc:picChg>
      </pc:sldChg>
      <pc:sldChg chg="addSp delSp modSp new del mod setBg setClrOvrMap">
        <pc:chgData name="Bergfall, Morten" userId="62d2bcde-d4bf-411e-acf5-b30b86483d79" providerId="ADAL" clId="{79754FEA-7096-4F76-9116-FD3BC283A7C0}" dt="2022-09-25T14:45:45.414" v="41" actId="680"/>
        <pc:sldMkLst>
          <pc:docMk/>
          <pc:sldMk cId="3889043212" sldId="260"/>
        </pc:sldMkLst>
        <pc:spChg chg="mod">
          <ac:chgData name="Bergfall, Morten" userId="62d2bcde-d4bf-411e-acf5-b30b86483d79" providerId="ADAL" clId="{79754FEA-7096-4F76-9116-FD3BC283A7C0}" dt="2022-09-25T14:45:44.926" v="40" actId="20577"/>
          <ac:spMkLst>
            <pc:docMk/>
            <pc:sldMk cId="3889043212" sldId="260"/>
            <ac:spMk id="2" creationId="{E8717341-20BC-2248-2656-FB3B20F784ED}"/>
          </ac:spMkLst>
        </pc:spChg>
        <pc:spChg chg="add del">
          <ac:chgData name="Bergfall, Morten" userId="62d2bcde-d4bf-411e-acf5-b30b86483d79" providerId="ADAL" clId="{79754FEA-7096-4F76-9116-FD3BC283A7C0}" dt="2022-09-25T14:45:43.143" v="37"/>
          <ac:spMkLst>
            <pc:docMk/>
            <pc:sldMk cId="3889043212" sldId="260"/>
            <ac:spMk id="3" creationId="{1FE20C16-32F3-C8AD-DD9F-185B2F9428D2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59" creationId="{4AC0CD9D-7610-4620-93B4-798CCD9AB581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65" creationId="{DE4D62F9-188E-4530-84C2-24BDEE4BEB82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67" creationId="{757B325C-3E35-45CF-9D07-3BCB281F3B9C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69" creationId="{C24BEC42-AFF3-40D1-93A2-A27A42E1E23C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71" creationId="{608F427C-1EC9-4280-9367-F2B3AA063E82}"/>
          </ac:spMkLst>
        </pc:spChg>
        <pc:spChg chg="add del">
          <ac:chgData name="Bergfall, Morten" userId="62d2bcde-d4bf-411e-acf5-b30b86483d79" providerId="ADAL" clId="{79754FEA-7096-4F76-9116-FD3BC283A7C0}" dt="2022-09-25T14:45:26.972" v="34" actId="26606"/>
          <ac:spMkLst>
            <pc:docMk/>
            <pc:sldMk cId="3889043212" sldId="260"/>
            <ac:spMk id="2073" creationId="{F98810A7-E114-447A-A7D6-69B27CFB5650}"/>
          </ac:spMkLst>
        </pc:spChg>
        <pc:picChg chg="add del mod">
          <ac:chgData name="Bergfall, Morten" userId="62d2bcde-d4bf-411e-acf5-b30b86483d79" providerId="ADAL" clId="{79754FEA-7096-4F76-9116-FD3BC283A7C0}" dt="2022-09-25T14:45:43.143" v="37"/>
          <ac:picMkLst>
            <pc:docMk/>
            <pc:sldMk cId="3889043212" sldId="260"/>
            <ac:picMk id="2050" creationId="{B5EB5041-1372-0FF5-F4B8-CBDA6A7936E0}"/>
          </ac:picMkLst>
        </pc:picChg>
        <pc:picChg chg="add del">
          <ac:chgData name="Bergfall, Morten" userId="62d2bcde-d4bf-411e-acf5-b30b86483d79" providerId="ADAL" clId="{79754FEA-7096-4F76-9116-FD3BC283A7C0}" dt="2022-09-25T14:45:26.972" v="34" actId="26606"/>
          <ac:picMkLst>
            <pc:docMk/>
            <pc:sldMk cId="3889043212" sldId="260"/>
            <ac:picMk id="2055" creationId="{41B68C77-138E-4BF7-A276-BD0C78A4219F}"/>
          </ac:picMkLst>
        </pc:picChg>
        <pc:picChg chg="add del">
          <ac:chgData name="Bergfall, Morten" userId="62d2bcde-d4bf-411e-acf5-b30b86483d79" providerId="ADAL" clId="{79754FEA-7096-4F76-9116-FD3BC283A7C0}" dt="2022-09-25T14:45:26.972" v="34" actId="26606"/>
          <ac:picMkLst>
            <pc:docMk/>
            <pc:sldMk cId="3889043212" sldId="260"/>
            <ac:picMk id="2057" creationId="{7C268552-D473-46ED-B1B8-422042C4DEF1}"/>
          </ac:picMkLst>
        </pc:picChg>
        <pc:picChg chg="add del">
          <ac:chgData name="Bergfall, Morten" userId="62d2bcde-d4bf-411e-acf5-b30b86483d79" providerId="ADAL" clId="{79754FEA-7096-4F76-9116-FD3BC283A7C0}" dt="2022-09-25T14:45:26.972" v="34" actId="26606"/>
          <ac:picMkLst>
            <pc:docMk/>
            <pc:sldMk cId="3889043212" sldId="260"/>
            <ac:picMk id="2061" creationId="{B9238B3E-24AA-439A-B527-6C5DF6D72145}"/>
          </ac:picMkLst>
        </pc:picChg>
        <pc:picChg chg="add del">
          <ac:chgData name="Bergfall, Morten" userId="62d2bcde-d4bf-411e-acf5-b30b86483d79" providerId="ADAL" clId="{79754FEA-7096-4F76-9116-FD3BC283A7C0}" dt="2022-09-25T14:45:26.972" v="34" actId="26606"/>
          <ac:picMkLst>
            <pc:docMk/>
            <pc:sldMk cId="3889043212" sldId="260"/>
            <ac:picMk id="2063" creationId="{69F01145-BEA3-4CBF-AA21-10077B948CA8}"/>
          </ac:picMkLst>
        </pc:picChg>
      </pc:sldChg>
      <pc:sldChg chg="addSp delSp modSp new mod setBg setClrOvrMap">
        <pc:chgData name="Bergfall, Morten" userId="62d2bcde-d4bf-411e-acf5-b30b86483d79" providerId="ADAL" clId="{79754FEA-7096-4F76-9116-FD3BC283A7C0}" dt="2022-09-25T14:54:50.789" v="130" actId="26606"/>
        <pc:sldMkLst>
          <pc:docMk/>
          <pc:sldMk cId="1646047540" sldId="261"/>
        </pc:sldMkLst>
        <pc:spChg chg="mod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2" creationId="{EBE76EBD-DFF5-CB48-2902-547F3C7FCBD2}"/>
          </ac:spMkLst>
        </pc:spChg>
        <pc:spChg chg="mod ord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3" creationId="{2977A311-F40C-68AE-6608-D7DCEFB6CBD1}"/>
          </ac:spMkLst>
        </pc:spChg>
        <pc:spChg chg="add del">
          <ac:chgData name="Bergfall, Morten" userId="62d2bcde-d4bf-411e-acf5-b30b86483d79" providerId="ADAL" clId="{79754FEA-7096-4F76-9116-FD3BC283A7C0}" dt="2022-09-25T14:54:13.275" v="108" actId="26606"/>
          <ac:spMkLst>
            <pc:docMk/>
            <pc:sldMk cId="1646047540" sldId="261"/>
            <ac:spMk id="5124" creationId="{A93A089E-0A16-452C-B341-0F769780D262}"/>
          </ac:spMkLst>
        </pc:spChg>
        <pc:spChg chg="add del">
          <ac:chgData name="Bergfall, Morten" userId="62d2bcde-d4bf-411e-acf5-b30b86483d79" providerId="ADAL" clId="{79754FEA-7096-4F76-9116-FD3BC283A7C0}" dt="2022-09-25T14:54:16.067" v="110" actId="26606"/>
          <ac:spMkLst>
            <pc:docMk/>
            <pc:sldMk cId="1646047540" sldId="261"/>
            <ac:spMk id="5126" creationId="{29787B81-C7DF-412B-A405-EF4454012DEE}"/>
          </ac:spMkLst>
        </pc:spChg>
        <pc:spChg chg="add del">
          <ac:chgData name="Bergfall, Morten" userId="62d2bcde-d4bf-411e-acf5-b30b86483d79" providerId="ADAL" clId="{79754FEA-7096-4F76-9116-FD3BC283A7C0}" dt="2022-09-25T14:54:05.504" v="104" actId="26606"/>
          <ac:spMkLst>
            <pc:docMk/>
            <pc:sldMk cId="1646047540" sldId="261"/>
            <ac:spMk id="5127" creationId="{8D489E29-742E-4D34-AB08-CE3217805B81}"/>
          </ac:spMkLst>
        </pc:spChg>
        <pc:spChg chg="add del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5128" creationId="{EE4E366E-272A-409E-840F-9A6A64A9E3FF}"/>
          </ac:spMkLst>
        </pc:spChg>
        <pc:spChg chg="add del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5129" creationId="{A721560C-E4AB-4287-A29C-3F6916794CB9}"/>
          </ac:spMkLst>
        </pc:spChg>
        <pc:spChg chg="add del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5131" creationId="{DF6CFF07-D953-4F9C-9A0E-E0A6AACB6158}"/>
          </ac:spMkLst>
        </pc:spChg>
        <pc:spChg chg="add del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5133" creationId="{DAA4FEEE-0B5F-41BF-825D-60F9FB089568}"/>
          </ac:spMkLst>
        </pc:spChg>
        <pc:spChg chg="add">
          <ac:chgData name="Bergfall, Morten" userId="62d2bcde-d4bf-411e-acf5-b30b86483d79" providerId="ADAL" clId="{79754FEA-7096-4F76-9116-FD3BC283A7C0}" dt="2022-09-25T14:54:50.789" v="130" actId="26606"/>
          <ac:spMkLst>
            <pc:docMk/>
            <pc:sldMk cId="1646047540" sldId="261"/>
            <ac:spMk id="5138" creationId="{8D489E29-742E-4D34-AB08-CE3217805B81}"/>
          </ac:spMkLst>
        </pc:spChg>
        <pc:picChg chg="add mod ord">
          <ac:chgData name="Bergfall, Morten" userId="62d2bcde-d4bf-411e-acf5-b30b86483d79" providerId="ADAL" clId="{79754FEA-7096-4F76-9116-FD3BC283A7C0}" dt="2022-09-25T14:54:50.789" v="130" actId="26606"/>
          <ac:picMkLst>
            <pc:docMk/>
            <pc:sldMk cId="1646047540" sldId="261"/>
            <ac:picMk id="5122" creationId="{62335CE0-FD07-630F-6327-83A09CBED6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EE02-692A-4CF4-9296-24F6F982CC4B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2D41-7B79-4827-987F-85BFD46A47A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15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92D41-7B79-4827-987F-85BFD46A47A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76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0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39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24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72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85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03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27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25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83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74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58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2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15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6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3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0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2B5DD4-05F5-4555-B220-17127959435E}" type="datetimeFigureOut">
              <a:rPr lang="nb-NO" smtClean="0"/>
              <a:t>25.09.2022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71D0-E09F-41E9-B5BE-89773AA4A21A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9130F2F9-ECBF-5501-728E-93CE288DF99E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734804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0C6F74-7C87-6D1E-AD4E-20FA5509E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Minne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E1F58EF-F80A-9455-7960-F029B3483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774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6FD424-7A41-7C40-5EF1-D306D092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600"/>
              <a:t>Good or bad </a:t>
            </a:r>
            <a:r>
              <a:rPr lang="nb-NO" sz="3600" err="1"/>
              <a:t>memories</a:t>
            </a:r>
            <a:r>
              <a:rPr lang="nb-NO" sz="3600"/>
              <a:t>?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9D82E7B-1A1A-9730-93CF-76770C872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571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1032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EF38E6-8C9B-1EF8-20B6-69519D30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686296"/>
            <a:ext cx="3603707" cy="4562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800" dirty="0"/>
              <a:t>Data i RAM kan korrumperes på mange måter, vi må ha en måte å vite om det er noe feil, og helst også rette disse feila.</a:t>
            </a:r>
          </a:p>
        </p:txBody>
      </p:sp>
    </p:spTree>
    <p:extLst>
      <p:ext uri="{BB962C8B-B14F-4D97-AF65-F5344CB8AC3E}">
        <p14:creationId xmlns:p14="http://schemas.microsoft.com/office/powerpoint/2010/main" val="36283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88A0A9-3797-729F-08BA-A41CDB6C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b-NO" dirty="0" err="1"/>
              <a:t>Parity</a:t>
            </a:r>
            <a:r>
              <a:rPr lang="nb-NO" dirty="0"/>
              <a:t> </a:t>
            </a:r>
            <a:r>
              <a:rPr lang="nb-NO" dirty="0" err="1"/>
              <a:t>Checking</a:t>
            </a:r>
            <a:r>
              <a:rPr lang="nb-NO" dirty="0"/>
              <a:t> og ECC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5CC0BEF5-167F-171B-E981-362BDB79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2617035"/>
            <a:ext cx="5451627" cy="306654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400C65-9707-6342-C239-B077E8E3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nb-NO" dirty="0" err="1"/>
              <a:t>Parity</a:t>
            </a:r>
            <a:r>
              <a:rPr lang="nb-NO" dirty="0"/>
              <a:t> </a:t>
            </a:r>
            <a:r>
              <a:rPr lang="nb-NO" dirty="0" err="1"/>
              <a:t>checking</a:t>
            </a:r>
            <a:r>
              <a:rPr lang="nb-NO" dirty="0"/>
              <a:t> : Se etter feil ved å holde rette på antallet av hver bit i en byte</a:t>
            </a:r>
          </a:p>
          <a:p>
            <a:endParaRPr lang="nb-NO" dirty="0"/>
          </a:p>
          <a:p>
            <a:r>
              <a:rPr lang="nb-NO" sz="2000" dirty="0" err="1"/>
              <a:t>Error-correcting</a:t>
            </a:r>
            <a:r>
              <a:rPr lang="nb-NO" sz="2000" dirty="0"/>
              <a:t> Code (ECC) : Minnekontrolleren lagrer (f. eks) en bit for hver byte og sjekker at ting stemmer når minnet blir lest – kan korrigere feil i én bit og rapportere om feil i flere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797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E52984-22B7-2250-02BE-67431D91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nb-NO"/>
              <a:t>Hastighet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AFC736AE-F636-78D4-3C62-33B1B5B79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4" r="1" b="4107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Rectangle 4113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14E57F-6175-E259-0238-B3C2F9C2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nb-NO"/>
              <a:t>RAM følger systemklokka, men DDR-Ram dobler denne</a:t>
            </a:r>
          </a:p>
          <a:p>
            <a:r>
              <a:rPr lang="nb-NO"/>
              <a:t>DDR2 dobler igjen osv. osv. så nå opererer DDR5 på rundt 5GHz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89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2335CE0-FD07-630F-6327-83A09CBED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BE76EBD-DFF5-CB48-2902-547F3C7F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nb-NO" sz="2800"/>
              <a:t>RAM Channels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77A311-F40C-68AE-6608-D7DCEFB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nb-NO" sz="1800"/>
              <a:t>Kan operere i singel/dual/triple/quad channel, sier noe om hvor mange matchende minnebrikker du trenger for å få utnyttet kapasiteten til hovedkortet til det fulle.</a:t>
            </a:r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164604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A0886D-C14B-8A38-BCD5-78EA2812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Typer minne (som vi skal bry oss om)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E41046-2D2F-E508-4EFF-00A79BB7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Synchronous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Random Access Memory (SDRAM) – Må få et signal om å beholde data og er synkron med klokkehastigheten til hovedkortet.</a:t>
            </a:r>
          </a:p>
          <a:p>
            <a:r>
              <a:rPr lang="nb-NO" dirty="0" err="1"/>
              <a:t>Static</a:t>
            </a:r>
            <a:r>
              <a:rPr lang="nb-NO" dirty="0"/>
              <a:t> Random Access Memory (SRAM) – kjappere og dyrere, brukes gjerne som CPU </a:t>
            </a:r>
            <a:r>
              <a:rPr lang="nb-NO" dirty="0" err="1"/>
              <a:t>cache</a:t>
            </a:r>
            <a:endParaRPr lang="nb-NO" dirty="0"/>
          </a:p>
          <a:p>
            <a:r>
              <a:rPr lang="nb-NO" dirty="0"/>
              <a:t>Read-</a:t>
            </a:r>
            <a:r>
              <a:rPr lang="nb-NO" dirty="0" err="1"/>
              <a:t>Only</a:t>
            </a:r>
            <a:r>
              <a:rPr lang="nb-NO" dirty="0"/>
              <a:t> Memory (ROM) – stabilt minne som ikke endres (i hovedsak)</a:t>
            </a:r>
          </a:p>
          <a:p>
            <a:r>
              <a:rPr lang="nb-NO" dirty="0"/>
              <a:t>DIMM / SIMM – Sier noe om minnemodulene sitter på en eller begge sider av brikkene</a:t>
            </a:r>
          </a:p>
        </p:txBody>
      </p:sp>
    </p:spTree>
    <p:extLst>
      <p:ext uri="{BB962C8B-B14F-4D97-AF65-F5344CB8AC3E}">
        <p14:creationId xmlns:p14="http://schemas.microsoft.com/office/powerpoint/2010/main" val="144552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238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Minne</vt:lpstr>
      <vt:lpstr>Good or bad memories?</vt:lpstr>
      <vt:lpstr>Parity Checking og ECC</vt:lpstr>
      <vt:lpstr>Hastighet</vt:lpstr>
      <vt:lpstr>RAM Channels</vt:lpstr>
      <vt:lpstr>Typer minne (som vi skal bry oss 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</dc:title>
  <dc:creator>Bergfall, Morten</dc:creator>
  <cp:lastModifiedBy>Bergfall, Morten</cp:lastModifiedBy>
  <cp:revision>1</cp:revision>
  <dcterms:created xsi:type="dcterms:W3CDTF">2022-09-22T11:53:10Z</dcterms:created>
  <dcterms:modified xsi:type="dcterms:W3CDTF">2022-09-25T14:54:59Z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2022-09-22T13:27:03Z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37d8d614-0820-4512-a37e-2aef276a92b1</vt:lpwstr>
  </property>
  <property fmtid="{D5CDD505-2E9C-101B-9397-08002B2CF9AE}" pid="8" name="MSIP_Label_8ec6f3c4-656f-44b6-be73-72350d231806_ContentBits">
    <vt:lpwstr>2</vt:lpwstr>
  </property>
</Properties>
</file>