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7" r:id="rId5"/>
    <p:sldId id="294" r:id="rId6"/>
    <p:sldId id="295" r:id="rId7"/>
    <p:sldId id="296" r:id="rId8"/>
    <p:sldId id="298" r:id="rId9"/>
    <p:sldId id="297" r:id="rId10"/>
    <p:sldId id="274" r:id="rId11"/>
    <p:sldId id="299" r:id="rId12"/>
    <p:sldId id="300" r:id="rId13"/>
    <p:sldId id="301" r:id="rId14"/>
    <p:sldId id="302" r:id="rId15"/>
    <p:sldId id="303" r:id="rId16"/>
    <p:sldId id="304" r:id="rId17"/>
    <p:sldId id="260" r:id="rId18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0">
          <p15:clr>
            <a:srgbClr val="A4A3A4"/>
          </p15:clr>
        </p15:guide>
        <p15:guide id="2" orient="horz" pos="298">
          <p15:clr>
            <a:srgbClr val="A4A3A4"/>
          </p15:clr>
        </p15:guide>
        <p15:guide id="3" orient="horz" pos="881">
          <p15:clr>
            <a:srgbClr val="A4A3A4"/>
          </p15:clr>
        </p15:guide>
        <p15:guide id="4" pos="3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5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2288" autoAdjust="0"/>
  </p:normalViewPr>
  <p:slideViewPr>
    <p:cSldViewPr snapToGrid="0">
      <p:cViewPr varScale="1">
        <p:scale>
          <a:sx n="39" d="100"/>
          <a:sy n="39" d="100"/>
        </p:scale>
        <p:origin x="2084" y="44"/>
      </p:cViewPr>
      <p:guideLst>
        <p:guide orient="horz" pos="3740"/>
        <p:guide orient="horz" pos="298"/>
        <p:guide orient="horz" pos="881"/>
        <p:guide pos="3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86FAE9-20AB-4160-B5BC-CE03036F3401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56389E-33DE-451F-A730-370C3D24CFE5}">
      <dgm:prSet/>
      <dgm:spPr/>
      <dgm:t>
        <a:bodyPr/>
        <a:lstStyle/>
        <a:p>
          <a:r>
            <a:rPr lang="nb-NO"/>
            <a:t>Peripheral Component Interconnect (PCI)</a:t>
          </a:r>
          <a:endParaRPr lang="en-US"/>
        </a:p>
      </dgm:t>
    </dgm:pt>
    <dgm:pt modelId="{148D37B8-95E6-441B-91F8-75AD36189388}" type="parTrans" cxnId="{2022300A-13D8-4E38-AFD8-761315229506}">
      <dgm:prSet/>
      <dgm:spPr/>
      <dgm:t>
        <a:bodyPr/>
        <a:lstStyle/>
        <a:p>
          <a:endParaRPr lang="en-US"/>
        </a:p>
      </dgm:t>
    </dgm:pt>
    <dgm:pt modelId="{1CADCC36-5826-4194-96CE-A8C5C4F995BC}" type="sibTrans" cxnId="{2022300A-13D8-4E38-AFD8-761315229506}">
      <dgm:prSet/>
      <dgm:spPr/>
      <dgm:t>
        <a:bodyPr/>
        <a:lstStyle/>
        <a:p>
          <a:endParaRPr lang="en-US"/>
        </a:p>
      </dgm:t>
    </dgm:pt>
    <dgm:pt modelId="{1DA2F06A-FCBE-4459-8CB6-3667DA3B454D}">
      <dgm:prSet/>
      <dgm:spPr/>
      <dgm:t>
        <a:bodyPr/>
        <a:lstStyle/>
        <a:p>
          <a:r>
            <a:rPr lang="nb-NO"/>
            <a:t>33MHz eller 66MHz</a:t>
          </a:r>
          <a:endParaRPr lang="en-US"/>
        </a:p>
      </dgm:t>
    </dgm:pt>
    <dgm:pt modelId="{7B7A7934-4E36-454C-AFFA-7343E5F5995E}" type="parTrans" cxnId="{E18DA2D4-41FA-464B-8DD9-AB2748704778}">
      <dgm:prSet/>
      <dgm:spPr/>
      <dgm:t>
        <a:bodyPr/>
        <a:lstStyle/>
        <a:p>
          <a:endParaRPr lang="en-US"/>
        </a:p>
      </dgm:t>
    </dgm:pt>
    <dgm:pt modelId="{89BBEAF7-356B-4B04-8C14-7291184E0AF5}" type="sibTrans" cxnId="{E18DA2D4-41FA-464B-8DD9-AB2748704778}">
      <dgm:prSet/>
      <dgm:spPr/>
      <dgm:t>
        <a:bodyPr/>
        <a:lstStyle/>
        <a:p>
          <a:endParaRPr lang="en-US"/>
        </a:p>
      </dgm:t>
    </dgm:pt>
    <dgm:pt modelId="{97096AAD-6DE3-4742-868B-54FFB557010E}">
      <dgm:prSet/>
      <dgm:spPr/>
      <dgm:t>
        <a:bodyPr/>
        <a:lstStyle/>
        <a:p>
          <a:r>
            <a:rPr lang="nb-NO" dirty="0"/>
            <a:t>Gammel</a:t>
          </a:r>
          <a:endParaRPr lang="en-US" dirty="0"/>
        </a:p>
      </dgm:t>
    </dgm:pt>
    <dgm:pt modelId="{01CDAC15-643E-4B78-B79D-16ABFC3680F3}" type="parTrans" cxnId="{0629A5E3-BF71-475C-BC7A-8264CB4ECBD2}">
      <dgm:prSet/>
      <dgm:spPr/>
      <dgm:t>
        <a:bodyPr/>
        <a:lstStyle/>
        <a:p>
          <a:endParaRPr lang="en-US"/>
        </a:p>
      </dgm:t>
    </dgm:pt>
    <dgm:pt modelId="{DE024EC1-FA65-4E07-B8FD-61A9EAC1B4E4}" type="sibTrans" cxnId="{0629A5E3-BF71-475C-BC7A-8264CB4ECBD2}">
      <dgm:prSet/>
      <dgm:spPr/>
      <dgm:t>
        <a:bodyPr/>
        <a:lstStyle/>
        <a:p>
          <a:endParaRPr lang="en-US"/>
        </a:p>
      </dgm:t>
    </dgm:pt>
    <dgm:pt modelId="{3ACA8186-12F6-48DB-844E-27013D8EED4F}">
      <dgm:prSet/>
      <dgm:spPr/>
      <dgm:t>
        <a:bodyPr/>
        <a:lstStyle/>
        <a:p>
          <a:r>
            <a:rPr lang="nb-NO"/>
            <a:t>PCI Express</a:t>
          </a:r>
          <a:endParaRPr lang="en-US"/>
        </a:p>
      </dgm:t>
    </dgm:pt>
    <dgm:pt modelId="{CC051D93-A8A7-432B-9EFB-69159CC76B90}" type="parTrans" cxnId="{A1C4DC21-2307-4E68-8304-A763FE9E63C2}">
      <dgm:prSet/>
      <dgm:spPr/>
      <dgm:t>
        <a:bodyPr/>
        <a:lstStyle/>
        <a:p>
          <a:endParaRPr lang="en-US"/>
        </a:p>
      </dgm:t>
    </dgm:pt>
    <dgm:pt modelId="{3B895B57-13D8-4ABC-8528-F5F7836F86E6}" type="sibTrans" cxnId="{A1C4DC21-2307-4E68-8304-A763FE9E63C2}">
      <dgm:prSet/>
      <dgm:spPr/>
      <dgm:t>
        <a:bodyPr/>
        <a:lstStyle/>
        <a:p>
          <a:endParaRPr lang="en-US"/>
        </a:p>
      </dgm:t>
    </dgm:pt>
    <dgm:pt modelId="{2A6D62B7-280A-4DAA-8BB7-F32861A77268}">
      <dgm:prSet/>
      <dgm:spPr/>
      <dgm:t>
        <a:bodyPr/>
        <a:lstStyle/>
        <a:p>
          <a:r>
            <a:rPr lang="nb-NO" dirty="0"/>
            <a:t>x1 – x32 </a:t>
          </a:r>
          <a:r>
            <a:rPr lang="nb-NO" dirty="0" err="1"/>
            <a:t>lanes</a:t>
          </a:r>
          <a:endParaRPr lang="nb-NO" dirty="0"/>
        </a:p>
      </dgm:t>
    </dgm:pt>
    <dgm:pt modelId="{9BA483DF-F53F-454C-97D1-3EAE21AA4D6E}" type="parTrans" cxnId="{8B89C946-8832-4527-9AF9-BD26B817C1EB}">
      <dgm:prSet/>
      <dgm:spPr/>
    </dgm:pt>
    <dgm:pt modelId="{61569AF3-591E-4E10-8D6F-42EECF2B3408}" type="sibTrans" cxnId="{8B89C946-8832-4527-9AF9-BD26B817C1EB}">
      <dgm:prSet/>
      <dgm:spPr/>
    </dgm:pt>
    <dgm:pt modelId="{2092240A-9F03-47C1-B9FC-753D829EB10B}">
      <dgm:prSet/>
      <dgm:spPr/>
      <dgm:t>
        <a:bodyPr/>
        <a:lstStyle/>
        <a:p>
          <a:r>
            <a:rPr lang="nb-NO" dirty="0"/>
            <a:t>v1.1 – v.5.0 (6.0?!)</a:t>
          </a:r>
        </a:p>
      </dgm:t>
    </dgm:pt>
    <dgm:pt modelId="{404C7BC4-FA38-4EF1-A104-13AED31BBD18}" type="parTrans" cxnId="{347BE9E7-6272-408D-80DB-3190A59D254A}">
      <dgm:prSet/>
      <dgm:spPr/>
    </dgm:pt>
    <dgm:pt modelId="{5B8C4031-083D-408C-8D9F-739432864B09}" type="sibTrans" cxnId="{347BE9E7-6272-408D-80DB-3190A59D254A}">
      <dgm:prSet/>
      <dgm:spPr/>
    </dgm:pt>
    <dgm:pt modelId="{7ECA54A5-CEF7-454E-A43D-1AAA3E276645}">
      <dgm:prSet/>
      <dgm:spPr/>
      <dgm:t>
        <a:bodyPr/>
        <a:lstStyle/>
        <a:p>
          <a:r>
            <a:rPr lang="nb-NO" dirty="0"/>
            <a:t>Tok over for PCI og AGP</a:t>
          </a:r>
        </a:p>
      </dgm:t>
    </dgm:pt>
    <dgm:pt modelId="{1547DD73-5DBD-4341-B7BC-427565F758F8}" type="parTrans" cxnId="{BE687C0A-BFB5-4E95-9628-B50B2C9B2BD4}">
      <dgm:prSet/>
      <dgm:spPr/>
    </dgm:pt>
    <dgm:pt modelId="{19A4BA2F-1960-4008-A98E-9A53C58870AF}" type="sibTrans" cxnId="{BE687C0A-BFB5-4E95-9628-B50B2C9B2BD4}">
      <dgm:prSet/>
      <dgm:spPr/>
    </dgm:pt>
    <dgm:pt modelId="{DCA747D0-FBA9-4C29-81F3-613710046CC3}">
      <dgm:prSet/>
      <dgm:spPr/>
      <dgm:t>
        <a:bodyPr/>
        <a:lstStyle/>
        <a:p>
          <a:r>
            <a:rPr lang="en-US" dirty="0"/>
            <a:t>Parallel</a:t>
          </a:r>
        </a:p>
      </dgm:t>
    </dgm:pt>
    <dgm:pt modelId="{CD114D7E-BD94-40BF-8B6D-05CE5FBDCE03}" type="parTrans" cxnId="{A4CF859B-7882-4EFB-8084-542DB57EAD64}">
      <dgm:prSet/>
      <dgm:spPr/>
    </dgm:pt>
    <dgm:pt modelId="{6104F2AC-E2AF-415A-B644-335F944CAFC8}" type="sibTrans" cxnId="{A4CF859B-7882-4EFB-8084-542DB57EAD64}">
      <dgm:prSet/>
      <dgm:spPr/>
    </dgm:pt>
    <dgm:pt modelId="{D40E1581-87B5-4A70-9F1F-67D722AB329B}">
      <dgm:prSet/>
      <dgm:spPr/>
      <dgm:t>
        <a:bodyPr/>
        <a:lstStyle/>
        <a:p>
          <a:r>
            <a:rPr lang="nb-NO" dirty="0"/>
            <a:t>Seriell</a:t>
          </a:r>
        </a:p>
      </dgm:t>
    </dgm:pt>
    <dgm:pt modelId="{D4AC0B66-07FF-4BB4-AD2C-F4B19772D3CB}" type="parTrans" cxnId="{C5E6E606-9F2C-4008-A664-6CE6F5B858D6}">
      <dgm:prSet/>
      <dgm:spPr/>
    </dgm:pt>
    <dgm:pt modelId="{D33655F3-9D22-46F3-AADA-82839CF6A9BE}" type="sibTrans" cxnId="{C5E6E606-9F2C-4008-A664-6CE6F5B858D6}">
      <dgm:prSet/>
      <dgm:spPr/>
    </dgm:pt>
    <dgm:pt modelId="{CCFFE409-3A11-4931-B95E-BE5D80A6EFBC}" type="pres">
      <dgm:prSet presAssocID="{7286FAE9-20AB-4160-B5BC-CE03036F3401}" presName="Name0" presStyleCnt="0">
        <dgm:presLayoutVars>
          <dgm:dir/>
          <dgm:animLvl val="lvl"/>
          <dgm:resizeHandles val="exact"/>
        </dgm:presLayoutVars>
      </dgm:prSet>
      <dgm:spPr/>
    </dgm:pt>
    <dgm:pt modelId="{B9BC0D47-5BB7-49C4-A5F9-A91FF52145D9}" type="pres">
      <dgm:prSet presAssocID="{CC56389E-33DE-451F-A730-370C3D24CFE5}" presName="composite" presStyleCnt="0"/>
      <dgm:spPr/>
    </dgm:pt>
    <dgm:pt modelId="{9D8868A9-0993-4CF4-AF36-0107A4FC8087}" type="pres">
      <dgm:prSet presAssocID="{CC56389E-33DE-451F-A730-370C3D24CFE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120C370-198A-43E6-85DE-D01AC5398FE0}" type="pres">
      <dgm:prSet presAssocID="{CC56389E-33DE-451F-A730-370C3D24CFE5}" presName="desTx" presStyleLbl="alignAccFollowNode1" presStyleIdx="0" presStyleCnt="2">
        <dgm:presLayoutVars>
          <dgm:bulletEnabled val="1"/>
        </dgm:presLayoutVars>
      </dgm:prSet>
      <dgm:spPr/>
    </dgm:pt>
    <dgm:pt modelId="{30C2FCB9-F531-4BFF-92CD-B7B85BBF0D40}" type="pres">
      <dgm:prSet presAssocID="{1CADCC36-5826-4194-96CE-A8C5C4F995BC}" presName="space" presStyleCnt="0"/>
      <dgm:spPr/>
    </dgm:pt>
    <dgm:pt modelId="{FBCB5A4D-0B3D-4C74-ABBB-AFE1AC47127C}" type="pres">
      <dgm:prSet presAssocID="{3ACA8186-12F6-48DB-844E-27013D8EED4F}" presName="composite" presStyleCnt="0"/>
      <dgm:spPr/>
    </dgm:pt>
    <dgm:pt modelId="{4C97C51C-F781-4E18-8BAD-7355CE8DB9EF}" type="pres">
      <dgm:prSet presAssocID="{3ACA8186-12F6-48DB-844E-27013D8EED4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B02EE19-75B8-486E-A089-69EC85ED00D7}" type="pres">
      <dgm:prSet presAssocID="{3ACA8186-12F6-48DB-844E-27013D8EED4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5E6E606-9F2C-4008-A664-6CE6F5B858D6}" srcId="{3ACA8186-12F6-48DB-844E-27013D8EED4F}" destId="{D40E1581-87B5-4A70-9F1F-67D722AB329B}" srcOrd="3" destOrd="0" parTransId="{D4AC0B66-07FF-4BB4-AD2C-F4B19772D3CB}" sibTransId="{D33655F3-9D22-46F3-AADA-82839CF6A9BE}"/>
    <dgm:cxn modelId="{2022300A-13D8-4E38-AFD8-761315229506}" srcId="{7286FAE9-20AB-4160-B5BC-CE03036F3401}" destId="{CC56389E-33DE-451F-A730-370C3D24CFE5}" srcOrd="0" destOrd="0" parTransId="{148D37B8-95E6-441B-91F8-75AD36189388}" sibTransId="{1CADCC36-5826-4194-96CE-A8C5C4F995BC}"/>
    <dgm:cxn modelId="{BE687C0A-BFB5-4E95-9628-B50B2C9B2BD4}" srcId="{3ACA8186-12F6-48DB-844E-27013D8EED4F}" destId="{7ECA54A5-CEF7-454E-A43D-1AAA3E276645}" srcOrd="0" destOrd="0" parTransId="{1547DD73-5DBD-4341-B7BC-427565F758F8}" sibTransId="{19A4BA2F-1960-4008-A98E-9A53C58870AF}"/>
    <dgm:cxn modelId="{3A59B314-7023-4D47-A304-30D725743B10}" type="presOf" srcId="{97096AAD-6DE3-4742-868B-54FFB557010E}" destId="{7120C370-198A-43E6-85DE-D01AC5398FE0}" srcOrd="0" destOrd="1" presId="urn:microsoft.com/office/officeart/2005/8/layout/hList1"/>
    <dgm:cxn modelId="{A1C4DC21-2307-4E68-8304-A763FE9E63C2}" srcId="{7286FAE9-20AB-4160-B5BC-CE03036F3401}" destId="{3ACA8186-12F6-48DB-844E-27013D8EED4F}" srcOrd="1" destOrd="0" parTransId="{CC051D93-A8A7-432B-9EFB-69159CC76B90}" sibTransId="{3B895B57-13D8-4ABC-8528-F5F7836F86E6}"/>
    <dgm:cxn modelId="{320B8A26-DF24-4608-A77D-6A32A48DBD38}" type="presOf" srcId="{CC56389E-33DE-451F-A730-370C3D24CFE5}" destId="{9D8868A9-0993-4CF4-AF36-0107A4FC8087}" srcOrd="0" destOrd="0" presId="urn:microsoft.com/office/officeart/2005/8/layout/hList1"/>
    <dgm:cxn modelId="{2772BC5C-9FBD-4256-B4BA-9BB72D7229BA}" type="presOf" srcId="{2A6D62B7-280A-4DAA-8BB7-F32861A77268}" destId="{3B02EE19-75B8-486E-A089-69EC85ED00D7}" srcOrd="0" destOrd="1" presId="urn:microsoft.com/office/officeart/2005/8/layout/hList1"/>
    <dgm:cxn modelId="{8B89C946-8832-4527-9AF9-BD26B817C1EB}" srcId="{3ACA8186-12F6-48DB-844E-27013D8EED4F}" destId="{2A6D62B7-280A-4DAA-8BB7-F32861A77268}" srcOrd="1" destOrd="0" parTransId="{9BA483DF-F53F-454C-97D1-3EAE21AA4D6E}" sibTransId="{61569AF3-591E-4E10-8D6F-42EECF2B3408}"/>
    <dgm:cxn modelId="{5AB1C54F-722C-4F82-8892-EC10979598B3}" type="presOf" srcId="{7ECA54A5-CEF7-454E-A43D-1AAA3E276645}" destId="{3B02EE19-75B8-486E-A089-69EC85ED00D7}" srcOrd="0" destOrd="0" presId="urn:microsoft.com/office/officeart/2005/8/layout/hList1"/>
    <dgm:cxn modelId="{5022A751-9E90-401E-BC44-22C483CB24AC}" type="presOf" srcId="{DCA747D0-FBA9-4C29-81F3-613710046CC3}" destId="{7120C370-198A-43E6-85DE-D01AC5398FE0}" srcOrd="0" destOrd="2" presId="urn:microsoft.com/office/officeart/2005/8/layout/hList1"/>
    <dgm:cxn modelId="{A4CF859B-7882-4EFB-8084-542DB57EAD64}" srcId="{CC56389E-33DE-451F-A730-370C3D24CFE5}" destId="{DCA747D0-FBA9-4C29-81F3-613710046CC3}" srcOrd="2" destOrd="0" parTransId="{CD114D7E-BD94-40BF-8B6D-05CE5FBDCE03}" sibTransId="{6104F2AC-E2AF-415A-B644-335F944CAFC8}"/>
    <dgm:cxn modelId="{F638849E-C587-4B13-B4F0-1E70E40F0597}" type="presOf" srcId="{2092240A-9F03-47C1-B9FC-753D829EB10B}" destId="{3B02EE19-75B8-486E-A089-69EC85ED00D7}" srcOrd="0" destOrd="2" presId="urn:microsoft.com/office/officeart/2005/8/layout/hList1"/>
    <dgm:cxn modelId="{F7D67EAF-EFEC-4A2E-9D5D-C9403AEB0621}" type="presOf" srcId="{7286FAE9-20AB-4160-B5BC-CE03036F3401}" destId="{CCFFE409-3A11-4931-B95E-BE5D80A6EFBC}" srcOrd="0" destOrd="0" presId="urn:microsoft.com/office/officeart/2005/8/layout/hList1"/>
    <dgm:cxn modelId="{E27864B0-8BA1-444E-8979-DEBF13BF2925}" type="presOf" srcId="{1DA2F06A-FCBE-4459-8CB6-3667DA3B454D}" destId="{7120C370-198A-43E6-85DE-D01AC5398FE0}" srcOrd="0" destOrd="0" presId="urn:microsoft.com/office/officeart/2005/8/layout/hList1"/>
    <dgm:cxn modelId="{5DDC82BC-8697-4EB5-8CDA-0A539FD3633D}" type="presOf" srcId="{D40E1581-87B5-4A70-9F1F-67D722AB329B}" destId="{3B02EE19-75B8-486E-A089-69EC85ED00D7}" srcOrd="0" destOrd="3" presId="urn:microsoft.com/office/officeart/2005/8/layout/hList1"/>
    <dgm:cxn modelId="{E18DA2D4-41FA-464B-8DD9-AB2748704778}" srcId="{CC56389E-33DE-451F-A730-370C3D24CFE5}" destId="{1DA2F06A-FCBE-4459-8CB6-3667DA3B454D}" srcOrd="0" destOrd="0" parTransId="{7B7A7934-4E36-454C-AFFA-7343E5F5995E}" sibTransId="{89BBEAF7-356B-4B04-8C14-7291184E0AF5}"/>
    <dgm:cxn modelId="{9401AED7-0505-4337-97F7-A143B7C3DE1F}" type="presOf" srcId="{3ACA8186-12F6-48DB-844E-27013D8EED4F}" destId="{4C97C51C-F781-4E18-8BAD-7355CE8DB9EF}" srcOrd="0" destOrd="0" presId="urn:microsoft.com/office/officeart/2005/8/layout/hList1"/>
    <dgm:cxn modelId="{0629A5E3-BF71-475C-BC7A-8264CB4ECBD2}" srcId="{CC56389E-33DE-451F-A730-370C3D24CFE5}" destId="{97096AAD-6DE3-4742-868B-54FFB557010E}" srcOrd="1" destOrd="0" parTransId="{01CDAC15-643E-4B78-B79D-16ABFC3680F3}" sibTransId="{DE024EC1-FA65-4E07-B8FD-61A9EAC1B4E4}"/>
    <dgm:cxn modelId="{347BE9E7-6272-408D-80DB-3190A59D254A}" srcId="{3ACA8186-12F6-48DB-844E-27013D8EED4F}" destId="{2092240A-9F03-47C1-B9FC-753D829EB10B}" srcOrd="2" destOrd="0" parTransId="{404C7BC4-FA38-4EF1-A104-13AED31BBD18}" sibTransId="{5B8C4031-083D-408C-8D9F-739432864B09}"/>
    <dgm:cxn modelId="{0E010AE6-B5F2-4D8D-8D9D-957AA48A6775}" type="presParOf" srcId="{CCFFE409-3A11-4931-B95E-BE5D80A6EFBC}" destId="{B9BC0D47-5BB7-49C4-A5F9-A91FF52145D9}" srcOrd="0" destOrd="0" presId="urn:microsoft.com/office/officeart/2005/8/layout/hList1"/>
    <dgm:cxn modelId="{A53EBA1D-71E5-4411-9E98-FBA0AAA2C50F}" type="presParOf" srcId="{B9BC0D47-5BB7-49C4-A5F9-A91FF52145D9}" destId="{9D8868A9-0993-4CF4-AF36-0107A4FC8087}" srcOrd="0" destOrd="0" presId="urn:microsoft.com/office/officeart/2005/8/layout/hList1"/>
    <dgm:cxn modelId="{E291CDAF-42C6-4E76-9376-BC2AA58F914C}" type="presParOf" srcId="{B9BC0D47-5BB7-49C4-A5F9-A91FF52145D9}" destId="{7120C370-198A-43E6-85DE-D01AC5398FE0}" srcOrd="1" destOrd="0" presId="urn:microsoft.com/office/officeart/2005/8/layout/hList1"/>
    <dgm:cxn modelId="{718083E6-BDF5-4D0C-A7E1-1509A0D0B017}" type="presParOf" srcId="{CCFFE409-3A11-4931-B95E-BE5D80A6EFBC}" destId="{30C2FCB9-F531-4BFF-92CD-B7B85BBF0D40}" srcOrd="1" destOrd="0" presId="urn:microsoft.com/office/officeart/2005/8/layout/hList1"/>
    <dgm:cxn modelId="{E05FC335-9A8E-44BD-A750-DB830AD9970B}" type="presParOf" srcId="{CCFFE409-3A11-4931-B95E-BE5D80A6EFBC}" destId="{FBCB5A4D-0B3D-4C74-ABBB-AFE1AC47127C}" srcOrd="2" destOrd="0" presId="urn:microsoft.com/office/officeart/2005/8/layout/hList1"/>
    <dgm:cxn modelId="{6544D697-8A58-416C-AA07-023F30F93AE6}" type="presParOf" srcId="{FBCB5A4D-0B3D-4C74-ABBB-AFE1AC47127C}" destId="{4C97C51C-F781-4E18-8BAD-7355CE8DB9EF}" srcOrd="0" destOrd="0" presId="urn:microsoft.com/office/officeart/2005/8/layout/hList1"/>
    <dgm:cxn modelId="{994CCEC0-86AD-4F8F-B53F-F5C67E479B21}" type="presParOf" srcId="{FBCB5A4D-0B3D-4C74-ABBB-AFE1AC47127C}" destId="{3B02EE19-75B8-486E-A089-69EC85ED00D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868A9-0993-4CF4-AF36-0107A4FC8087}">
      <dsp:nvSpPr>
        <dsp:cNvPr id="0" name=""/>
        <dsp:cNvSpPr/>
      </dsp:nvSpPr>
      <dsp:spPr>
        <a:xfrm>
          <a:off x="39" y="154074"/>
          <a:ext cx="3814525" cy="15051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/>
            <a:t>Peripheral Component Interconnect (PCI)</a:t>
          </a:r>
          <a:endParaRPr lang="en-US" sz="3000" kern="1200"/>
        </a:p>
      </dsp:txBody>
      <dsp:txXfrm>
        <a:off x="39" y="154074"/>
        <a:ext cx="3814525" cy="1505128"/>
      </dsp:txXfrm>
    </dsp:sp>
    <dsp:sp modelId="{7120C370-198A-43E6-85DE-D01AC5398FE0}">
      <dsp:nvSpPr>
        <dsp:cNvPr id="0" name=""/>
        <dsp:cNvSpPr/>
      </dsp:nvSpPr>
      <dsp:spPr>
        <a:xfrm>
          <a:off x="39" y="1659202"/>
          <a:ext cx="3814525" cy="271755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3000" kern="1200"/>
            <a:t>33MHz eller 66MHz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3000" kern="1200" dirty="0"/>
            <a:t>Gammel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Parallel</a:t>
          </a:r>
        </a:p>
      </dsp:txBody>
      <dsp:txXfrm>
        <a:off x="39" y="1659202"/>
        <a:ext cx="3814525" cy="2717550"/>
      </dsp:txXfrm>
    </dsp:sp>
    <dsp:sp modelId="{4C97C51C-F781-4E18-8BAD-7355CE8DB9EF}">
      <dsp:nvSpPr>
        <dsp:cNvPr id="0" name=""/>
        <dsp:cNvSpPr/>
      </dsp:nvSpPr>
      <dsp:spPr>
        <a:xfrm>
          <a:off x="4348598" y="154074"/>
          <a:ext cx="3814525" cy="15051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/>
            <a:t>PCI Express</a:t>
          </a:r>
          <a:endParaRPr lang="en-US" sz="3000" kern="1200"/>
        </a:p>
      </dsp:txBody>
      <dsp:txXfrm>
        <a:off x="4348598" y="154074"/>
        <a:ext cx="3814525" cy="1505128"/>
      </dsp:txXfrm>
    </dsp:sp>
    <dsp:sp modelId="{3B02EE19-75B8-486E-A089-69EC85ED00D7}">
      <dsp:nvSpPr>
        <dsp:cNvPr id="0" name=""/>
        <dsp:cNvSpPr/>
      </dsp:nvSpPr>
      <dsp:spPr>
        <a:xfrm>
          <a:off x="4348598" y="1659202"/>
          <a:ext cx="3814525" cy="271755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3000" kern="1200" dirty="0"/>
            <a:t>Tok over for PCI og AGP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3000" kern="1200" dirty="0"/>
            <a:t>x1 – x32 </a:t>
          </a:r>
          <a:r>
            <a:rPr lang="nb-NO" sz="3000" kern="1200" dirty="0" err="1"/>
            <a:t>lanes</a:t>
          </a:r>
          <a:endParaRPr lang="nb-NO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3000" kern="1200" dirty="0"/>
            <a:t>v1.1 – v.5.0 (6.0?!)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3000" kern="1200" dirty="0"/>
            <a:t>Seriell</a:t>
          </a:r>
        </a:p>
      </dsp:txBody>
      <dsp:txXfrm>
        <a:off x="4348598" y="1659202"/>
        <a:ext cx="3814525" cy="2717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A5BBF-9A9E-E34C-87D2-CD6D1CA60245}" type="datetime1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1C1E-7544-3144-B6B3-A3D63AEA6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36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FB5CF-D153-1544-8329-2FC1F4ABF24D}" type="datetime1">
              <a:rPr lang="en-US" smtClean="0"/>
              <a:t>9/21/2022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1139D-5AC7-4B0B-A715-E40E0591EF8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0629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Aka</a:t>
            </a:r>
            <a:r>
              <a:rPr lang="nb-NO" dirty="0"/>
              <a:t> </a:t>
            </a:r>
            <a:r>
              <a:rPr lang="nb-NO" dirty="0" err="1"/>
              <a:t>Motherboard</a:t>
            </a:r>
            <a:r>
              <a:rPr lang="nb-NO" dirty="0"/>
              <a:t> </a:t>
            </a:r>
            <a:r>
              <a:rPr lang="nb-NO" dirty="0" err="1"/>
              <a:t>aka</a:t>
            </a:r>
            <a:r>
              <a:rPr lang="nb-NO" dirty="0"/>
              <a:t> </a:t>
            </a:r>
            <a:r>
              <a:rPr lang="nb-NO" dirty="0" err="1"/>
              <a:t>Mainboard</a:t>
            </a:r>
            <a:r>
              <a:rPr lang="nb-NO" dirty="0"/>
              <a:t>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239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ATX – Intel </a:t>
            </a:r>
            <a:r>
              <a:rPr lang="en-GB" dirty="0" err="1"/>
              <a:t>på</a:t>
            </a:r>
            <a:r>
              <a:rPr lang="en-GB" dirty="0"/>
              <a:t> 90-tallet / ITX 4 </a:t>
            </a:r>
            <a:r>
              <a:rPr lang="en-GB" dirty="0" err="1"/>
              <a:t>typer</a:t>
            </a:r>
            <a:r>
              <a:rPr lang="en-GB" dirty="0"/>
              <a:t> Mini, Nano, Pico </a:t>
            </a:r>
            <a:r>
              <a:rPr lang="en-GB" dirty="0" err="1"/>
              <a:t>og</a:t>
            </a:r>
            <a:r>
              <a:rPr lang="en-GB" dirty="0"/>
              <a:t> Mobile (</a:t>
            </a:r>
            <a:r>
              <a:rPr lang="en-GB" dirty="0" err="1"/>
              <a:t>bilde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side 9)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385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Første hadde 1 bit = 1 om gangen. Deretter 8 bit = parallell. Nå tilbake til </a:t>
            </a:r>
            <a:r>
              <a:rPr lang="nb-NO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serial</a:t>
            </a:r>
            <a:r>
              <a:rPr lang="nb-N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bare raskere. Høyere bus speed = raskere komponenter.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0128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Hva betyr det at noe går med 33MHz</a:t>
            </a:r>
          </a:p>
          <a:p>
            <a:endParaRPr lang="nb-NO" dirty="0"/>
          </a:p>
          <a:p>
            <a:r>
              <a:rPr lang="nb-NO" dirty="0" err="1"/>
              <a:t>PCIe</a:t>
            </a:r>
            <a:r>
              <a:rPr lang="nb-NO" dirty="0"/>
              <a:t> – 1/4/16 er ABSOLUTT mest vanlig – 16 til GFX – 1 til det som ikke trenger noe kjappere</a:t>
            </a:r>
          </a:p>
          <a:p>
            <a:endParaRPr lang="nb-NO" dirty="0"/>
          </a:p>
          <a:p>
            <a:r>
              <a:rPr lang="nb-NO" dirty="0"/>
              <a:t>250MB/s per </a:t>
            </a:r>
            <a:r>
              <a:rPr lang="nb-NO" dirty="0" err="1"/>
              <a:t>lane</a:t>
            </a:r>
            <a:r>
              <a:rPr lang="nb-NO" dirty="0"/>
              <a:t> per versjon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0970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Ta de årstalla med en klype salt – </a:t>
            </a:r>
            <a:r>
              <a:rPr lang="nb-NO" dirty="0" err="1"/>
              <a:t>specs</a:t>
            </a:r>
            <a:r>
              <a:rPr lang="nb-NO" dirty="0"/>
              <a:t> ikke ekte slipp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4035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="0" i="0" dirty="0" err="1">
                <a:solidFill>
                  <a:srgbClr val="000000"/>
                </a:solidFill>
                <a:effectLst/>
                <a:latin typeface="Linux Libertine"/>
              </a:rPr>
              <a:t>Synchronous</a:t>
            </a:r>
            <a:r>
              <a:rPr lang="nb-NO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Linux Libertine"/>
              </a:rPr>
              <a:t>dynamic</a:t>
            </a:r>
            <a:r>
              <a:rPr lang="nb-NO" b="0" i="0" dirty="0">
                <a:solidFill>
                  <a:srgbClr val="000000"/>
                </a:solidFill>
                <a:effectLst/>
                <a:latin typeface="Linux Libertine"/>
              </a:rPr>
              <a:t> random-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Linux Libertine"/>
              </a:rPr>
              <a:t>access</a:t>
            </a:r>
            <a:r>
              <a:rPr lang="nb-NO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r>
              <a:rPr lang="nb-NO" b="0" i="0" dirty="0" err="1">
                <a:solidFill>
                  <a:srgbClr val="000000"/>
                </a:solidFill>
                <a:effectLst/>
                <a:latin typeface="Linux Libertine"/>
              </a:rPr>
              <a:t>memory</a:t>
            </a:r>
            <a:endParaRPr lang="nb-NO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Double Data Rate</a:t>
            </a:r>
            <a:r>
              <a:rPr lang="nb-NO" b="0" i="0" dirty="0">
                <a:solidFill>
                  <a:srgbClr val="000000"/>
                </a:solidFill>
                <a:effectLst/>
                <a:latin typeface="Linux Libertine"/>
              </a:rPr>
              <a:t> fordi den transporter data både på «inn-pust» og «ut-pust»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1139D-5AC7-4B0B-A715-E40E0591EF82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406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33139_PowerPoint_background-Cov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11560" y="648969"/>
            <a:ext cx="7772400" cy="1470025"/>
          </a:xfrm>
        </p:spPr>
        <p:txBody>
          <a:bodyPr tIns="90000"/>
          <a:lstStyle>
            <a:lvl1pPr>
              <a:lnSpc>
                <a:spcPts val="5200"/>
              </a:lnSpc>
              <a:defRPr sz="3600" cap="all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634402" y="5849141"/>
            <a:ext cx="2133424" cy="467568"/>
          </a:xfrm>
        </p:spPr>
        <p:txBody>
          <a:bodyPr/>
          <a:lstStyle>
            <a:lvl1pPr>
              <a:defRPr sz="10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presenter NAME</a:t>
            </a:r>
          </a:p>
          <a:p>
            <a:r>
              <a:rPr lang="en-US" dirty="0"/>
              <a:t>FUNCTION</a:t>
            </a:r>
            <a:br>
              <a:rPr lang="en-US" dirty="0"/>
            </a:br>
            <a:r>
              <a:rPr lang="en-US" dirty="0"/>
              <a:t>BUSINESS UNIT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34402" y="6341926"/>
            <a:ext cx="2133600" cy="21097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7CDC6D7-F721-684B-B8C9-FEFA78B76E0C}" type="datetime4">
              <a:rPr lang="en-US" smtClean="0"/>
              <a:pPr/>
              <a:t>September 21, 2022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522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62871" cy="2318444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20A2-5FFC-CE4A-9835-F3EC403B91D3}" type="datetime4">
              <a:rPr lang="en-US" smtClean="0"/>
              <a:t>September 21, 2022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TITLE PRESENTATION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35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473075"/>
            <a:ext cx="8130097" cy="3243957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5E667-967D-3A4A-BF6F-AB77B79EAF13}" type="datetime4">
              <a:rPr lang="en-US" smtClean="0"/>
              <a:t>September 21, 2022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TITLE PRESENTATION</a:t>
            </a:r>
            <a:endParaRPr lang="nl-NL" dirty="0"/>
          </a:p>
        </p:txBody>
      </p:sp>
      <p:sp>
        <p:nvSpPr>
          <p:cNvPr id="13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4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3046308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15" name="Tijdelijke aanduiding voor afbeelding 7"/>
          <p:cNvSpPr>
            <a:spLocks noGrp="1"/>
          </p:cNvSpPr>
          <p:nvPr>
            <p:ph type="pic" sz="quarter" idx="16"/>
          </p:nvPr>
        </p:nvSpPr>
        <p:spPr>
          <a:xfrm>
            <a:off x="6092617" y="3861048"/>
            <a:ext cx="3051383" cy="2186952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030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September 21, 2022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40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6E4B-0F15-D24C-93AA-2172DA0233B5}" type="datetime4">
              <a:rPr lang="en-US" smtClean="0"/>
              <a:t>September 21, 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9036"/>
                </a:solidFill>
              </a:defRPr>
            </a:lvl1pPr>
          </a:lstStyle>
          <a:p>
            <a:r>
              <a:rPr lang="nl-NL"/>
              <a:t>TITLE PRESENTATION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609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BC1B-8654-8443-A298-9A13A56CCAA4}" type="datetime4">
              <a:rPr lang="en-US" smtClean="0"/>
              <a:t>September 21, 2022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TITLE PRESENTATION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9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9603C-696B-2946-8D70-906C0B20EE9E}" type="datetime4">
              <a:rPr lang="en-US" smtClean="0"/>
              <a:t>September 21, 2022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TITLE PRESENTATION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048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57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10872" y="473075"/>
            <a:ext cx="3937592" cy="697783"/>
          </a:xfrm>
        </p:spPr>
        <p:txBody>
          <a:bodyPr/>
          <a:lstStyle>
            <a:lvl1pPr>
              <a:lnSpc>
                <a:spcPts val="2400"/>
              </a:lnSpc>
              <a:defRPr sz="24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1242865"/>
            <a:ext cx="3937592" cy="469438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E6F2-DD9D-FA4C-8DBC-4030AEFC154F}" type="datetime4">
              <a:rPr lang="en-US" smtClean="0"/>
              <a:t>September 21, 2022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TITLE PRESENTATION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554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810872" y="473075"/>
            <a:ext cx="3937592" cy="5464175"/>
          </a:xfrm>
        </p:spPr>
        <p:txBody>
          <a:bodyPr/>
          <a:lstStyle>
            <a:lvl4pPr>
              <a:buSzPct val="90000"/>
              <a:defRPr/>
            </a:lvl4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A745-1F9F-4B44-AE4F-BF0F5DB3FF85}" type="datetime4">
              <a:rPr lang="en-US" smtClean="0"/>
              <a:t>September 21, 2022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TITLE PRESENTATION</a:t>
            </a:r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381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2" y="1398589"/>
            <a:ext cx="8154677" cy="1454348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1BB8-4B2F-814D-B9CD-150D7913B5D4}" type="datetime4">
              <a:rPr lang="en-US" smtClean="0"/>
              <a:t>September 21, 2022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TITLE PRESENTATION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9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20613" y="473075"/>
            <a:ext cx="8075240" cy="2379861"/>
          </a:xfrm>
        </p:spPr>
        <p:txBody>
          <a:bodyPr/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89793-BFBC-7240-9BA9-811177108773}" type="datetime4">
              <a:rPr lang="en-US" smtClean="0"/>
              <a:t>September 21, 2022</a:t>
            </a:fld>
            <a:endParaRPr lang="nl-NL" dirty="0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r>
              <a:rPr lang="nl-NL"/>
              <a:t>TITLE PRESENTATION</a:t>
            </a:r>
            <a:endParaRPr lang="nl-NL" dirty="0"/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4"/>
          </p:nvPr>
        </p:nvSpPr>
        <p:spPr>
          <a:xfrm>
            <a:off x="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  <p:sp>
        <p:nvSpPr>
          <p:cNvPr id="9" name="Tijdelijke aanduiding voor afbeelding 7"/>
          <p:cNvSpPr>
            <a:spLocks noGrp="1"/>
          </p:cNvSpPr>
          <p:nvPr>
            <p:ph type="pic" sz="quarter" idx="15"/>
          </p:nvPr>
        </p:nvSpPr>
        <p:spPr>
          <a:xfrm>
            <a:off x="4572000" y="3024000"/>
            <a:ext cx="4572000" cy="3024000"/>
          </a:xfrm>
        </p:spPr>
        <p:txBody>
          <a:bodyPr wrap="none">
            <a:normAutofit/>
          </a:bodyPr>
          <a:lstStyle>
            <a:lvl1pPr marL="0" indent="0" algn="ctr">
              <a:buNone/>
              <a:defRPr sz="1000"/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468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0196"/>
            <a:ext cx="9144000" cy="787804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3402710" y="626311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8A1C3CD-8B3B-0740-B261-196A2BE82F57}" type="datetime4">
              <a:rPr lang="en-US" smtClean="0"/>
              <a:t>September 21, 2022</a:t>
            </a:fld>
            <a:r>
              <a:rPr lang="en-US"/>
              <a:t> </a:t>
            </a:r>
            <a:endParaRPr lang="nl-NL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17538" y="1409495"/>
            <a:ext cx="8163164" cy="4530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39766" y="6263119"/>
            <a:ext cx="26323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l-NL" dirty="0"/>
              <a:t>TITLE PRESENTATION</a:t>
            </a:r>
          </a:p>
        </p:txBody>
      </p:sp>
      <p:sp>
        <p:nvSpPr>
          <p:cNvPr id="6" name="MSIPCMContentMarking" descr="{&quot;HashCode&quot;:-35039338,&quot;Placement&quot;:&quot;Footer&quot;,&quot;Top&quot;:521.6203,&quot;Left&quot;:289.612671,&quot;SlideWidth&quot;:720,&quot;SlideHeight&quot;:540}">
            <a:extLst>
              <a:ext uri="{FF2B5EF4-FFF2-40B4-BE49-F238E27FC236}">
                <a16:creationId xmlns:a16="http://schemas.microsoft.com/office/drawing/2014/main" id="{B8F835EC-32B5-6825-EFE3-B038992442D0}"/>
              </a:ext>
            </a:extLst>
          </p:cNvPr>
          <p:cNvSpPr txBox="1"/>
          <p:nvPr userDrawn="1"/>
        </p:nvSpPr>
        <p:spPr>
          <a:xfrm>
            <a:off x="3678081" y="6624578"/>
            <a:ext cx="1787839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nb-NO" sz="900">
                <a:solidFill>
                  <a:srgbClr val="000000"/>
                </a:solidFill>
                <a:latin typeface="Arial" panose="020B0604020202020204" pitchFamily="34" charset="0"/>
              </a:rPr>
              <a:t>Classification: Restricted (V2)</a:t>
            </a:r>
          </a:p>
        </p:txBody>
      </p:sp>
    </p:spTree>
    <p:extLst>
      <p:ext uri="{BB962C8B-B14F-4D97-AF65-F5344CB8AC3E}">
        <p14:creationId xmlns:p14="http://schemas.microsoft.com/office/powerpoint/2010/main" val="282672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8" r:id="rId5"/>
    <p:sldLayoutId id="2147483663" r:id="rId6"/>
    <p:sldLayoutId id="2147483667" r:id="rId7"/>
    <p:sldLayoutId id="2147483666" r:id="rId8"/>
    <p:sldLayoutId id="2147483665" r:id="rId9"/>
    <p:sldLayoutId id="2147483669" r:id="rId10"/>
    <p:sldLayoutId id="2147483670" r:id="rId11"/>
  </p:sldLayoutIdLst>
  <p:hf sldNum="0" hdr="0"/>
  <p:txStyles>
    <p:titleStyle>
      <a:lvl1pPr algn="l" defTabSz="914400" rtl="0" eaLnBrk="1" latinLnBrk="0" hangingPunct="1">
        <a:lnSpc>
          <a:spcPts val="3000"/>
        </a:lnSpc>
        <a:spcBef>
          <a:spcPts val="0"/>
        </a:spcBef>
        <a:spcAft>
          <a:spcPts val="0"/>
        </a:spcAft>
        <a:buNone/>
        <a:defRPr sz="2800" b="1" kern="1200" cap="all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63525" indent="-263525" algn="l" defTabSz="914400" rtl="0" eaLnBrk="1" latinLnBrk="0" hangingPunct="1">
        <a:spcBef>
          <a:spcPts val="0"/>
        </a:spcBef>
        <a:buClr>
          <a:schemeClr val="tx2"/>
        </a:buClr>
        <a:buSzPct val="135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1338" indent="-276225" algn="l" defTabSz="914400" rtl="0" eaLnBrk="1" latinLnBrk="0" hangingPunct="1"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17550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95350" indent="-177800" algn="l" defTabSz="914400" rtl="0" eaLnBrk="1" latinLnBrk="0" hangingPunct="1">
        <a:spcBef>
          <a:spcPts val="0"/>
        </a:spcBef>
        <a:buSzPct val="90000"/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71563" indent="-176213" algn="l" defTabSz="914400" rtl="0" eaLnBrk="1" latinLnBrk="0" hangingPunct="1">
        <a:spcBef>
          <a:spcPts val="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s-software.de/sims/bios/phoenix/page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altLang="en-US" sz="5400" dirty="0"/>
              <a:t>  HOVEDKORT</a:t>
            </a:r>
            <a:endParaRPr lang="nl-NL" sz="2400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26.08.2022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Morten </a:t>
            </a:r>
            <a:r>
              <a:rPr lang="en-US" dirty="0" err="1"/>
              <a:t>bergfall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3019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3F10EB-C523-0907-7548-26668474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12th Gen Intel(Alder Lake) har LGA1700</a:t>
            </a:r>
            <a:br>
              <a:rPr lang="nb-NO" dirty="0"/>
            </a:b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1ED9795-CCF3-FA94-B24A-ED5BA76FE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12th Gen Intel (Alder Lake) har LGA1700</a:t>
            </a:r>
          </a:p>
          <a:p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72CFD0D-60D9-DAC1-9F21-FA985795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September 21, 2022</a:t>
            </a:fld>
            <a:endParaRPr lang="nl-NL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D22C803-8A00-B10E-3F05-847050EB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8F407E8E-6A42-4E9F-70AF-5EAAF6B1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7677"/>
            <a:ext cx="9144000" cy="547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2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C8692EF-236B-408D-6A29-B318A99C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AM4 AMD – </a:t>
            </a:r>
            <a:r>
              <a:rPr lang="nb-NO" dirty="0" err="1"/>
              <a:t>Socket</a:t>
            </a:r>
            <a:r>
              <a:rPr lang="nb-NO" dirty="0"/>
              <a:t> 1331</a:t>
            </a:r>
            <a:br>
              <a:rPr lang="nb-NO" dirty="0"/>
            </a:br>
            <a:endParaRPr lang="nb-NO" dirty="0"/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755EAA34-F5A0-85F7-DF15-D77BB6ECF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706" y="1119870"/>
            <a:ext cx="5379607" cy="5508374"/>
          </a:xfrm>
        </p:spPr>
      </p:pic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03B450F-663E-EBEC-01C5-A4E5A570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September 21, 2022</a:t>
            </a:fld>
            <a:endParaRPr lang="nl-NL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AA0E845-1C53-43E4-5A4E-C66F602F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8013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4A1D12-C1D0-D4B5-C27D-CCADEB29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BIOS	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A87FB8C-A1C6-C3FA-0F17-DBC56A721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Basic Input/Output System</a:t>
            </a:r>
          </a:p>
          <a:p>
            <a:endParaRPr lang="nb-N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b-N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Styrer oppstart (</a:t>
            </a:r>
            <a:r>
              <a:rPr lang="nb-N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</a:t>
            </a:r>
            <a:r>
              <a:rPr lang="nb-N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</a:t>
            </a:r>
            <a:r>
              <a:rPr lang="nb-N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og kommunikasjon mellom </a:t>
            </a:r>
            <a:r>
              <a:rPr lang="nb-NO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hw</a:t>
            </a:r>
            <a:r>
              <a:rPr lang="nb-NO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og os</a:t>
            </a:r>
          </a:p>
          <a:p>
            <a:endParaRPr lang="nb-NO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b-NO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UEFI er en moderne versjon, fokus på </a:t>
            </a:r>
            <a:r>
              <a:rPr lang="nb-NO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Extensibility</a:t>
            </a:r>
            <a:endParaRPr lang="nb-NO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nb-NO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nb-NO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Power-On </a:t>
            </a:r>
            <a:r>
              <a:rPr lang="nb-NO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Self</a:t>
            </a:r>
            <a:r>
              <a:rPr lang="nb-NO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Test</a:t>
            </a:r>
          </a:p>
          <a:p>
            <a:pPr marL="0" indent="0">
              <a:buNone/>
            </a:pPr>
            <a:endParaRPr lang="nb-NO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nb-NO" dirty="0">
                <a:hlinkClick r:id="rId2"/>
              </a:rPr>
              <a:t>Phoenix BIOS Simulator (grs-software.de)</a:t>
            </a: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8E26323-9C42-E2C3-A84C-C5CC33278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September 21, 2022</a:t>
            </a:fld>
            <a:endParaRPr lang="nl-NL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0691D92-4E08-59B1-F09B-2145E845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9685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2FA6F9-2767-D80C-108B-A63633BF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05F89C8-E578-6526-EC45-A1D8E99EC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Skriv kort om din favoritt CPU :</a:t>
            </a:r>
          </a:p>
          <a:p>
            <a:pPr lvl="1"/>
            <a:r>
              <a:rPr lang="nb-NO" dirty="0"/>
              <a:t>Har du ingen favoritt CPU, skriv om den du har i </a:t>
            </a:r>
            <a:r>
              <a:rPr lang="nb-NO" dirty="0" err="1"/>
              <a:t>PC’en</a:t>
            </a:r>
            <a:r>
              <a:rPr lang="nb-NO" dirty="0"/>
              <a:t> foran deg</a:t>
            </a:r>
          </a:p>
          <a:p>
            <a:pPr marL="265113" lvl="1" indent="0">
              <a:buNone/>
            </a:pPr>
            <a:endParaRPr lang="nb-NO" dirty="0"/>
          </a:p>
          <a:p>
            <a:r>
              <a:rPr lang="nb-NO" dirty="0"/>
              <a:t>Viktig å ha med :</a:t>
            </a:r>
          </a:p>
          <a:p>
            <a:pPr lvl="1"/>
            <a:r>
              <a:rPr lang="nb-NO" dirty="0"/>
              <a:t>Hastighet</a:t>
            </a:r>
          </a:p>
          <a:p>
            <a:pPr lvl="1"/>
            <a:r>
              <a:rPr lang="nb-NO" dirty="0"/>
              <a:t>Hvilken </a:t>
            </a:r>
            <a:r>
              <a:rPr lang="nb-NO" dirty="0" err="1"/>
              <a:t>socket</a:t>
            </a:r>
            <a:r>
              <a:rPr lang="nb-NO" dirty="0"/>
              <a:t> og produsent</a:t>
            </a:r>
          </a:p>
          <a:p>
            <a:pPr lvl="1"/>
            <a:r>
              <a:rPr lang="nb-NO" dirty="0"/>
              <a:t>Hva slags RAM passer?</a:t>
            </a:r>
          </a:p>
          <a:p>
            <a:pPr lvl="1"/>
            <a:r>
              <a:rPr lang="nb-NO" dirty="0"/>
              <a:t>Hvilket år ble den sluppet</a:t>
            </a:r>
          </a:p>
          <a:p>
            <a:pPr marL="265113" lvl="1" indent="0">
              <a:buNone/>
            </a:pPr>
            <a:endParaRPr lang="nb-NO" dirty="0"/>
          </a:p>
          <a:p>
            <a:r>
              <a:rPr lang="nb-NO" dirty="0"/>
              <a:t>Vil du gå dypere?</a:t>
            </a:r>
          </a:p>
          <a:p>
            <a:pPr lvl="1"/>
            <a:r>
              <a:rPr lang="nb-NO" dirty="0"/>
              <a:t>Overklokkingsvennlighet</a:t>
            </a:r>
          </a:p>
          <a:p>
            <a:pPr lvl="1"/>
            <a:r>
              <a:rPr lang="nb-NO" dirty="0" err="1"/>
              <a:t>Cache</a:t>
            </a:r>
            <a:endParaRPr lang="nb-NO" dirty="0"/>
          </a:p>
          <a:p>
            <a:pPr lvl="1"/>
            <a:r>
              <a:rPr lang="nb-NO" dirty="0"/>
              <a:t>Strømforbruk</a:t>
            </a:r>
          </a:p>
          <a:p>
            <a:pPr lvl="1"/>
            <a:r>
              <a:rPr lang="nb-NO" dirty="0"/>
              <a:t>Noe ny og spennende teknologi?</a:t>
            </a:r>
          </a:p>
          <a:p>
            <a:pPr marL="265113" lvl="1" indent="0">
              <a:buNone/>
            </a:pP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54A938C-EFCA-B370-97AB-64FE7494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September 21, 2022</a:t>
            </a:fld>
            <a:endParaRPr lang="nl-NL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9A1345-E37D-2AEB-8452-DA967A7F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8372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583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700" dirty="0" err="1"/>
              <a:t>Hovedkort</a:t>
            </a:r>
            <a:br>
              <a:rPr lang="en-US" dirty="0"/>
            </a:b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September 21, 2022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Formfaktor</a:t>
            </a:r>
          </a:p>
          <a:p>
            <a:pPr lvl="1"/>
            <a:r>
              <a:rPr lang="nb-NO" dirty="0"/>
              <a:t>E-ATX, ATX, </a:t>
            </a:r>
            <a:r>
              <a:rPr lang="nb-NO" dirty="0" err="1"/>
              <a:t>micro</a:t>
            </a:r>
            <a:r>
              <a:rPr lang="nb-NO" dirty="0"/>
              <a:t> ATX, mini ITX</a:t>
            </a:r>
          </a:p>
          <a:p>
            <a:pPr lvl="1"/>
            <a:r>
              <a:rPr lang="nb-NO" dirty="0"/>
              <a:t>Hva er forskjellen? Hvorfor trenger vi flere typer?</a:t>
            </a:r>
          </a:p>
          <a:p>
            <a:pPr lvl="1"/>
            <a:r>
              <a:rPr lang="nb-NO" dirty="0"/>
              <a:t>Viktig ved kjøp av hovedkort og kabinett (+PSU) </a:t>
            </a:r>
            <a:r>
              <a:rPr lang="nb-NO" dirty="0" err="1"/>
              <a:t>seperat</a:t>
            </a:r>
            <a:r>
              <a:rPr lang="nb-NO" dirty="0"/>
              <a:t>!</a:t>
            </a:r>
          </a:p>
          <a:p>
            <a:pPr lvl="1"/>
            <a:endParaRPr lang="nb-NO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47E153DD-8EE0-D51C-71BB-C0F8C2DF0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36" y="2745922"/>
            <a:ext cx="7710547" cy="302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5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809D41-3AE8-9602-90F9-FE52D095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Komponenter - Bus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6E6A8B9-725F-587F-CF5A-D1A1C2C86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nb-NO" sz="3200" dirty="0"/>
              <a:t>Signalveiene på hovedkortet</a:t>
            </a:r>
          </a:p>
          <a:p>
            <a:pPr>
              <a:lnSpc>
                <a:spcPct val="150000"/>
              </a:lnSpc>
            </a:pPr>
            <a:r>
              <a:rPr lang="nb-NO" sz="3200" dirty="0"/>
              <a:t>Seriell -&gt; Parallell -&gt; Seriell(!)</a:t>
            </a:r>
          </a:p>
          <a:p>
            <a:pPr>
              <a:lnSpc>
                <a:spcPct val="150000"/>
              </a:lnSpc>
            </a:pPr>
            <a:r>
              <a:rPr lang="nb-NO" sz="3200" dirty="0"/>
              <a:t>Høyere bus speed = Raskere komponenter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2CBE429-8200-79D4-E851-14AD1474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September 21, 2022</a:t>
            </a:fld>
            <a:endParaRPr lang="nl-NL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CA97A80-A741-E99F-5493-4808E2BA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278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E1E3065-EE15-17F3-7699-EE1E64EB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Chipset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B370290-3763-0E6B-E4BE-EC6F7D441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nb-NO" dirty="0"/>
              <a:t>Chips eller </a:t>
            </a:r>
            <a:r>
              <a:rPr lang="nb-NO" dirty="0" err="1"/>
              <a:t>circuits</a:t>
            </a:r>
            <a:r>
              <a:rPr lang="nb-NO" dirty="0"/>
              <a:t> jobber for CPU</a:t>
            </a:r>
          </a:p>
          <a:p>
            <a:pPr>
              <a:lnSpc>
                <a:spcPct val="150000"/>
              </a:lnSpc>
            </a:pPr>
            <a:r>
              <a:rPr lang="nb-NO" dirty="0"/>
              <a:t>Bestemmer hvilke type komponenter som støttes</a:t>
            </a:r>
          </a:p>
          <a:p>
            <a:pPr>
              <a:lnSpc>
                <a:spcPct val="150000"/>
              </a:lnSpc>
            </a:pPr>
            <a:r>
              <a:rPr lang="nb-NO" dirty="0"/>
              <a:t>To hovedgrupper :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Northbridge :</a:t>
            </a:r>
          </a:p>
          <a:p>
            <a:pPr lvl="2">
              <a:lnSpc>
                <a:spcPct val="150000"/>
              </a:lnSpc>
            </a:pPr>
            <a:r>
              <a:rPr lang="nb-NO" dirty="0"/>
              <a:t>High-speed</a:t>
            </a:r>
          </a:p>
          <a:p>
            <a:pPr lvl="2">
              <a:lnSpc>
                <a:spcPct val="150000"/>
              </a:lnSpc>
            </a:pPr>
            <a:r>
              <a:rPr lang="nb-NO" dirty="0" err="1"/>
              <a:t>PCIe</a:t>
            </a:r>
            <a:endParaRPr lang="nb-NO" dirty="0"/>
          </a:p>
          <a:p>
            <a:pPr lvl="2">
              <a:lnSpc>
                <a:spcPct val="150000"/>
              </a:lnSpc>
            </a:pPr>
            <a:r>
              <a:rPr lang="nb-NO" dirty="0"/>
              <a:t>Front-side Bus (FSB) til CPU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Southbridge :</a:t>
            </a:r>
          </a:p>
          <a:p>
            <a:pPr lvl="2">
              <a:lnSpc>
                <a:spcPct val="150000"/>
              </a:lnSpc>
            </a:pPr>
            <a:r>
              <a:rPr lang="nb-NO" dirty="0"/>
              <a:t>Trenger ikke følge FSB </a:t>
            </a:r>
            <a:r>
              <a:rPr lang="nb-NO" dirty="0" err="1"/>
              <a:t>aka</a:t>
            </a:r>
            <a:r>
              <a:rPr lang="nb-NO" dirty="0"/>
              <a:t> </a:t>
            </a:r>
            <a:r>
              <a:rPr lang="nb-NO" dirty="0" err="1"/>
              <a:t>Slower</a:t>
            </a:r>
            <a:endParaRPr lang="nb-NO" dirty="0"/>
          </a:p>
          <a:p>
            <a:pPr lvl="2">
              <a:lnSpc>
                <a:spcPct val="150000"/>
              </a:lnSpc>
            </a:pPr>
            <a:r>
              <a:rPr lang="nb-NO" dirty="0"/>
              <a:t>USB, PCI, (S) – ATA, LAN, </a:t>
            </a:r>
            <a:r>
              <a:rPr lang="nb-NO" dirty="0" err="1"/>
              <a:t>Audio</a:t>
            </a:r>
            <a:r>
              <a:rPr lang="nb-NO" dirty="0"/>
              <a:t>, </a:t>
            </a:r>
            <a:r>
              <a:rPr lang="nb-NO" dirty="0" err="1"/>
              <a:t>etc</a:t>
            </a:r>
            <a:r>
              <a:rPr lang="nb-NO" dirty="0"/>
              <a:t> etc.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Men….hvor er Northbridgen anno 2022?</a:t>
            </a:r>
          </a:p>
          <a:p>
            <a:pPr marL="541337" lvl="2" indent="0">
              <a:buNone/>
            </a:pPr>
            <a:br>
              <a:rPr lang="nb-NO" dirty="0"/>
            </a:br>
            <a:endParaRPr lang="nb-NO" dirty="0"/>
          </a:p>
          <a:p>
            <a:pPr marL="541337" lvl="2" indent="0">
              <a:buNone/>
            </a:pPr>
            <a:endParaRPr lang="nb-NO" dirty="0"/>
          </a:p>
          <a:p>
            <a:pPr marL="541337" lvl="2" indent="0">
              <a:buNone/>
            </a:pPr>
            <a:endParaRPr lang="nb-NO" dirty="0"/>
          </a:p>
          <a:p>
            <a:pPr marL="541337" lvl="2" indent="0">
              <a:buNone/>
            </a:pP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FD80CBE-0D4E-D296-C624-1A5B4EE4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September 21, 2022</a:t>
            </a:fld>
            <a:endParaRPr lang="nl-NL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894CF8A-B781-F143-0140-A0B91096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9129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E7C2EF-E21B-8783-B283-F779D926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Intel b660 </a:t>
            </a:r>
            <a:r>
              <a:rPr lang="nb-NO" dirty="0" err="1"/>
              <a:t>chipset</a:t>
            </a:r>
            <a:r>
              <a:rPr lang="nb-NO" dirty="0"/>
              <a:t> </a:t>
            </a:r>
            <a:r>
              <a:rPr lang="nb-NO" dirty="0" err="1"/>
              <a:t>block</a:t>
            </a:r>
            <a:r>
              <a:rPr lang="nb-NO" dirty="0"/>
              <a:t> diagram</a:t>
            </a:r>
          </a:p>
        </p:txBody>
      </p:sp>
      <p:pic>
        <p:nvPicPr>
          <p:cNvPr id="7" name="Plassholder for innhold 6">
            <a:extLst>
              <a:ext uri="{FF2B5EF4-FFF2-40B4-BE49-F238E27FC236}">
                <a16:creationId xmlns:a16="http://schemas.microsoft.com/office/drawing/2014/main" id="{6EE7BB5C-4A7B-F27E-704F-FBBA5B002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89" y="1409700"/>
            <a:ext cx="8054622" cy="4530725"/>
          </a:xfrm>
        </p:spPr>
      </p:pic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F522E79-4528-05E4-3427-8F5E6A8E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September 21, 2022</a:t>
            </a:fld>
            <a:endParaRPr lang="nl-NL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9A4BE88-7A11-39B8-1ECD-18229946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850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3A4AE1-A6FA-3EDC-495F-B69CB2923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473075"/>
            <a:ext cx="8163164" cy="822443"/>
          </a:xfrm>
        </p:spPr>
        <p:txBody>
          <a:bodyPr anchor="t">
            <a:normAutofit/>
          </a:bodyPr>
          <a:lstStyle/>
          <a:p>
            <a:r>
              <a:rPr lang="nb-NO" dirty="0"/>
              <a:t>Expansion </a:t>
            </a:r>
            <a:r>
              <a:rPr lang="nb-NO" dirty="0" err="1"/>
              <a:t>slots</a:t>
            </a: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0417E5C-1FA9-1E9D-EF3B-5ADE0F5F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2710" y="6263119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A14B680-E159-ED46-B89B-60C427FC4DF1}" type="datetime4">
              <a:rPr lang="en-US" smtClean="0"/>
              <a:pPr>
                <a:spcAft>
                  <a:spcPts val="600"/>
                </a:spcAft>
              </a:pPr>
              <a:t>September 21, 2022</a:t>
            </a:fld>
            <a:endParaRPr lang="nl-NL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AB20714-E169-8C6F-C957-E1E0B9714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800" y="6263119"/>
            <a:ext cx="263236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TITLE PRESENTATION</a:t>
            </a:r>
          </a:p>
        </p:txBody>
      </p:sp>
      <p:graphicFrame>
        <p:nvGraphicFramePr>
          <p:cNvPr id="7" name="Plassholder for innhold 2">
            <a:extLst>
              <a:ext uri="{FF2B5EF4-FFF2-40B4-BE49-F238E27FC236}">
                <a16:creationId xmlns:a16="http://schemas.microsoft.com/office/drawing/2014/main" id="{DA469A1E-CBA4-1240-7423-033D015BB8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746874"/>
              </p:ext>
            </p:extLst>
          </p:nvPr>
        </p:nvGraphicFramePr>
        <p:xfrm>
          <a:off x="617538" y="1409495"/>
          <a:ext cx="8163164" cy="4530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2023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September 21, 2022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Pci</a:t>
            </a:r>
            <a:r>
              <a:rPr lang="nb-NO" dirty="0"/>
              <a:t> Express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6D2B6AF-9D18-F7A6-084D-1D5F0A66E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57" y="1109339"/>
            <a:ext cx="8497486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7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834CEE-4485-3296-8D66-CE107684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Ram-SLOTS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1E73AA4-9D9E-6474-72AB-24673AC3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Har eksistert en (nesten) uendelig mengde typer</a:t>
            </a:r>
          </a:p>
          <a:p>
            <a:pPr>
              <a:lnSpc>
                <a:spcPct val="150000"/>
              </a:lnSpc>
            </a:pPr>
            <a:r>
              <a:rPr lang="nb-NO" dirty="0"/>
              <a:t>Single in-line </a:t>
            </a:r>
            <a:r>
              <a:rPr lang="nb-NO" dirty="0" err="1"/>
              <a:t>memory</a:t>
            </a:r>
            <a:r>
              <a:rPr lang="nb-NO" dirty="0"/>
              <a:t> </a:t>
            </a:r>
            <a:r>
              <a:rPr lang="nb-NO" dirty="0" err="1"/>
              <a:t>module</a:t>
            </a:r>
            <a:r>
              <a:rPr lang="nb-NO" dirty="0"/>
              <a:t> (SIMM)</a:t>
            </a:r>
          </a:p>
          <a:p>
            <a:pPr>
              <a:lnSpc>
                <a:spcPct val="150000"/>
              </a:lnSpc>
            </a:pPr>
            <a:r>
              <a:rPr lang="nb-NO" dirty="0"/>
              <a:t>Dual in-line </a:t>
            </a:r>
            <a:r>
              <a:rPr lang="nb-NO" dirty="0" err="1"/>
              <a:t>memory</a:t>
            </a:r>
            <a:r>
              <a:rPr lang="nb-NO" dirty="0"/>
              <a:t> </a:t>
            </a:r>
            <a:r>
              <a:rPr lang="nb-NO" dirty="0" err="1"/>
              <a:t>module</a:t>
            </a:r>
            <a:r>
              <a:rPr lang="nb-NO" dirty="0"/>
              <a:t> (DIMM)</a:t>
            </a:r>
          </a:p>
          <a:p>
            <a:pPr>
              <a:lnSpc>
                <a:spcPct val="150000"/>
              </a:lnSpc>
            </a:pPr>
            <a:r>
              <a:rPr lang="nb-NO" dirty="0"/>
              <a:t>I dag nesten utelukkende DDR SDRAM</a:t>
            </a:r>
          </a:p>
          <a:p>
            <a:pPr>
              <a:lnSpc>
                <a:spcPct val="150000"/>
              </a:lnSpc>
            </a:pPr>
            <a:r>
              <a:rPr lang="nb-NO" dirty="0"/>
              <a:t>SO-DIMM til laptop (Small </a:t>
            </a:r>
            <a:r>
              <a:rPr lang="nb-NO" dirty="0" err="1"/>
              <a:t>Outline</a:t>
            </a:r>
            <a:r>
              <a:rPr lang="nb-NO" dirty="0"/>
              <a:t>)</a:t>
            </a:r>
          </a:p>
          <a:p>
            <a:pPr>
              <a:lnSpc>
                <a:spcPct val="150000"/>
              </a:lnSpc>
            </a:pPr>
            <a:r>
              <a:rPr lang="nb-NO" dirty="0"/>
              <a:t>DDR1-5 kan IKKE brukes om hverandre, hvorfor?!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1A87314-F25C-1B95-1935-DB80235A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September 21, 2022</a:t>
            </a:fld>
            <a:endParaRPr lang="nl-NL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232BDBF-B247-7D40-E3C2-97FCA267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710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F0A62EC-82A4-E8D2-01B8-F7CF6E00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CPU-</a:t>
            </a:r>
            <a:r>
              <a:rPr lang="nb-NO" dirty="0" err="1"/>
              <a:t>sockets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63C147A-9D27-F9BF-980C-115C48AA9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To hovedtyper brukes i dag :</a:t>
            </a:r>
          </a:p>
          <a:p>
            <a:pPr lvl="1"/>
            <a:r>
              <a:rPr lang="nb-NO" dirty="0"/>
              <a:t>LGA (Land Grid </a:t>
            </a:r>
            <a:r>
              <a:rPr lang="nb-NO" dirty="0" err="1"/>
              <a:t>Array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PGA (Pin Grid </a:t>
            </a:r>
            <a:r>
              <a:rPr lang="nb-NO" dirty="0" err="1"/>
              <a:t>Array</a:t>
            </a:r>
            <a:r>
              <a:rPr lang="nb-NO" dirty="0"/>
              <a:t>)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ED47F29-912C-9158-CADC-9A9B279B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4B680-E159-ED46-B89B-60C427FC4DF1}" type="datetime4">
              <a:rPr lang="en-US" smtClean="0"/>
              <a:t>September 21, 2022</a:t>
            </a:fld>
            <a:endParaRPr lang="nl-NL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0D51402-D000-3605-9F1D-17B5B17A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TITLE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248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Kantoorthema">
  <a:themeElements>
    <a:clrScheme name="Centric colours">
      <a:dk1>
        <a:srgbClr val="000000"/>
      </a:dk1>
      <a:lt1>
        <a:srgbClr val="FFFFFF"/>
      </a:lt1>
      <a:dk2>
        <a:srgbClr val="009036"/>
      </a:dk2>
      <a:lt2>
        <a:srgbClr val="FFFFFF"/>
      </a:lt2>
      <a:accent1>
        <a:srgbClr val="005EA8"/>
      </a:accent1>
      <a:accent2>
        <a:srgbClr val="EE9D00"/>
      </a:accent2>
      <a:accent3>
        <a:srgbClr val="5EC5ED"/>
      </a:accent3>
      <a:accent4>
        <a:srgbClr val="E30045"/>
      </a:accent4>
      <a:accent5>
        <a:srgbClr val="FFED00"/>
      </a:accent5>
      <a:accent6>
        <a:srgbClr val="80197F"/>
      </a:accent6>
      <a:hlink>
        <a:srgbClr val="000000"/>
      </a:hlink>
      <a:folHlink>
        <a:srgbClr val="0000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E45CAB0034E54094CAB497A598950C" ma:contentTypeVersion="0" ma:contentTypeDescription="Create a new document." ma:contentTypeScope="" ma:versionID="0fa97e4463f173ae3992ba69bc01e59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57A7AF-6B38-4EB3-82B1-780D34CA4E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ADD378-EAE4-4BD9-8963-2666DD22B61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F280E61-0A8B-41AB-8B3D-EF4F62144C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3833</TotalTime>
  <Words>512</Words>
  <Application>Microsoft Office PowerPoint</Application>
  <PresentationFormat>Skjermfremvisning (4:3)</PresentationFormat>
  <Paragraphs>122</Paragraphs>
  <Slides>14</Slides>
  <Notes>6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18" baseType="lpstr">
      <vt:lpstr>Arial</vt:lpstr>
      <vt:lpstr>Calibri</vt:lpstr>
      <vt:lpstr>Linux Libertine</vt:lpstr>
      <vt:lpstr>Kantoorthema</vt:lpstr>
      <vt:lpstr>  HOVEDKORT</vt:lpstr>
      <vt:lpstr>Hovedkort </vt:lpstr>
      <vt:lpstr>Komponenter - Bus</vt:lpstr>
      <vt:lpstr>Chipset</vt:lpstr>
      <vt:lpstr>Intel b660 chipset block diagram</vt:lpstr>
      <vt:lpstr>Expansion slots</vt:lpstr>
      <vt:lpstr>Pci Express</vt:lpstr>
      <vt:lpstr>Ram-SLOTS</vt:lpstr>
      <vt:lpstr>CPU-sockets</vt:lpstr>
      <vt:lpstr>12th Gen Intel(Alder Lake) har LGA1700 </vt:lpstr>
      <vt:lpstr>AM4 AMD – Socket 1331 </vt:lpstr>
      <vt:lpstr>BIOS </vt:lpstr>
      <vt:lpstr>OPPGAVE</vt:lpstr>
      <vt:lpstr>Questions?</vt:lpstr>
    </vt:vector>
  </TitlesOfParts>
  <Manager>Erik Joosten</Manager>
  <Company>Ambitions | Ambitions.nl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Centric corporate template</dc:title>
  <dc:subject>Centric corporate template</dc:subject>
  <dc:creator>Oscar van Gennip</dc:creator>
  <cp:lastModifiedBy>Bergfall, Morten</cp:lastModifiedBy>
  <cp:revision>177</cp:revision>
  <dcterms:created xsi:type="dcterms:W3CDTF">2013-07-23T12:22:34Z</dcterms:created>
  <dcterms:modified xsi:type="dcterms:W3CDTF">2022-09-21T13:14:40Z</dcterms:modified>
  <cp:category>powerpoint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0x01010060E45CAB0034E54094CAB497A598950C</vt:lpwstr>
  </property>
  <property fmtid="{D5CDD505-2E9C-101B-9397-08002B2CF9AE}" pid="3" name="MSIP_Label_8ec6f3c4-656f-44b6-be73-72350d231806_Enabled">
    <vt:lpwstr>true</vt:lpwstr>
  </property>
  <property fmtid="{D5CDD505-2E9C-101B-9397-08002B2CF9AE}" pid="4" name="MSIP_Label_8ec6f3c4-656f-44b6-be73-72350d231806_SetDate">
    <vt:lpwstr>2022-09-21T13:14:40Z</vt:lpwstr>
  </property>
  <property fmtid="{D5CDD505-2E9C-101B-9397-08002B2CF9AE}" pid="5" name="MSIP_Label_8ec6f3c4-656f-44b6-be73-72350d231806_Method">
    <vt:lpwstr>Privileged</vt:lpwstr>
  </property>
  <property fmtid="{D5CDD505-2E9C-101B-9397-08002B2CF9AE}" pid="6" name="MSIP_Label_8ec6f3c4-656f-44b6-be73-72350d231806_Name">
    <vt:lpwstr>8ec6f3c4-656f-44b6-be73-72350d231806</vt:lpwstr>
  </property>
  <property fmtid="{D5CDD505-2E9C-101B-9397-08002B2CF9AE}" pid="7" name="MSIP_Label_8ec6f3c4-656f-44b6-be73-72350d231806_SiteId">
    <vt:lpwstr>7e1792ae-4f1a-4ff7-b80b-57b69beb7168</vt:lpwstr>
  </property>
  <property fmtid="{D5CDD505-2E9C-101B-9397-08002B2CF9AE}" pid="8" name="MSIP_Label_8ec6f3c4-656f-44b6-be73-72350d231806_ActionId">
    <vt:lpwstr>c4a1ad60-7d68-45f9-af01-389f8ec1f12e</vt:lpwstr>
  </property>
  <property fmtid="{D5CDD505-2E9C-101B-9397-08002B2CF9AE}" pid="9" name="MSIP_Label_8ec6f3c4-656f-44b6-be73-72350d231806_ContentBits">
    <vt:lpwstr>2</vt:lpwstr>
  </property>
</Properties>
</file>