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887" autoAdjust="0"/>
  </p:normalViewPr>
  <p:slideViewPr>
    <p:cSldViewPr snapToGrid="0">
      <p:cViewPr varScale="1">
        <p:scale>
          <a:sx n="54" d="100"/>
          <a:sy n="54" d="100"/>
        </p:scale>
        <p:origin x="11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fall, Morten" userId="62d2bcde-d4bf-411e-acf5-b30b86483d79" providerId="ADAL" clId="{18F89FE5-D0AB-4269-BFC1-3A9931EAD59F}"/>
    <pc:docChg chg="custSel addSld modSld">
      <pc:chgData name="Bergfall, Morten" userId="62d2bcde-d4bf-411e-acf5-b30b86483d79" providerId="ADAL" clId="{18F89FE5-D0AB-4269-BFC1-3A9931EAD59F}" dt="2022-10-12T08:34:42.390" v="146" actId="20577"/>
      <pc:docMkLst>
        <pc:docMk/>
      </pc:docMkLst>
      <pc:sldChg chg="modSp mod">
        <pc:chgData name="Bergfall, Morten" userId="62d2bcde-d4bf-411e-acf5-b30b86483d79" providerId="ADAL" clId="{18F89FE5-D0AB-4269-BFC1-3A9931EAD59F}" dt="2022-10-12T08:34:42.390" v="146" actId="20577"/>
        <pc:sldMkLst>
          <pc:docMk/>
          <pc:sldMk cId="3600857860" sldId="256"/>
        </pc:sldMkLst>
        <pc:spChg chg="mod">
          <ac:chgData name="Bergfall, Morten" userId="62d2bcde-d4bf-411e-acf5-b30b86483d79" providerId="ADAL" clId="{18F89FE5-D0AB-4269-BFC1-3A9931EAD59F}" dt="2022-10-12T08:34:24.705" v="117" actId="20577"/>
          <ac:spMkLst>
            <pc:docMk/>
            <pc:sldMk cId="3600857860" sldId="256"/>
            <ac:spMk id="2" creationId="{D17C5366-AE55-DD10-1543-C56714BFFFBA}"/>
          </ac:spMkLst>
        </pc:spChg>
        <pc:spChg chg="mod">
          <ac:chgData name="Bergfall, Morten" userId="62d2bcde-d4bf-411e-acf5-b30b86483d79" providerId="ADAL" clId="{18F89FE5-D0AB-4269-BFC1-3A9931EAD59F}" dt="2022-10-12T08:34:42.390" v="146" actId="20577"/>
          <ac:spMkLst>
            <pc:docMk/>
            <pc:sldMk cId="3600857860" sldId="256"/>
            <ac:spMk id="3" creationId="{9FB1C079-B11F-C8F4-12AD-542FCCEA434D}"/>
          </ac:spMkLst>
        </pc:spChg>
      </pc:sldChg>
      <pc:sldChg chg="modSp mod">
        <pc:chgData name="Bergfall, Morten" userId="62d2bcde-d4bf-411e-acf5-b30b86483d79" providerId="ADAL" clId="{18F89FE5-D0AB-4269-BFC1-3A9931EAD59F}" dt="2022-10-11T11:39:02.015" v="59" actId="20577"/>
        <pc:sldMkLst>
          <pc:docMk/>
          <pc:sldMk cId="2275285659" sldId="270"/>
        </pc:sldMkLst>
        <pc:spChg chg="mod">
          <ac:chgData name="Bergfall, Morten" userId="62d2bcde-d4bf-411e-acf5-b30b86483d79" providerId="ADAL" clId="{18F89FE5-D0AB-4269-BFC1-3A9931EAD59F}" dt="2022-10-11T11:39:02.015" v="59" actId="20577"/>
          <ac:spMkLst>
            <pc:docMk/>
            <pc:sldMk cId="2275285659" sldId="270"/>
            <ac:spMk id="3" creationId="{FD7BFFE0-7381-1C31-BCFE-FFBB3B365EB7}"/>
          </ac:spMkLst>
        </pc:spChg>
      </pc:sldChg>
      <pc:sldChg chg="addSp delSp modSp new mod setBg">
        <pc:chgData name="Bergfall, Morten" userId="62d2bcde-d4bf-411e-acf5-b30b86483d79" providerId="ADAL" clId="{18F89FE5-D0AB-4269-BFC1-3A9931EAD59F}" dt="2022-10-11T11:40:35.905" v="84" actId="1076"/>
        <pc:sldMkLst>
          <pc:docMk/>
          <pc:sldMk cId="1725858218" sldId="271"/>
        </pc:sldMkLst>
        <pc:spChg chg="mod">
          <ac:chgData name="Bergfall, Morten" userId="62d2bcde-d4bf-411e-acf5-b30b86483d79" providerId="ADAL" clId="{18F89FE5-D0AB-4269-BFC1-3A9931EAD59F}" dt="2022-10-11T11:40:16.771" v="80" actId="26606"/>
          <ac:spMkLst>
            <pc:docMk/>
            <pc:sldMk cId="1725858218" sldId="271"/>
            <ac:spMk id="2" creationId="{4FEEABD9-6352-D150-8261-6E66025BE3EB}"/>
          </ac:spMkLst>
        </pc:spChg>
        <pc:spChg chg="del">
          <ac:chgData name="Bergfall, Morten" userId="62d2bcde-d4bf-411e-acf5-b30b86483d79" providerId="ADAL" clId="{18F89FE5-D0AB-4269-BFC1-3A9931EAD59F}" dt="2022-10-11T11:39:56.541" v="61" actId="22"/>
          <ac:spMkLst>
            <pc:docMk/>
            <pc:sldMk cId="1725858218" sldId="271"/>
            <ac:spMk id="3" creationId="{3BB814AB-2783-8887-BB4C-1F0A185C26A9}"/>
          </ac:spMkLst>
        </pc:spChg>
        <pc:spChg chg="add">
          <ac:chgData name="Bergfall, Morten" userId="62d2bcde-d4bf-411e-acf5-b30b86483d79" providerId="ADAL" clId="{18F89FE5-D0AB-4269-BFC1-3A9931EAD59F}" dt="2022-10-11T11:40:16.771" v="80" actId="26606"/>
          <ac:spMkLst>
            <pc:docMk/>
            <pc:sldMk cId="1725858218" sldId="271"/>
            <ac:spMk id="10" creationId="{A4798C7F-C8CA-4799-BF37-3AB4642CDB66}"/>
          </ac:spMkLst>
        </pc:spChg>
        <pc:spChg chg="add">
          <ac:chgData name="Bergfall, Morten" userId="62d2bcde-d4bf-411e-acf5-b30b86483d79" providerId="ADAL" clId="{18F89FE5-D0AB-4269-BFC1-3A9931EAD59F}" dt="2022-10-11T11:40:16.771" v="80" actId="26606"/>
          <ac:spMkLst>
            <pc:docMk/>
            <pc:sldMk cId="1725858218" sldId="271"/>
            <ac:spMk id="43" creationId="{216BB147-20D5-4D93-BDA5-1BC614D6A4B2}"/>
          </ac:spMkLst>
        </pc:spChg>
        <pc:spChg chg="add">
          <ac:chgData name="Bergfall, Morten" userId="62d2bcde-d4bf-411e-acf5-b30b86483d79" providerId="ADAL" clId="{18F89FE5-D0AB-4269-BFC1-3A9931EAD59F}" dt="2022-10-11T11:40:16.771" v="80" actId="26606"/>
          <ac:spMkLst>
            <pc:docMk/>
            <pc:sldMk cId="1725858218" sldId="271"/>
            <ac:spMk id="45" creationId="{0A253F60-DE40-4508-A37A-61331DF1DD5D}"/>
          </ac:spMkLst>
        </pc:spChg>
        <pc:spChg chg="add">
          <ac:chgData name="Bergfall, Morten" userId="62d2bcde-d4bf-411e-acf5-b30b86483d79" providerId="ADAL" clId="{18F89FE5-D0AB-4269-BFC1-3A9931EAD59F}" dt="2022-10-11T11:40:16.771" v="80" actId="26606"/>
          <ac:spMkLst>
            <pc:docMk/>
            <pc:sldMk cId="1725858218" sldId="271"/>
            <ac:spMk id="47" creationId="{3BBF3378-C49E-4B97-A883-6393FBF18C0B}"/>
          </ac:spMkLst>
        </pc:spChg>
        <pc:spChg chg="add">
          <ac:chgData name="Bergfall, Morten" userId="62d2bcde-d4bf-411e-acf5-b30b86483d79" providerId="ADAL" clId="{18F89FE5-D0AB-4269-BFC1-3A9931EAD59F}" dt="2022-10-11T11:40:16.771" v="80" actId="26606"/>
          <ac:spMkLst>
            <pc:docMk/>
            <pc:sldMk cId="1725858218" sldId="271"/>
            <ac:spMk id="80" creationId="{EB68BB96-3C54-47CE-A559-16FC5968EE9F}"/>
          </ac:spMkLst>
        </pc:spChg>
        <pc:spChg chg="add">
          <ac:chgData name="Bergfall, Morten" userId="62d2bcde-d4bf-411e-acf5-b30b86483d79" providerId="ADAL" clId="{18F89FE5-D0AB-4269-BFC1-3A9931EAD59F}" dt="2022-10-11T11:40:16.771" v="80" actId="26606"/>
          <ac:spMkLst>
            <pc:docMk/>
            <pc:sldMk cId="1725858218" sldId="271"/>
            <ac:spMk id="113" creationId="{13B6DAC6-0186-4D62-AD69-90B9C0411EA3}"/>
          </ac:spMkLst>
        </pc:spChg>
        <pc:spChg chg="add">
          <ac:chgData name="Bergfall, Morten" userId="62d2bcde-d4bf-411e-acf5-b30b86483d79" providerId="ADAL" clId="{18F89FE5-D0AB-4269-BFC1-3A9931EAD59F}" dt="2022-10-11T11:40:16.771" v="80" actId="26606"/>
          <ac:spMkLst>
            <pc:docMk/>
            <pc:sldMk cId="1725858218" sldId="271"/>
            <ac:spMk id="115" creationId="{BA6285CA-6AFA-4F27-AFB5-1B32CDE09B1A}"/>
          </ac:spMkLst>
        </pc:spChg>
        <pc:spChg chg="add">
          <ac:chgData name="Bergfall, Morten" userId="62d2bcde-d4bf-411e-acf5-b30b86483d79" providerId="ADAL" clId="{18F89FE5-D0AB-4269-BFC1-3A9931EAD59F}" dt="2022-10-11T11:40:16.771" v="80" actId="26606"/>
          <ac:spMkLst>
            <pc:docMk/>
            <pc:sldMk cId="1725858218" sldId="271"/>
            <ac:spMk id="117" creationId="{41FB6F01-9581-4ED4-833E-048E9F3C8BEA}"/>
          </ac:spMkLst>
        </pc:spChg>
        <pc:spChg chg="add">
          <ac:chgData name="Bergfall, Morten" userId="62d2bcde-d4bf-411e-acf5-b30b86483d79" providerId="ADAL" clId="{18F89FE5-D0AB-4269-BFC1-3A9931EAD59F}" dt="2022-10-11T11:40:16.771" v="80" actId="26606"/>
          <ac:spMkLst>
            <pc:docMk/>
            <pc:sldMk cId="1725858218" sldId="271"/>
            <ac:spMk id="119" creationId="{94D786EB-944C-47D5-B631-899F4029B02E}"/>
          </ac:spMkLst>
        </pc:spChg>
        <pc:grpChg chg="add">
          <ac:chgData name="Bergfall, Morten" userId="62d2bcde-d4bf-411e-acf5-b30b86483d79" providerId="ADAL" clId="{18F89FE5-D0AB-4269-BFC1-3A9931EAD59F}" dt="2022-10-11T11:40:16.771" v="80" actId="26606"/>
          <ac:grpSpMkLst>
            <pc:docMk/>
            <pc:sldMk cId="1725858218" sldId="271"/>
            <ac:grpSpMk id="12" creationId="{87F0794B-55D3-4D2D-BDE7-4688ED321E42}"/>
          </ac:grpSpMkLst>
        </pc:grpChg>
        <pc:grpChg chg="add">
          <ac:chgData name="Bergfall, Morten" userId="62d2bcde-d4bf-411e-acf5-b30b86483d79" providerId="ADAL" clId="{18F89FE5-D0AB-4269-BFC1-3A9931EAD59F}" dt="2022-10-11T11:40:16.771" v="80" actId="26606"/>
          <ac:grpSpMkLst>
            <pc:docMk/>
            <pc:sldMk cId="1725858218" sldId="271"/>
            <ac:grpSpMk id="49" creationId="{DA3D4001-286E-4CB2-B293-3058BDDC8221}"/>
          </ac:grpSpMkLst>
        </pc:grpChg>
        <pc:grpChg chg="add">
          <ac:chgData name="Bergfall, Morten" userId="62d2bcde-d4bf-411e-acf5-b30b86483d79" providerId="ADAL" clId="{18F89FE5-D0AB-4269-BFC1-3A9931EAD59F}" dt="2022-10-11T11:40:16.771" v="80" actId="26606"/>
          <ac:grpSpMkLst>
            <pc:docMk/>
            <pc:sldMk cId="1725858218" sldId="271"/>
            <ac:grpSpMk id="82" creationId="{BDDD9304-3AB6-4BE9-833E-9C1B3EC42182}"/>
          </ac:grpSpMkLst>
        </pc:grpChg>
        <pc:grpChg chg="add">
          <ac:chgData name="Bergfall, Morten" userId="62d2bcde-d4bf-411e-acf5-b30b86483d79" providerId="ADAL" clId="{18F89FE5-D0AB-4269-BFC1-3A9931EAD59F}" dt="2022-10-11T11:40:16.771" v="80" actId="26606"/>
          <ac:grpSpMkLst>
            <pc:docMk/>
            <pc:sldMk cId="1725858218" sldId="271"/>
            <ac:grpSpMk id="121" creationId="{91108A0F-8C78-4294-B028-9F09581FC0A3}"/>
          </ac:grpSpMkLst>
        </pc:grpChg>
        <pc:picChg chg="add mod ord">
          <ac:chgData name="Bergfall, Morten" userId="62d2bcde-d4bf-411e-acf5-b30b86483d79" providerId="ADAL" clId="{18F89FE5-D0AB-4269-BFC1-3A9931EAD59F}" dt="2022-10-11T11:40:35.905" v="84" actId="1076"/>
          <ac:picMkLst>
            <pc:docMk/>
            <pc:sldMk cId="1725858218" sldId="271"/>
            <ac:picMk id="5" creationId="{E52096C4-F914-2102-8AE1-F4807F34FB3A}"/>
          </ac:picMkLst>
        </pc:picChg>
      </pc:sldChg>
      <pc:sldChg chg="addSp delSp modSp new mod">
        <pc:chgData name="Bergfall, Morten" userId="62d2bcde-d4bf-411e-acf5-b30b86483d79" providerId="ADAL" clId="{18F89FE5-D0AB-4269-BFC1-3A9931EAD59F}" dt="2022-10-11T11:41:31.346" v="91" actId="1076"/>
        <pc:sldMkLst>
          <pc:docMk/>
          <pc:sldMk cId="1996184153" sldId="272"/>
        </pc:sldMkLst>
        <pc:spChg chg="del">
          <ac:chgData name="Bergfall, Morten" userId="62d2bcde-d4bf-411e-acf5-b30b86483d79" providerId="ADAL" clId="{18F89FE5-D0AB-4269-BFC1-3A9931EAD59F}" dt="2022-10-11T11:41:06.149" v="86" actId="22"/>
          <ac:spMkLst>
            <pc:docMk/>
            <pc:sldMk cId="1996184153" sldId="272"/>
            <ac:spMk id="3" creationId="{4F0CE63C-7703-B1A9-FE41-7AF2C3AF7752}"/>
          </ac:spMkLst>
        </pc:spChg>
        <pc:picChg chg="add mod ord">
          <ac:chgData name="Bergfall, Morten" userId="62d2bcde-d4bf-411e-acf5-b30b86483d79" providerId="ADAL" clId="{18F89FE5-D0AB-4269-BFC1-3A9931EAD59F}" dt="2022-10-11T11:41:31.346" v="91" actId="1076"/>
          <ac:picMkLst>
            <pc:docMk/>
            <pc:sldMk cId="1996184153" sldId="272"/>
            <ac:picMk id="5" creationId="{CF461178-8A9D-65B5-58DE-3FEAAF2BC3B8}"/>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9CD0EB-1AAB-41B2-BACA-0FDE8D917EE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A314571-FDBF-4130-87ED-AAD4A508615B}">
      <dgm:prSet/>
      <dgm:spPr/>
      <dgm:t>
        <a:bodyPr/>
        <a:lstStyle/>
        <a:p>
          <a:r>
            <a:rPr lang="nb-NO" dirty="0"/>
            <a:t>Simulert (virtuelt) databehandlingsmiljø</a:t>
          </a:r>
          <a:endParaRPr lang="en-US" dirty="0"/>
        </a:p>
      </dgm:t>
    </dgm:pt>
    <dgm:pt modelId="{C579AA0C-192D-4D2E-9073-29463F726371}" type="parTrans" cxnId="{09AB2F71-1BBE-45EB-AAED-00B92C9F89AF}">
      <dgm:prSet/>
      <dgm:spPr/>
      <dgm:t>
        <a:bodyPr/>
        <a:lstStyle/>
        <a:p>
          <a:endParaRPr lang="en-US"/>
        </a:p>
      </dgm:t>
    </dgm:pt>
    <dgm:pt modelId="{E1A6ECEE-58A9-4FF3-953F-0F0A39F94B7B}" type="sibTrans" cxnId="{09AB2F71-1BBE-45EB-AAED-00B92C9F89AF}">
      <dgm:prSet/>
      <dgm:spPr/>
      <dgm:t>
        <a:bodyPr/>
        <a:lstStyle/>
        <a:p>
          <a:endParaRPr lang="en-US"/>
        </a:p>
      </dgm:t>
    </dgm:pt>
    <dgm:pt modelId="{4116C104-FA84-4A8C-AEE2-6CC4370109D4}">
      <dgm:prSet/>
      <dgm:spPr/>
      <dgm:t>
        <a:bodyPr/>
        <a:lstStyle/>
        <a:p>
          <a:r>
            <a:rPr lang="nb-NO" dirty="0"/>
            <a:t>Datagenerert maskinvare, OS, lagring, etc. etc.</a:t>
          </a:r>
          <a:endParaRPr lang="en-US" dirty="0"/>
        </a:p>
      </dgm:t>
    </dgm:pt>
    <dgm:pt modelId="{1B66E236-D7DA-4372-B8F3-A702BA4A56F6}" type="parTrans" cxnId="{F5833093-97BF-459D-8F94-BB5117DCD427}">
      <dgm:prSet/>
      <dgm:spPr/>
      <dgm:t>
        <a:bodyPr/>
        <a:lstStyle/>
        <a:p>
          <a:endParaRPr lang="en-US"/>
        </a:p>
      </dgm:t>
    </dgm:pt>
    <dgm:pt modelId="{338C5DCD-EDAB-4BB5-BB09-D5354799D39E}" type="sibTrans" cxnId="{F5833093-97BF-459D-8F94-BB5117DCD427}">
      <dgm:prSet/>
      <dgm:spPr/>
      <dgm:t>
        <a:bodyPr/>
        <a:lstStyle/>
        <a:p>
          <a:endParaRPr lang="en-US"/>
        </a:p>
      </dgm:t>
    </dgm:pt>
    <dgm:pt modelId="{7CDDBC88-3E28-40C5-BE37-8026133001C8}">
      <dgm:prSet/>
      <dgm:spPr/>
      <dgm:t>
        <a:bodyPr/>
        <a:lstStyle/>
        <a:p>
          <a:r>
            <a:rPr lang="nb-NO" dirty="0"/>
            <a:t>En fysisk -&gt; Flere virtuelle</a:t>
          </a:r>
          <a:endParaRPr lang="en-US" dirty="0"/>
        </a:p>
      </dgm:t>
    </dgm:pt>
    <dgm:pt modelId="{CAE04568-37AE-4CFA-B5F3-A85A91AB2981}" type="parTrans" cxnId="{E3464C7D-7B61-400F-BEB6-3B3FF6204724}">
      <dgm:prSet/>
      <dgm:spPr/>
      <dgm:t>
        <a:bodyPr/>
        <a:lstStyle/>
        <a:p>
          <a:endParaRPr lang="en-US"/>
        </a:p>
      </dgm:t>
    </dgm:pt>
    <dgm:pt modelId="{4ACB5C14-BC32-480C-9708-7B6DF2D10D2C}" type="sibTrans" cxnId="{E3464C7D-7B61-400F-BEB6-3B3FF6204724}">
      <dgm:prSet/>
      <dgm:spPr/>
      <dgm:t>
        <a:bodyPr/>
        <a:lstStyle/>
        <a:p>
          <a:endParaRPr lang="en-US"/>
        </a:p>
      </dgm:t>
    </dgm:pt>
    <dgm:pt modelId="{4452673C-6DF5-411F-AA46-77511EBC047C}">
      <dgm:prSet/>
      <dgm:spPr/>
      <dgm:t>
        <a:bodyPr/>
        <a:lstStyle/>
        <a:p>
          <a:r>
            <a:rPr lang="nb-NO" dirty="0"/>
            <a:t>Fungerer uavhengig av hverandre</a:t>
          </a:r>
          <a:endParaRPr lang="en-US" dirty="0"/>
        </a:p>
      </dgm:t>
    </dgm:pt>
    <dgm:pt modelId="{7726A2CE-0819-4ABC-900C-601BF3140A5C}" type="parTrans" cxnId="{53F2A522-0C1E-4037-A47B-D872E1051889}">
      <dgm:prSet/>
      <dgm:spPr/>
      <dgm:t>
        <a:bodyPr/>
        <a:lstStyle/>
        <a:p>
          <a:endParaRPr lang="en-US"/>
        </a:p>
      </dgm:t>
    </dgm:pt>
    <dgm:pt modelId="{5287707A-DB2C-466C-9C8B-ACD7CB17F8DE}" type="sibTrans" cxnId="{53F2A522-0C1E-4037-A47B-D872E1051889}">
      <dgm:prSet/>
      <dgm:spPr/>
      <dgm:t>
        <a:bodyPr/>
        <a:lstStyle/>
        <a:p>
          <a:endParaRPr lang="en-US"/>
        </a:p>
      </dgm:t>
    </dgm:pt>
    <dgm:pt modelId="{C4B571B4-95A3-497E-96D8-239E3998FD3C}" type="pres">
      <dgm:prSet presAssocID="{779CD0EB-1AAB-41B2-BACA-0FDE8D917EEE}" presName="linear" presStyleCnt="0">
        <dgm:presLayoutVars>
          <dgm:animLvl val="lvl"/>
          <dgm:resizeHandles val="exact"/>
        </dgm:presLayoutVars>
      </dgm:prSet>
      <dgm:spPr/>
    </dgm:pt>
    <dgm:pt modelId="{D1539735-7C45-4A33-9499-BE4B91343390}" type="pres">
      <dgm:prSet presAssocID="{EA314571-FDBF-4130-87ED-AAD4A508615B}" presName="parentText" presStyleLbl="node1" presStyleIdx="0" presStyleCnt="4">
        <dgm:presLayoutVars>
          <dgm:chMax val="0"/>
          <dgm:bulletEnabled val="1"/>
        </dgm:presLayoutVars>
      </dgm:prSet>
      <dgm:spPr/>
    </dgm:pt>
    <dgm:pt modelId="{6F9557F9-45B5-411B-A8CE-1996AFE32F9E}" type="pres">
      <dgm:prSet presAssocID="{E1A6ECEE-58A9-4FF3-953F-0F0A39F94B7B}" presName="spacer" presStyleCnt="0"/>
      <dgm:spPr/>
    </dgm:pt>
    <dgm:pt modelId="{D268FD2C-2206-42C2-A20E-3176974DFB54}" type="pres">
      <dgm:prSet presAssocID="{4116C104-FA84-4A8C-AEE2-6CC4370109D4}" presName="parentText" presStyleLbl="node1" presStyleIdx="1" presStyleCnt="4">
        <dgm:presLayoutVars>
          <dgm:chMax val="0"/>
          <dgm:bulletEnabled val="1"/>
        </dgm:presLayoutVars>
      </dgm:prSet>
      <dgm:spPr/>
    </dgm:pt>
    <dgm:pt modelId="{BC82007E-20FC-45F1-A0BA-891920CA8DF4}" type="pres">
      <dgm:prSet presAssocID="{338C5DCD-EDAB-4BB5-BB09-D5354799D39E}" presName="spacer" presStyleCnt="0"/>
      <dgm:spPr/>
    </dgm:pt>
    <dgm:pt modelId="{E327FF08-3853-491F-8E96-A68EA8DB18FE}" type="pres">
      <dgm:prSet presAssocID="{7CDDBC88-3E28-40C5-BE37-8026133001C8}" presName="parentText" presStyleLbl="node1" presStyleIdx="2" presStyleCnt="4">
        <dgm:presLayoutVars>
          <dgm:chMax val="0"/>
          <dgm:bulletEnabled val="1"/>
        </dgm:presLayoutVars>
      </dgm:prSet>
      <dgm:spPr/>
    </dgm:pt>
    <dgm:pt modelId="{E784DC1B-6148-4001-9D29-6832DD4C4A10}" type="pres">
      <dgm:prSet presAssocID="{4ACB5C14-BC32-480C-9708-7B6DF2D10D2C}" presName="spacer" presStyleCnt="0"/>
      <dgm:spPr/>
    </dgm:pt>
    <dgm:pt modelId="{B29270BB-3EA0-49FD-8F56-3691B6C3DF1E}" type="pres">
      <dgm:prSet presAssocID="{4452673C-6DF5-411F-AA46-77511EBC047C}" presName="parentText" presStyleLbl="node1" presStyleIdx="3" presStyleCnt="4">
        <dgm:presLayoutVars>
          <dgm:chMax val="0"/>
          <dgm:bulletEnabled val="1"/>
        </dgm:presLayoutVars>
      </dgm:prSet>
      <dgm:spPr/>
    </dgm:pt>
  </dgm:ptLst>
  <dgm:cxnLst>
    <dgm:cxn modelId="{EC71A20F-3C5C-442E-8EAD-815D2DD32D37}" type="presOf" srcId="{7CDDBC88-3E28-40C5-BE37-8026133001C8}" destId="{E327FF08-3853-491F-8E96-A68EA8DB18FE}" srcOrd="0" destOrd="0" presId="urn:microsoft.com/office/officeart/2005/8/layout/vList2"/>
    <dgm:cxn modelId="{53F2A522-0C1E-4037-A47B-D872E1051889}" srcId="{779CD0EB-1AAB-41B2-BACA-0FDE8D917EEE}" destId="{4452673C-6DF5-411F-AA46-77511EBC047C}" srcOrd="3" destOrd="0" parTransId="{7726A2CE-0819-4ABC-900C-601BF3140A5C}" sibTransId="{5287707A-DB2C-466C-9C8B-ACD7CB17F8DE}"/>
    <dgm:cxn modelId="{09AB2F71-1BBE-45EB-AAED-00B92C9F89AF}" srcId="{779CD0EB-1AAB-41B2-BACA-0FDE8D917EEE}" destId="{EA314571-FDBF-4130-87ED-AAD4A508615B}" srcOrd="0" destOrd="0" parTransId="{C579AA0C-192D-4D2E-9073-29463F726371}" sibTransId="{E1A6ECEE-58A9-4FF3-953F-0F0A39F94B7B}"/>
    <dgm:cxn modelId="{EDBDDF51-E5A4-4993-9D4D-F4180DDF8D44}" type="presOf" srcId="{779CD0EB-1AAB-41B2-BACA-0FDE8D917EEE}" destId="{C4B571B4-95A3-497E-96D8-239E3998FD3C}" srcOrd="0" destOrd="0" presId="urn:microsoft.com/office/officeart/2005/8/layout/vList2"/>
    <dgm:cxn modelId="{63E9C855-69AC-4A6C-BAC2-B464AC540461}" type="presOf" srcId="{4116C104-FA84-4A8C-AEE2-6CC4370109D4}" destId="{D268FD2C-2206-42C2-A20E-3176974DFB54}" srcOrd="0" destOrd="0" presId="urn:microsoft.com/office/officeart/2005/8/layout/vList2"/>
    <dgm:cxn modelId="{E3464C7D-7B61-400F-BEB6-3B3FF6204724}" srcId="{779CD0EB-1AAB-41B2-BACA-0FDE8D917EEE}" destId="{7CDDBC88-3E28-40C5-BE37-8026133001C8}" srcOrd="2" destOrd="0" parTransId="{CAE04568-37AE-4CFA-B5F3-A85A91AB2981}" sibTransId="{4ACB5C14-BC32-480C-9708-7B6DF2D10D2C}"/>
    <dgm:cxn modelId="{6598488A-441E-46FF-88B1-BA0CC08F2E58}" type="presOf" srcId="{4452673C-6DF5-411F-AA46-77511EBC047C}" destId="{B29270BB-3EA0-49FD-8F56-3691B6C3DF1E}" srcOrd="0" destOrd="0" presId="urn:microsoft.com/office/officeart/2005/8/layout/vList2"/>
    <dgm:cxn modelId="{F5833093-97BF-459D-8F94-BB5117DCD427}" srcId="{779CD0EB-1AAB-41B2-BACA-0FDE8D917EEE}" destId="{4116C104-FA84-4A8C-AEE2-6CC4370109D4}" srcOrd="1" destOrd="0" parTransId="{1B66E236-D7DA-4372-B8F3-A702BA4A56F6}" sibTransId="{338C5DCD-EDAB-4BB5-BB09-D5354799D39E}"/>
    <dgm:cxn modelId="{E4F516E2-06F9-4E10-BEEE-4D3E3B2068AB}" type="presOf" srcId="{EA314571-FDBF-4130-87ED-AAD4A508615B}" destId="{D1539735-7C45-4A33-9499-BE4B91343390}" srcOrd="0" destOrd="0" presId="urn:microsoft.com/office/officeart/2005/8/layout/vList2"/>
    <dgm:cxn modelId="{4B15DB84-B1BF-4984-87C3-B2CBF3F3A347}" type="presParOf" srcId="{C4B571B4-95A3-497E-96D8-239E3998FD3C}" destId="{D1539735-7C45-4A33-9499-BE4B91343390}" srcOrd="0" destOrd="0" presId="urn:microsoft.com/office/officeart/2005/8/layout/vList2"/>
    <dgm:cxn modelId="{976C277E-22A8-4343-B979-C7ECDAC11217}" type="presParOf" srcId="{C4B571B4-95A3-497E-96D8-239E3998FD3C}" destId="{6F9557F9-45B5-411B-A8CE-1996AFE32F9E}" srcOrd="1" destOrd="0" presId="urn:microsoft.com/office/officeart/2005/8/layout/vList2"/>
    <dgm:cxn modelId="{15B3F517-2805-4E8C-8D97-89BFE218CC1E}" type="presParOf" srcId="{C4B571B4-95A3-497E-96D8-239E3998FD3C}" destId="{D268FD2C-2206-42C2-A20E-3176974DFB54}" srcOrd="2" destOrd="0" presId="urn:microsoft.com/office/officeart/2005/8/layout/vList2"/>
    <dgm:cxn modelId="{2F2530CD-CD6E-4814-AEE0-1E4463D0337B}" type="presParOf" srcId="{C4B571B4-95A3-497E-96D8-239E3998FD3C}" destId="{BC82007E-20FC-45F1-A0BA-891920CA8DF4}" srcOrd="3" destOrd="0" presId="urn:microsoft.com/office/officeart/2005/8/layout/vList2"/>
    <dgm:cxn modelId="{BB07D0BF-F67D-4176-9363-1003BC49D6E6}" type="presParOf" srcId="{C4B571B4-95A3-497E-96D8-239E3998FD3C}" destId="{E327FF08-3853-491F-8E96-A68EA8DB18FE}" srcOrd="4" destOrd="0" presId="urn:microsoft.com/office/officeart/2005/8/layout/vList2"/>
    <dgm:cxn modelId="{D2D8F345-2ADC-4F12-8F23-DB7D2D10A291}" type="presParOf" srcId="{C4B571B4-95A3-497E-96D8-239E3998FD3C}" destId="{E784DC1B-6148-4001-9D29-6832DD4C4A10}" srcOrd="5" destOrd="0" presId="urn:microsoft.com/office/officeart/2005/8/layout/vList2"/>
    <dgm:cxn modelId="{8AD9BCE6-9BD2-4B17-BDD7-041D3972A0B7}" type="presParOf" srcId="{C4B571B4-95A3-497E-96D8-239E3998FD3C}" destId="{B29270BB-3EA0-49FD-8F56-3691B6C3DF1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032CCE-54FB-4AC1-992A-D4FB334355D0}"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B375F7-9357-4E49-80BE-3AA3DA5A003A}">
      <dgm:prSet/>
      <dgm:spPr/>
      <dgm:t>
        <a:bodyPr/>
        <a:lstStyle/>
        <a:p>
          <a:pPr>
            <a:defRPr cap="all"/>
          </a:pPr>
          <a:r>
            <a:rPr lang="nb-NO"/>
            <a:t>Båndbredden i nettverket kan deles opp i uavhengige kanaler</a:t>
          </a:r>
          <a:endParaRPr lang="en-US"/>
        </a:p>
      </dgm:t>
    </dgm:pt>
    <dgm:pt modelId="{EF216566-3585-44F5-8FD3-0A0A42C30D4A}" type="parTrans" cxnId="{6875707B-DE5C-408A-B6FD-0CD7AD6B83C7}">
      <dgm:prSet/>
      <dgm:spPr/>
      <dgm:t>
        <a:bodyPr/>
        <a:lstStyle/>
        <a:p>
          <a:endParaRPr lang="en-US"/>
        </a:p>
      </dgm:t>
    </dgm:pt>
    <dgm:pt modelId="{B29AF352-D3A6-4504-B1BA-47F8CF13A349}" type="sibTrans" cxnId="{6875707B-DE5C-408A-B6FD-0CD7AD6B83C7}">
      <dgm:prSet/>
      <dgm:spPr/>
      <dgm:t>
        <a:bodyPr/>
        <a:lstStyle/>
        <a:p>
          <a:endParaRPr lang="en-US"/>
        </a:p>
      </dgm:t>
    </dgm:pt>
    <dgm:pt modelId="{8C7F518D-43E7-47AE-912A-3C9699541A94}">
      <dgm:prSet/>
      <dgm:spPr/>
      <dgm:t>
        <a:bodyPr/>
        <a:lstStyle/>
        <a:p>
          <a:pPr>
            <a:defRPr cap="all"/>
          </a:pPr>
          <a:r>
            <a:rPr lang="nb-NO"/>
            <a:t>Gir spesifikke servere eller enheter akkurat så mye nettverk som de trenger</a:t>
          </a:r>
          <a:endParaRPr lang="en-US"/>
        </a:p>
      </dgm:t>
    </dgm:pt>
    <dgm:pt modelId="{BDD42C60-193A-44D6-9738-563A48F98016}" type="parTrans" cxnId="{BAF317C1-C9D4-45A4-8B85-02841BAF74CA}">
      <dgm:prSet/>
      <dgm:spPr/>
      <dgm:t>
        <a:bodyPr/>
        <a:lstStyle/>
        <a:p>
          <a:endParaRPr lang="en-US"/>
        </a:p>
      </dgm:t>
    </dgm:pt>
    <dgm:pt modelId="{A17A9DBD-1163-423B-A07E-E2D7AEEA121B}" type="sibTrans" cxnId="{BAF317C1-C9D4-45A4-8B85-02841BAF74CA}">
      <dgm:prSet/>
      <dgm:spPr/>
      <dgm:t>
        <a:bodyPr/>
        <a:lstStyle/>
        <a:p>
          <a:endParaRPr lang="en-US"/>
        </a:p>
      </dgm:t>
    </dgm:pt>
    <dgm:pt modelId="{CED4BB7C-DAFC-4109-8368-A8CA9A9FC8B6}">
      <dgm:prSet/>
      <dgm:spPr/>
      <dgm:t>
        <a:bodyPr/>
        <a:lstStyle/>
        <a:p>
          <a:pPr>
            <a:defRPr cap="all"/>
          </a:pPr>
          <a:r>
            <a:rPr lang="nb-NO"/>
            <a:t>Bedrifter kan ha behov for å ha simulerte nettverksenheter</a:t>
          </a:r>
          <a:endParaRPr lang="en-US"/>
        </a:p>
      </dgm:t>
    </dgm:pt>
    <dgm:pt modelId="{26E1E8AE-C211-4DD8-87D1-099802DB3715}" type="parTrans" cxnId="{56669A7C-F4C9-4270-BF71-C0C91591131F}">
      <dgm:prSet/>
      <dgm:spPr/>
      <dgm:t>
        <a:bodyPr/>
        <a:lstStyle/>
        <a:p>
          <a:endParaRPr lang="en-US"/>
        </a:p>
      </dgm:t>
    </dgm:pt>
    <dgm:pt modelId="{855EC739-427A-4DB8-96C5-62634E82B859}" type="sibTrans" cxnId="{56669A7C-F4C9-4270-BF71-C0C91591131F}">
      <dgm:prSet/>
      <dgm:spPr/>
      <dgm:t>
        <a:bodyPr/>
        <a:lstStyle/>
        <a:p>
          <a:endParaRPr lang="en-US"/>
        </a:p>
      </dgm:t>
    </dgm:pt>
    <dgm:pt modelId="{9761E57D-8776-4AD6-BA38-7E12BB069B5D}" type="pres">
      <dgm:prSet presAssocID="{93032CCE-54FB-4AC1-992A-D4FB334355D0}" presName="root" presStyleCnt="0">
        <dgm:presLayoutVars>
          <dgm:dir/>
          <dgm:resizeHandles val="exact"/>
        </dgm:presLayoutVars>
      </dgm:prSet>
      <dgm:spPr/>
    </dgm:pt>
    <dgm:pt modelId="{9003369A-74F5-40FB-95A3-9634A6846519}" type="pres">
      <dgm:prSet presAssocID="{4EB375F7-9357-4E49-80BE-3AA3DA5A003A}" presName="compNode" presStyleCnt="0"/>
      <dgm:spPr/>
    </dgm:pt>
    <dgm:pt modelId="{A9EB3980-E261-4941-B490-CE7C82930BBD}" type="pres">
      <dgm:prSet presAssocID="{4EB375F7-9357-4E49-80BE-3AA3DA5A003A}" presName="iconBgRect" presStyleLbl="bgShp" presStyleIdx="0" presStyleCnt="3"/>
      <dgm:spPr/>
    </dgm:pt>
    <dgm:pt modelId="{E96414F3-8A03-46AD-A956-712B30682511}" type="pres">
      <dgm:prSet presAssocID="{4EB375F7-9357-4E49-80BE-3AA3DA5A00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A162EAEF-6D50-4CAA-BA8C-1AB3777575B0}" type="pres">
      <dgm:prSet presAssocID="{4EB375F7-9357-4E49-80BE-3AA3DA5A003A}" presName="spaceRect" presStyleCnt="0"/>
      <dgm:spPr/>
    </dgm:pt>
    <dgm:pt modelId="{FE6D1A25-EBB6-4CD5-A29B-8C44814CC0B6}" type="pres">
      <dgm:prSet presAssocID="{4EB375F7-9357-4E49-80BE-3AA3DA5A003A}" presName="textRect" presStyleLbl="revTx" presStyleIdx="0" presStyleCnt="3">
        <dgm:presLayoutVars>
          <dgm:chMax val="1"/>
          <dgm:chPref val="1"/>
        </dgm:presLayoutVars>
      </dgm:prSet>
      <dgm:spPr/>
    </dgm:pt>
    <dgm:pt modelId="{0C133EFF-E560-42C0-80EF-34F2E6C3DA42}" type="pres">
      <dgm:prSet presAssocID="{B29AF352-D3A6-4504-B1BA-47F8CF13A349}" presName="sibTrans" presStyleCnt="0"/>
      <dgm:spPr/>
    </dgm:pt>
    <dgm:pt modelId="{06FBFBA2-044D-45B1-8891-4A0FDB568BAB}" type="pres">
      <dgm:prSet presAssocID="{8C7F518D-43E7-47AE-912A-3C9699541A94}" presName="compNode" presStyleCnt="0"/>
      <dgm:spPr/>
    </dgm:pt>
    <dgm:pt modelId="{49C157C6-4FE4-4A20-B5D3-FBB55AEECBF7}" type="pres">
      <dgm:prSet presAssocID="{8C7F518D-43E7-47AE-912A-3C9699541A94}" presName="iconBgRect" presStyleLbl="bgShp" presStyleIdx="1" presStyleCnt="3"/>
      <dgm:spPr/>
    </dgm:pt>
    <dgm:pt modelId="{1C6A3876-1E86-45C7-842F-C84BB3B61BFA}" type="pres">
      <dgm:prSet presAssocID="{8C7F518D-43E7-47AE-912A-3C9699541A9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sessor"/>
        </a:ext>
      </dgm:extLst>
    </dgm:pt>
    <dgm:pt modelId="{9B478B8F-4B31-482C-A763-12BE3050920A}" type="pres">
      <dgm:prSet presAssocID="{8C7F518D-43E7-47AE-912A-3C9699541A94}" presName="spaceRect" presStyleCnt="0"/>
      <dgm:spPr/>
    </dgm:pt>
    <dgm:pt modelId="{E8842515-BEAB-4C6E-94DE-15FFE2A1C40A}" type="pres">
      <dgm:prSet presAssocID="{8C7F518D-43E7-47AE-912A-3C9699541A94}" presName="textRect" presStyleLbl="revTx" presStyleIdx="1" presStyleCnt="3">
        <dgm:presLayoutVars>
          <dgm:chMax val="1"/>
          <dgm:chPref val="1"/>
        </dgm:presLayoutVars>
      </dgm:prSet>
      <dgm:spPr/>
    </dgm:pt>
    <dgm:pt modelId="{0ED54521-F865-4707-A778-C52A35277495}" type="pres">
      <dgm:prSet presAssocID="{A17A9DBD-1163-423B-A07E-E2D7AEEA121B}" presName="sibTrans" presStyleCnt="0"/>
      <dgm:spPr/>
    </dgm:pt>
    <dgm:pt modelId="{EE6A27F7-EC46-4EB2-8852-F6960EE786AC}" type="pres">
      <dgm:prSet presAssocID="{CED4BB7C-DAFC-4109-8368-A8CA9A9FC8B6}" presName="compNode" presStyleCnt="0"/>
      <dgm:spPr/>
    </dgm:pt>
    <dgm:pt modelId="{0743B0D3-F7C6-4BB7-AC5B-1C5D93D467D7}" type="pres">
      <dgm:prSet presAssocID="{CED4BB7C-DAFC-4109-8368-A8CA9A9FC8B6}" presName="iconBgRect" presStyleLbl="bgShp" presStyleIdx="2" presStyleCnt="3"/>
      <dgm:spPr/>
    </dgm:pt>
    <dgm:pt modelId="{9EB7F525-EC16-4C14-8BDD-4B9C8FD26849}" type="pres">
      <dgm:prSet presAssocID="{CED4BB7C-DAFC-4109-8368-A8CA9A9FC8B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vmerking"/>
        </a:ext>
      </dgm:extLst>
    </dgm:pt>
    <dgm:pt modelId="{76553DF1-9B90-48EA-9AE4-F1322E07324B}" type="pres">
      <dgm:prSet presAssocID="{CED4BB7C-DAFC-4109-8368-A8CA9A9FC8B6}" presName="spaceRect" presStyleCnt="0"/>
      <dgm:spPr/>
    </dgm:pt>
    <dgm:pt modelId="{1F170535-6862-4EB1-A893-D14CBB6CB52C}" type="pres">
      <dgm:prSet presAssocID="{CED4BB7C-DAFC-4109-8368-A8CA9A9FC8B6}" presName="textRect" presStyleLbl="revTx" presStyleIdx="2" presStyleCnt="3">
        <dgm:presLayoutVars>
          <dgm:chMax val="1"/>
          <dgm:chPref val="1"/>
        </dgm:presLayoutVars>
      </dgm:prSet>
      <dgm:spPr/>
    </dgm:pt>
  </dgm:ptLst>
  <dgm:cxnLst>
    <dgm:cxn modelId="{C3F7423A-9C90-4DFE-AC83-8EA213D5881B}" type="presOf" srcId="{4EB375F7-9357-4E49-80BE-3AA3DA5A003A}" destId="{FE6D1A25-EBB6-4CD5-A29B-8C44814CC0B6}" srcOrd="0" destOrd="0" presId="urn:microsoft.com/office/officeart/2018/5/layout/IconCircleLabelList"/>
    <dgm:cxn modelId="{6875707B-DE5C-408A-B6FD-0CD7AD6B83C7}" srcId="{93032CCE-54FB-4AC1-992A-D4FB334355D0}" destId="{4EB375F7-9357-4E49-80BE-3AA3DA5A003A}" srcOrd="0" destOrd="0" parTransId="{EF216566-3585-44F5-8FD3-0A0A42C30D4A}" sibTransId="{B29AF352-D3A6-4504-B1BA-47F8CF13A349}"/>
    <dgm:cxn modelId="{56669A7C-F4C9-4270-BF71-C0C91591131F}" srcId="{93032CCE-54FB-4AC1-992A-D4FB334355D0}" destId="{CED4BB7C-DAFC-4109-8368-A8CA9A9FC8B6}" srcOrd="2" destOrd="0" parTransId="{26E1E8AE-C211-4DD8-87D1-099802DB3715}" sibTransId="{855EC739-427A-4DB8-96C5-62634E82B859}"/>
    <dgm:cxn modelId="{187DBBA5-8BAF-4329-BF5E-C97808021431}" type="presOf" srcId="{CED4BB7C-DAFC-4109-8368-A8CA9A9FC8B6}" destId="{1F170535-6862-4EB1-A893-D14CBB6CB52C}" srcOrd="0" destOrd="0" presId="urn:microsoft.com/office/officeart/2018/5/layout/IconCircleLabelList"/>
    <dgm:cxn modelId="{88555EB4-927E-45FB-A65E-239BD1AF41AC}" type="presOf" srcId="{93032CCE-54FB-4AC1-992A-D4FB334355D0}" destId="{9761E57D-8776-4AD6-BA38-7E12BB069B5D}" srcOrd="0" destOrd="0" presId="urn:microsoft.com/office/officeart/2018/5/layout/IconCircleLabelList"/>
    <dgm:cxn modelId="{BAF317C1-C9D4-45A4-8B85-02841BAF74CA}" srcId="{93032CCE-54FB-4AC1-992A-D4FB334355D0}" destId="{8C7F518D-43E7-47AE-912A-3C9699541A94}" srcOrd="1" destOrd="0" parTransId="{BDD42C60-193A-44D6-9738-563A48F98016}" sibTransId="{A17A9DBD-1163-423B-A07E-E2D7AEEA121B}"/>
    <dgm:cxn modelId="{10968CD9-C1D9-4FE7-9FFA-D95A68CF8EDD}" type="presOf" srcId="{8C7F518D-43E7-47AE-912A-3C9699541A94}" destId="{E8842515-BEAB-4C6E-94DE-15FFE2A1C40A}" srcOrd="0" destOrd="0" presId="urn:microsoft.com/office/officeart/2018/5/layout/IconCircleLabelList"/>
    <dgm:cxn modelId="{954B4E39-C611-424A-9BC2-86707243F116}" type="presParOf" srcId="{9761E57D-8776-4AD6-BA38-7E12BB069B5D}" destId="{9003369A-74F5-40FB-95A3-9634A6846519}" srcOrd="0" destOrd="0" presId="urn:microsoft.com/office/officeart/2018/5/layout/IconCircleLabelList"/>
    <dgm:cxn modelId="{F900B7E0-B572-46BC-B198-D5F1A413174B}" type="presParOf" srcId="{9003369A-74F5-40FB-95A3-9634A6846519}" destId="{A9EB3980-E261-4941-B490-CE7C82930BBD}" srcOrd="0" destOrd="0" presId="urn:microsoft.com/office/officeart/2018/5/layout/IconCircleLabelList"/>
    <dgm:cxn modelId="{6D0621A4-102A-4765-88D4-1A7CCE2E524A}" type="presParOf" srcId="{9003369A-74F5-40FB-95A3-9634A6846519}" destId="{E96414F3-8A03-46AD-A956-712B30682511}" srcOrd="1" destOrd="0" presId="urn:microsoft.com/office/officeart/2018/5/layout/IconCircleLabelList"/>
    <dgm:cxn modelId="{B1057BC1-01F9-428C-8BEF-AF58EA0C06E3}" type="presParOf" srcId="{9003369A-74F5-40FB-95A3-9634A6846519}" destId="{A162EAEF-6D50-4CAA-BA8C-1AB3777575B0}" srcOrd="2" destOrd="0" presId="urn:microsoft.com/office/officeart/2018/5/layout/IconCircleLabelList"/>
    <dgm:cxn modelId="{D96A1DC7-8B4B-4B25-A77F-6A4497ED9635}" type="presParOf" srcId="{9003369A-74F5-40FB-95A3-9634A6846519}" destId="{FE6D1A25-EBB6-4CD5-A29B-8C44814CC0B6}" srcOrd="3" destOrd="0" presId="urn:microsoft.com/office/officeart/2018/5/layout/IconCircleLabelList"/>
    <dgm:cxn modelId="{68FE02A5-935E-492B-9869-0AEA013D11D1}" type="presParOf" srcId="{9761E57D-8776-4AD6-BA38-7E12BB069B5D}" destId="{0C133EFF-E560-42C0-80EF-34F2E6C3DA42}" srcOrd="1" destOrd="0" presId="urn:microsoft.com/office/officeart/2018/5/layout/IconCircleLabelList"/>
    <dgm:cxn modelId="{D8B57DDA-2F35-43AD-BB42-9208056510A0}" type="presParOf" srcId="{9761E57D-8776-4AD6-BA38-7E12BB069B5D}" destId="{06FBFBA2-044D-45B1-8891-4A0FDB568BAB}" srcOrd="2" destOrd="0" presId="urn:microsoft.com/office/officeart/2018/5/layout/IconCircleLabelList"/>
    <dgm:cxn modelId="{721B5588-38E3-40FC-978B-AE874CD2F52D}" type="presParOf" srcId="{06FBFBA2-044D-45B1-8891-4A0FDB568BAB}" destId="{49C157C6-4FE4-4A20-B5D3-FBB55AEECBF7}" srcOrd="0" destOrd="0" presId="urn:microsoft.com/office/officeart/2018/5/layout/IconCircleLabelList"/>
    <dgm:cxn modelId="{5E457E42-EE10-4FBE-8C8C-6F7DA483B8DB}" type="presParOf" srcId="{06FBFBA2-044D-45B1-8891-4A0FDB568BAB}" destId="{1C6A3876-1E86-45C7-842F-C84BB3B61BFA}" srcOrd="1" destOrd="0" presId="urn:microsoft.com/office/officeart/2018/5/layout/IconCircleLabelList"/>
    <dgm:cxn modelId="{6CAE7568-F92A-424A-B0F7-34282F5204F5}" type="presParOf" srcId="{06FBFBA2-044D-45B1-8891-4A0FDB568BAB}" destId="{9B478B8F-4B31-482C-A763-12BE3050920A}" srcOrd="2" destOrd="0" presId="urn:microsoft.com/office/officeart/2018/5/layout/IconCircleLabelList"/>
    <dgm:cxn modelId="{B08EE878-560E-459B-B4AC-F6533CC98E01}" type="presParOf" srcId="{06FBFBA2-044D-45B1-8891-4A0FDB568BAB}" destId="{E8842515-BEAB-4C6E-94DE-15FFE2A1C40A}" srcOrd="3" destOrd="0" presId="urn:microsoft.com/office/officeart/2018/5/layout/IconCircleLabelList"/>
    <dgm:cxn modelId="{91B5D414-84BF-43F7-BE4F-BCD72030E79B}" type="presParOf" srcId="{9761E57D-8776-4AD6-BA38-7E12BB069B5D}" destId="{0ED54521-F865-4707-A778-C52A35277495}" srcOrd="3" destOrd="0" presId="urn:microsoft.com/office/officeart/2018/5/layout/IconCircleLabelList"/>
    <dgm:cxn modelId="{9B3840AC-2CD7-480A-AA19-B571981A3211}" type="presParOf" srcId="{9761E57D-8776-4AD6-BA38-7E12BB069B5D}" destId="{EE6A27F7-EC46-4EB2-8852-F6960EE786AC}" srcOrd="4" destOrd="0" presId="urn:microsoft.com/office/officeart/2018/5/layout/IconCircleLabelList"/>
    <dgm:cxn modelId="{BF594EDB-C961-4FE6-BC3F-6B211E353E1C}" type="presParOf" srcId="{EE6A27F7-EC46-4EB2-8852-F6960EE786AC}" destId="{0743B0D3-F7C6-4BB7-AC5B-1C5D93D467D7}" srcOrd="0" destOrd="0" presId="urn:microsoft.com/office/officeart/2018/5/layout/IconCircleLabelList"/>
    <dgm:cxn modelId="{FF1CEBE2-2FFF-4CE7-996D-676786222C29}" type="presParOf" srcId="{EE6A27F7-EC46-4EB2-8852-F6960EE786AC}" destId="{9EB7F525-EC16-4C14-8BDD-4B9C8FD26849}" srcOrd="1" destOrd="0" presId="urn:microsoft.com/office/officeart/2018/5/layout/IconCircleLabelList"/>
    <dgm:cxn modelId="{DCA9E04D-FB20-4B93-B89E-867E432085D3}" type="presParOf" srcId="{EE6A27F7-EC46-4EB2-8852-F6960EE786AC}" destId="{76553DF1-9B90-48EA-9AE4-F1322E07324B}" srcOrd="2" destOrd="0" presId="urn:microsoft.com/office/officeart/2018/5/layout/IconCircleLabelList"/>
    <dgm:cxn modelId="{6A384D33-E378-4171-83C8-59E79F91EF4E}" type="presParOf" srcId="{EE6A27F7-EC46-4EB2-8852-F6960EE786AC}" destId="{1F170535-6862-4EB1-A893-D14CBB6CB52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39735-7C45-4A33-9499-BE4B91343390}">
      <dsp:nvSpPr>
        <dsp:cNvPr id="0" name=""/>
        <dsp:cNvSpPr/>
      </dsp:nvSpPr>
      <dsp:spPr>
        <a:xfrm>
          <a:off x="0" y="10270"/>
          <a:ext cx="6831118" cy="1432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nb-NO" sz="3600" kern="1200" dirty="0"/>
            <a:t>Simulert (virtuelt) databehandlingsmiljø</a:t>
          </a:r>
          <a:endParaRPr lang="en-US" sz="3600" kern="1200" dirty="0"/>
        </a:p>
      </dsp:txBody>
      <dsp:txXfrm>
        <a:off x="69908" y="80178"/>
        <a:ext cx="6691302" cy="1292264"/>
      </dsp:txXfrm>
    </dsp:sp>
    <dsp:sp modelId="{D268FD2C-2206-42C2-A20E-3176974DFB54}">
      <dsp:nvSpPr>
        <dsp:cNvPr id="0" name=""/>
        <dsp:cNvSpPr/>
      </dsp:nvSpPr>
      <dsp:spPr>
        <a:xfrm>
          <a:off x="0" y="1546030"/>
          <a:ext cx="6831118" cy="1432080"/>
        </a:xfrm>
        <a:prstGeom prst="roundRect">
          <a:avLst/>
        </a:prstGeom>
        <a:solidFill>
          <a:schemeClr val="accent2">
            <a:hueOff val="-508333"/>
            <a:satOff val="-171"/>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nb-NO" sz="3600" kern="1200" dirty="0"/>
            <a:t>Datagenerert maskinvare, OS, lagring, etc. etc.</a:t>
          </a:r>
          <a:endParaRPr lang="en-US" sz="3600" kern="1200" dirty="0"/>
        </a:p>
      </dsp:txBody>
      <dsp:txXfrm>
        <a:off x="69908" y="1615938"/>
        <a:ext cx="6691302" cy="1292264"/>
      </dsp:txXfrm>
    </dsp:sp>
    <dsp:sp modelId="{E327FF08-3853-491F-8E96-A68EA8DB18FE}">
      <dsp:nvSpPr>
        <dsp:cNvPr id="0" name=""/>
        <dsp:cNvSpPr/>
      </dsp:nvSpPr>
      <dsp:spPr>
        <a:xfrm>
          <a:off x="0" y="3081790"/>
          <a:ext cx="6831118" cy="1432080"/>
        </a:xfrm>
        <a:prstGeom prst="roundRect">
          <a:avLst/>
        </a:prstGeom>
        <a:solidFill>
          <a:schemeClr val="accent2">
            <a:hueOff val="-1016665"/>
            <a:satOff val="-343"/>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nb-NO" sz="3600" kern="1200" dirty="0"/>
            <a:t>En fysisk -&gt; Flere virtuelle</a:t>
          </a:r>
          <a:endParaRPr lang="en-US" sz="3600" kern="1200" dirty="0"/>
        </a:p>
      </dsp:txBody>
      <dsp:txXfrm>
        <a:off x="69908" y="3151698"/>
        <a:ext cx="6691302" cy="1292264"/>
      </dsp:txXfrm>
    </dsp:sp>
    <dsp:sp modelId="{B29270BB-3EA0-49FD-8F56-3691B6C3DF1E}">
      <dsp:nvSpPr>
        <dsp:cNvPr id="0" name=""/>
        <dsp:cNvSpPr/>
      </dsp:nvSpPr>
      <dsp:spPr>
        <a:xfrm>
          <a:off x="0" y="4617550"/>
          <a:ext cx="6831118" cy="1432080"/>
        </a:xfrm>
        <a:prstGeom prst="roundRect">
          <a:avLst/>
        </a:prstGeom>
        <a:solidFill>
          <a:schemeClr val="accent2">
            <a:hueOff val="-1524998"/>
            <a:satOff val="-514"/>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nb-NO" sz="3600" kern="1200" dirty="0"/>
            <a:t>Fungerer uavhengig av hverandre</a:t>
          </a:r>
          <a:endParaRPr lang="en-US" sz="3600" kern="1200" dirty="0"/>
        </a:p>
      </dsp:txBody>
      <dsp:txXfrm>
        <a:off x="69908" y="4687458"/>
        <a:ext cx="6691302" cy="1292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B3980-E261-4941-B490-CE7C82930BBD}">
      <dsp:nvSpPr>
        <dsp:cNvPr id="0" name=""/>
        <dsp:cNvSpPr/>
      </dsp:nvSpPr>
      <dsp:spPr>
        <a:xfrm>
          <a:off x="672817" y="255780"/>
          <a:ext cx="2093062" cy="20930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6414F3-8A03-46AD-A956-712B30682511}">
      <dsp:nvSpPr>
        <dsp:cNvPr id="0" name=""/>
        <dsp:cNvSpPr/>
      </dsp:nvSpPr>
      <dsp:spPr>
        <a:xfrm>
          <a:off x="1118880" y="701842"/>
          <a:ext cx="1200937" cy="120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6D1A25-EBB6-4CD5-A29B-8C44814CC0B6}">
      <dsp:nvSpPr>
        <dsp:cNvPr id="0" name=""/>
        <dsp:cNvSpPr/>
      </dsp:nvSpPr>
      <dsp:spPr>
        <a:xfrm>
          <a:off x="3723" y="3000780"/>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nb-NO" sz="1700" kern="1200"/>
            <a:t>Båndbredden i nettverket kan deles opp i uavhengige kanaler</a:t>
          </a:r>
          <a:endParaRPr lang="en-US" sz="1700" kern="1200"/>
        </a:p>
      </dsp:txBody>
      <dsp:txXfrm>
        <a:off x="3723" y="3000780"/>
        <a:ext cx="3431250" cy="720000"/>
      </dsp:txXfrm>
    </dsp:sp>
    <dsp:sp modelId="{49C157C6-4FE4-4A20-B5D3-FBB55AEECBF7}">
      <dsp:nvSpPr>
        <dsp:cNvPr id="0" name=""/>
        <dsp:cNvSpPr/>
      </dsp:nvSpPr>
      <dsp:spPr>
        <a:xfrm>
          <a:off x="4704536" y="255780"/>
          <a:ext cx="2093062" cy="20930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A3876-1E86-45C7-842F-C84BB3B61BFA}">
      <dsp:nvSpPr>
        <dsp:cNvPr id="0" name=""/>
        <dsp:cNvSpPr/>
      </dsp:nvSpPr>
      <dsp:spPr>
        <a:xfrm>
          <a:off x="5150598" y="701842"/>
          <a:ext cx="1200937" cy="120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842515-BEAB-4C6E-94DE-15FFE2A1C40A}">
      <dsp:nvSpPr>
        <dsp:cNvPr id="0" name=""/>
        <dsp:cNvSpPr/>
      </dsp:nvSpPr>
      <dsp:spPr>
        <a:xfrm>
          <a:off x="4035442" y="3000780"/>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nb-NO" sz="1700" kern="1200"/>
            <a:t>Gir spesifikke servere eller enheter akkurat så mye nettverk som de trenger</a:t>
          </a:r>
          <a:endParaRPr lang="en-US" sz="1700" kern="1200"/>
        </a:p>
      </dsp:txBody>
      <dsp:txXfrm>
        <a:off x="4035442" y="3000780"/>
        <a:ext cx="3431250" cy="720000"/>
      </dsp:txXfrm>
    </dsp:sp>
    <dsp:sp modelId="{0743B0D3-F7C6-4BB7-AC5B-1C5D93D467D7}">
      <dsp:nvSpPr>
        <dsp:cNvPr id="0" name=""/>
        <dsp:cNvSpPr/>
      </dsp:nvSpPr>
      <dsp:spPr>
        <a:xfrm>
          <a:off x="8736255" y="255780"/>
          <a:ext cx="2093062" cy="209306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7F525-EC16-4C14-8BDD-4B9C8FD26849}">
      <dsp:nvSpPr>
        <dsp:cNvPr id="0" name=""/>
        <dsp:cNvSpPr/>
      </dsp:nvSpPr>
      <dsp:spPr>
        <a:xfrm>
          <a:off x="9182317" y="701842"/>
          <a:ext cx="1200937" cy="1200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170535-6862-4EB1-A893-D14CBB6CB52C}">
      <dsp:nvSpPr>
        <dsp:cNvPr id="0" name=""/>
        <dsp:cNvSpPr/>
      </dsp:nvSpPr>
      <dsp:spPr>
        <a:xfrm>
          <a:off x="8067161" y="3000780"/>
          <a:ext cx="34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nb-NO" sz="1700" kern="1200"/>
            <a:t>Bedrifter kan ha behov for å ha simulerte nettverksenheter</a:t>
          </a:r>
          <a:endParaRPr lang="en-US" sz="1700" kern="1200"/>
        </a:p>
      </dsp:txBody>
      <dsp:txXfrm>
        <a:off x="8067161" y="3000780"/>
        <a:ext cx="3431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76999-1A0C-4DA9-B68A-AD70C8757649}" type="datetimeFigureOut">
              <a:rPr lang="nb-NO" smtClean="0"/>
              <a:t>12.10.2022</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5CAAC-B3F7-45FB-87BC-4D3D3604BA31}" type="slidenum">
              <a:rPr lang="nb-NO" smtClean="0"/>
              <a:t>‹#›</a:t>
            </a:fld>
            <a:endParaRPr lang="nb-NO"/>
          </a:p>
        </p:txBody>
      </p:sp>
    </p:spTree>
    <p:extLst>
      <p:ext uri="{BB962C8B-B14F-4D97-AF65-F5344CB8AC3E}">
        <p14:creationId xmlns:p14="http://schemas.microsoft.com/office/powerpoint/2010/main" val="222166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dirty="0" err="1">
                <a:solidFill>
                  <a:schemeClr val="bg1"/>
                </a:solidFill>
              </a:rPr>
              <a:t>Virtualisering</a:t>
            </a:r>
            <a:r>
              <a:rPr lang="nb-NO" sz="1200" dirty="0">
                <a:solidFill>
                  <a:schemeClr val="bg1"/>
                </a:solidFill>
              </a:rPr>
              <a:t> skaper et simulert – eller virtuelt– databehandlingsmiljø, til forskjell fra et fysisk miljø. </a:t>
            </a:r>
            <a:r>
              <a:rPr lang="nb-NO" sz="1200" dirty="0" err="1">
                <a:solidFill>
                  <a:schemeClr val="bg1"/>
                </a:solidFill>
              </a:rPr>
              <a:t>Virtualisering</a:t>
            </a:r>
            <a:r>
              <a:rPr lang="nb-NO" sz="1200" dirty="0">
                <a:solidFill>
                  <a:schemeClr val="bg1"/>
                </a:solidFill>
              </a:rPr>
              <a:t> omfatter ofte datagenererte versjoner av maskinvare, operativsystemer, lagringsenheter med mer. På denne måten kan organisasjoner </a:t>
            </a:r>
            <a:r>
              <a:rPr lang="nb-NO" sz="1200" dirty="0" err="1">
                <a:solidFill>
                  <a:schemeClr val="bg1"/>
                </a:solidFill>
              </a:rPr>
              <a:t>partisjonere</a:t>
            </a:r>
            <a:r>
              <a:rPr lang="nb-NO" sz="1200" dirty="0">
                <a:solidFill>
                  <a:schemeClr val="bg1"/>
                </a:solidFill>
              </a:rPr>
              <a:t> én enkelt fysisk datamaskin eller server til flere virtuelle maskiner. Hver virtuelle maskin kan deretter fungere uavhengig og kjøre ulike operativsystemer eller programmer, samtidig som den deler ressursene til én enkelt vertsmaskin.</a:t>
            </a:r>
          </a:p>
          <a:p>
            <a:endParaRPr lang="nb-NO" dirty="0"/>
          </a:p>
        </p:txBody>
      </p:sp>
      <p:sp>
        <p:nvSpPr>
          <p:cNvPr id="4" name="Plassholder for lysbildenummer 3"/>
          <p:cNvSpPr>
            <a:spLocks noGrp="1"/>
          </p:cNvSpPr>
          <p:nvPr>
            <p:ph type="sldNum" sz="quarter" idx="5"/>
          </p:nvPr>
        </p:nvSpPr>
        <p:spPr/>
        <p:txBody>
          <a:bodyPr/>
          <a:lstStyle/>
          <a:p>
            <a:fld id="{DF65CAAC-B3F7-45FB-87BC-4D3D3604BA31}" type="slidenum">
              <a:rPr lang="nb-NO" smtClean="0"/>
              <a:t>2</a:t>
            </a:fld>
            <a:endParaRPr lang="nb-NO"/>
          </a:p>
        </p:txBody>
      </p:sp>
    </p:spTree>
    <p:extLst>
      <p:ext uri="{BB962C8B-B14F-4D97-AF65-F5344CB8AC3E}">
        <p14:creationId xmlns:p14="http://schemas.microsoft.com/office/powerpoint/2010/main" val="2801513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b="0" i="0" dirty="0" err="1">
                <a:solidFill>
                  <a:srgbClr val="4C4C51"/>
                </a:solidFill>
                <a:effectLst/>
                <a:latin typeface="Segoe UI" panose="020B0502040204020203" pitchFamily="34" charset="0"/>
              </a:rPr>
              <a:t>Virtualisering</a:t>
            </a:r>
            <a:r>
              <a:rPr lang="nb-NO" b="0" i="0" dirty="0">
                <a:solidFill>
                  <a:srgbClr val="4C4C51"/>
                </a:solidFill>
                <a:effectLst/>
                <a:latin typeface="Segoe UI" panose="020B0502040204020203" pitchFamily="34" charset="0"/>
              </a:rPr>
              <a:t> oppretter flere ressurser fra én enkelt datamaskin eller server. Dermed oppnår du bedre </a:t>
            </a:r>
            <a:r>
              <a:rPr lang="nb-NO" b="0" i="0" dirty="0" err="1">
                <a:solidFill>
                  <a:srgbClr val="4C4C51"/>
                </a:solidFill>
                <a:effectLst/>
                <a:latin typeface="Segoe UI" panose="020B0502040204020203" pitchFamily="34" charset="0"/>
              </a:rPr>
              <a:t>skalerbarhet</a:t>
            </a:r>
            <a:r>
              <a:rPr lang="nb-NO" b="0" i="0" dirty="0">
                <a:solidFill>
                  <a:srgbClr val="4C4C51"/>
                </a:solidFill>
                <a:effectLst/>
                <a:latin typeface="Segoe UI" panose="020B0502040204020203" pitchFamily="34" charset="0"/>
              </a:rPr>
              <a:t> og arbeidsbelastninger samtidig som du bruker færre servere totalt, bruker mindre strøm og sparer penger på infrastruktur og vedlikehold. </a:t>
            </a:r>
            <a:r>
              <a:rPr lang="nb-NO" b="0" i="0" dirty="0" err="1">
                <a:solidFill>
                  <a:srgbClr val="4C4C51"/>
                </a:solidFill>
                <a:effectLst/>
                <a:latin typeface="Segoe UI" panose="020B0502040204020203" pitchFamily="34" charset="0"/>
              </a:rPr>
              <a:t>Virtualisering</a:t>
            </a:r>
            <a:r>
              <a:rPr lang="nb-NO" b="0" i="0" dirty="0">
                <a:solidFill>
                  <a:srgbClr val="4C4C51"/>
                </a:solidFill>
                <a:effectLst/>
                <a:latin typeface="Segoe UI" panose="020B0502040204020203" pitchFamily="34" charset="0"/>
              </a:rPr>
              <a:t> kan deles inn i fire hovedkategorier. </a:t>
            </a:r>
          </a:p>
          <a:p>
            <a:endParaRPr lang="nb-NO" dirty="0"/>
          </a:p>
        </p:txBody>
      </p:sp>
      <p:sp>
        <p:nvSpPr>
          <p:cNvPr id="4" name="Plassholder for lysbildenummer 3"/>
          <p:cNvSpPr>
            <a:spLocks noGrp="1"/>
          </p:cNvSpPr>
          <p:nvPr>
            <p:ph type="sldNum" sz="quarter" idx="5"/>
          </p:nvPr>
        </p:nvSpPr>
        <p:spPr/>
        <p:txBody>
          <a:bodyPr/>
          <a:lstStyle/>
          <a:p>
            <a:fld id="{DF65CAAC-B3F7-45FB-87BC-4D3D3604BA31}" type="slidenum">
              <a:rPr lang="nb-NO" smtClean="0"/>
              <a:t>3</a:t>
            </a:fld>
            <a:endParaRPr lang="nb-NO"/>
          </a:p>
        </p:txBody>
      </p:sp>
    </p:spTree>
    <p:extLst>
      <p:ext uri="{BB962C8B-B14F-4D97-AF65-F5344CB8AC3E}">
        <p14:creationId xmlns:p14="http://schemas.microsoft.com/office/powerpoint/2010/main" val="728120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dirty="0" err="1"/>
              <a:t>Datavirtualisering</a:t>
            </a:r>
            <a:r>
              <a:rPr lang="nb-NO" sz="1200" dirty="0"/>
              <a:t> abstraherer de tradisjonelle tekniske detaljene for data- og dataadministrasjon, for eksempel plassering, ytelse eller format, til fordel for bredere tilgang og mer robusthet knyttet til forretningsbehov.</a:t>
            </a:r>
          </a:p>
          <a:p>
            <a:endParaRPr lang="nb-NO" dirty="0"/>
          </a:p>
        </p:txBody>
      </p:sp>
      <p:sp>
        <p:nvSpPr>
          <p:cNvPr id="4" name="Plassholder for lysbildenummer 3"/>
          <p:cNvSpPr>
            <a:spLocks noGrp="1"/>
          </p:cNvSpPr>
          <p:nvPr>
            <p:ph type="sldNum" sz="quarter" idx="5"/>
          </p:nvPr>
        </p:nvSpPr>
        <p:spPr/>
        <p:txBody>
          <a:bodyPr/>
          <a:lstStyle/>
          <a:p>
            <a:fld id="{DF65CAAC-B3F7-45FB-87BC-4D3D3604BA31}" type="slidenum">
              <a:rPr lang="nb-NO" smtClean="0"/>
              <a:t>6</a:t>
            </a:fld>
            <a:endParaRPr lang="nb-NO"/>
          </a:p>
        </p:txBody>
      </p:sp>
    </p:spTree>
    <p:extLst>
      <p:ext uri="{BB962C8B-B14F-4D97-AF65-F5344CB8AC3E}">
        <p14:creationId xmlns:p14="http://schemas.microsoft.com/office/powerpoint/2010/main" val="1242158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VirtualBox</a:t>
            </a:r>
            <a:r>
              <a:rPr lang="nb-NO" dirty="0"/>
              <a:t> er Open Source</a:t>
            </a:r>
          </a:p>
          <a:p>
            <a:r>
              <a:rPr lang="nb-NO" dirty="0" err="1"/>
              <a:t>VmWare</a:t>
            </a:r>
            <a:r>
              <a:rPr lang="nb-NO" dirty="0"/>
              <a:t> har mange varianter</a:t>
            </a:r>
          </a:p>
          <a:p>
            <a:r>
              <a:rPr lang="nb-NO" dirty="0" err="1"/>
              <a:t>Hyper</a:t>
            </a:r>
            <a:r>
              <a:rPr lang="nb-NO" dirty="0"/>
              <a:t>-V kan også </a:t>
            </a:r>
            <a:r>
              <a:rPr lang="nb-NO" dirty="0" err="1"/>
              <a:t>virtualisere</a:t>
            </a:r>
            <a:r>
              <a:rPr lang="nb-NO" dirty="0"/>
              <a:t> programvare</a:t>
            </a:r>
          </a:p>
        </p:txBody>
      </p:sp>
      <p:sp>
        <p:nvSpPr>
          <p:cNvPr id="4" name="Plassholder for lysbildenummer 3"/>
          <p:cNvSpPr>
            <a:spLocks noGrp="1"/>
          </p:cNvSpPr>
          <p:nvPr>
            <p:ph type="sldNum" sz="quarter" idx="5"/>
          </p:nvPr>
        </p:nvSpPr>
        <p:spPr/>
        <p:txBody>
          <a:bodyPr/>
          <a:lstStyle/>
          <a:p>
            <a:fld id="{DF65CAAC-B3F7-45FB-87BC-4D3D3604BA31}" type="slidenum">
              <a:rPr lang="nb-NO" smtClean="0"/>
              <a:t>9</a:t>
            </a:fld>
            <a:endParaRPr lang="nb-NO"/>
          </a:p>
        </p:txBody>
      </p:sp>
    </p:spTree>
    <p:extLst>
      <p:ext uri="{BB962C8B-B14F-4D97-AF65-F5344CB8AC3E}">
        <p14:creationId xmlns:p14="http://schemas.microsoft.com/office/powerpoint/2010/main" val="134422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Storage, Networking, Servers and </a:t>
            </a:r>
            <a:r>
              <a:rPr lang="nb-NO" dirty="0" err="1"/>
              <a:t>Virtualization</a:t>
            </a:r>
            <a:r>
              <a:rPr lang="nb-NO" dirty="0"/>
              <a:t> er INFRASTRUCTURE</a:t>
            </a:r>
          </a:p>
          <a:p>
            <a:r>
              <a:rPr lang="nb-NO" dirty="0"/>
              <a:t>OS, </a:t>
            </a:r>
            <a:r>
              <a:rPr lang="nb-NO" dirty="0" err="1"/>
              <a:t>MiddleWare</a:t>
            </a:r>
            <a:r>
              <a:rPr lang="nb-NO" dirty="0"/>
              <a:t> and Runtime er PLATFORM</a:t>
            </a:r>
          </a:p>
          <a:p>
            <a:r>
              <a:rPr lang="nb-NO" dirty="0"/>
              <a:t>Applications data er SOFTWARE</a:t>
            </a:r>
          </a:p>
        </p:txBody>
      </p:sp>
      <p:sp>
        <p:nvSpPr>
          <p:cNvPr id="4" name="Plassholder for lysbildenummer 3"/>
          <p:cNvSpPr>
            <a:spLocks noGrp="1"/>
          </p:cNvSpPr>
          <p:nvPr>
            <p:ph type="sldNum" sz="quarter" idx="5"/>
          </p:nvPr>
        </p:nvSpPr>
        <p:spPr/>
        <p:txBody>
          <a:bodyPr/>
          <a:lstStyle/>
          <a:p>
            <a:fld id="{DF65CAAC-B3F7-45FB-87BC-4D3D3604BA31}" type="slidenum">
              <a:rPr lang="nb-NO" smtClean="0"/>
              <a:t>11</a:t>
            </a:fld>
            <a:endParaRPr lang="nb-NO"/>
          </a:p>
        </p:txBody>
      </p:sp>
    </p:spTree>
    <p:extLst>
      <p:ext uri="{BB962C8B-B14F-4D97-AF65-F5344CB8AC3E}">
        <p14:creationId xmlns:p14="http://schemas.microsoft.com/office/powerpoint/2010/main" val="36036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10/12/2022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7651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10/12/2022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3564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10/12/2022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8677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10/12/2022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7766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10/12/2022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4379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10/12/2022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1218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10/12/2022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6927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10/12/2022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0099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10/12/2022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2104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10/12/2022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9862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10/12/2022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2948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10/12/2022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7"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148BF5B4-6E6E-62E9-AF5D-552FBC069D4E}"/>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361299805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Freeform: Shape 12">
            <a:extLst>
              <a:ext uri="{FF2B5EF4-FFF2-40B4-BE49-F238E27FC236}">
                <a16:creationId xmlns:a16="http://schemas.microsoft.com/office/drawing/2014/main" id="{26796024-DF17-4BB3-BF28-01E168A3C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661" y="6389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ight Triangle 1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tel 1">
            <a:extLst>
              <a:ext uri="{FF2B5EF4-FFF2-40B4-BE49-F238E27FC236}">
                <a16:creationId xmlns:a16="http://schemas.microsoft.com/office/drawing/2014/main" id="{D17C5366-AE55-DD10-1543-C56714BFFFBA}"/>
              </a:ext>
            </a:extLst>
          </p:cNvPr>
          <p:cNvSpPr>
            <a:spLocks noGrp="1"/>
          </p:cNvSpPr>
          <p:nvPr>
            <p:ph type="ctrTitle"/>
          </p:nvPr>
        </p:nvSpPr>
        <p:spPr>
          <a:xfrm>
            <a:off x="453142" y="725467"/>
            <a:ext cx="5414255" cy="2784496"/>
          </a:xfrm>
        </p:spPr>
        <p:txBody>
          <a:bodyPr>
            <a:normAutofit/>
          </a:bodyPr>
          <a:lstStyle/>
          <a:p>
            <a:pPr algn="l"/>
            <a:r>
              <a:rPr lang="nb-NO" dirty="0" err="1">
                <a:solidFill>
                  <a:schemeClr val="tx2">
                    <a:alpha val="80000"/>
                  </a:schemeClr>
                </a:solidFill>
              </a:rPr>
              <a:t>Virtualisering</a:t>
            </a:r>
            <a:r>
              <a:rPr lang="nb-NO" dirty="0">
                <a:solidFill>
                  <a:schemeClr val="tx2">
                    <a:alpha val="80000"/>
                  </a:schemeClr>
                </a:solidFill>
              </a:rPr>
              <a:t> og </a:t>
            </a:r>
            <a:r>
              <a:rPr lang="nb-NO" dirty="0" err="1">
                <a:solidFill>
                  <a:schemeClr val="tx2">
                    <a:alpha val="80000"/>
                  </a:schemeClr>
                </a:solidFill>
              </a:rPr>
              <a:t>XaaS</a:t>
            </a:r>
            <a:endParaRPr lang="nb-NO" dirty="0">
              <a:solidFill>
                <a:schemeClr val="tx2">
                  <a:alpha val="80000"/>
                </a:schemeClr>
              </a:solidFill>
            </a:endParaRPr>
          </a:p>
        </p:txBody>
      </p:sp>
      <p:sp>
        <p:nvSpPr>
          <p:cNvPr id="3" name="Undertittel 2">
            <a:extLst>
              <a:ext uri="{FF2B5EF4-FFF2-40B4-BE49-F238E27FC236}">
                <a16:creationId xmlns:a16="http://schemas.microsoft.com/office/drawing/2014/main" id="{9FB1C079-B11F-C8F4-12AD-542FCCEA434D}"/>
              </a:ext>
            </a:extLst>
          </p:cNvPr>
          <p:cNvSpPr>
            <a:spLocks noGrp="1"/>
          </p:cNvSpPr>
          <p:nvPr>
            <p:ph type="subTitle" idx="1"/>
          </p:nvPr>
        </p:nvSpPr>
        <p:spPr>
          <a:xfrm>
            <a:off x="453142" y="3602038"/>
            <a:ext cx="5414255" cy="1560594"/>
          </a:xfrm>
        </p:spPr>
        <p:txBody>
          <a:bodyPr>
            <a:normAutofit/>
          </a:bodyPr>
          <a:lstStyle/>
          <a:p>
            <a:pPr algn="l"/>
            <a:r>
              <a:rPr lang="nb-NO" dirty="0">
                <a:solidFill>
                  <a:schemeClr val="tx2">
                    <a:alpha val="80000"/>
                  </a:schemeClr>
                </a:solidFill>
              </a:rPr>
              <a:t>Morten Bergfall – 11/10-2022</a:t>
            </a:r>
          </a:p>
        </p:txBody>
      </p:sp>
      <p:pic>
        <p:nvPicPr>
          <p:cNvPr id="4" name="Picture 3" descr="Neon laser lys justert til skjema en trekant">
            <a:extLst>
              <a:ext uri="{FF2B5EF4-FFF2-40B4-BE49-F238E27FC236}">
                <a16:creationId xmlns:a16="http://schemas.microsoft.com/office/drawing/2014/main" id="{D22FDB7C-AE90-79C7-B56A-9F16C798DC46}"/>
              </a:ext>
            </a:extLst>
          </p:cNvPr>
          <p:cNvPicPr>
            <a:picLocks noChangeAspect="1"/>
          </p:cNvPicPr>
          <p:nvPr/>
        </p:nvPicPr>
        <p:blipFill rotWithShape="1">
          <a:blip r:embed="rId2"/>
          <a:srcRect l="22407" r="22796" b="1"/>
          <a:stretch/>
        </p:blipFill>
        <p:spPr>
          <a:xfrm>
            <a:off x="6189156" y="-3440"/>
            <a:ext cx="6015813" cy="6861439"/>
          </a:xfrm>
          <a:prstGeom prst="rect">
            <a:avLst/>
          </a:prstGeom>
        </p:spPr>
      </p:pic>
    </p:spTree>
    <p:extLst>
      <p:ext uri="{BB962C8B-B14F-4D97-AF65-F5344CB8AC3E}">
        <p14:creationId xmlns:p14="http://schemas.microsoft.com/office/powerpoint/2010/main" val="360085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4EE066B-8335-95B8-475F-A81CC693C9BF}"/>
              </a:ext>
            </a:extLst>
          </p:cNvPr>
          <p:cNvSpPr>
            <a:spLocks noGrp="1"/>
          </p:cNvSpPr>
          <p:nvPr>
            <p:ph type="title"/>
          </p:nvPr>
        </p:nvSpPr>
        <p:spPr/>
        <p:txBody>
          <a:bodyPr/>
          <a:lstStyle/>
          <a:p>
            <a:r>
              <a:rPr lang="nb-NO" dirty="0"/>
              <a:t>Viktigheten av </a:t>
            </a:r>
            <a:r>
              <a:rPr lang="nb-NO" dirty="0" err="1"/>
              <a:t>virtualisering</a:t>
            </a:r>
            <a:endParaRPr lang="nb-NO" dirty="0"/>
          </a:p>
        </p:txBody>
      </p:sp>
      <p:sp>
        <p:nvSpPr>
          <p:cNvPr id="3" name="Plassholder for innhold 2">
            <a:extLst>
              <a:ext uri="{FF2B5EF4-FFF2-40B4-BE49-F238E27FC236}">
                <a16:creationId xmlns:a16="http://schemas.microsoft.com/office/drawing/2014/main" id="{9C29F279-9BAB-9730-B3CD-C20B66E22BA5}"/>
              </a:ext>
            </a:extLst>
          </p:cNvPr>
          <p:cNvSpPr>
            <a:spLocks noGrp="1"/>
          </p:cNvSpPr>
          <p:nvPr>
            <p:ph idx="1"/>
          </p:nvPr>
        </p:nvSpPr>
        <p:spPr/>
        <p:txBody>
          <a:bodyPr/>
          <a:lstStyle/>
          <a:p>
            <a:r>
              <a:rPr lang="nb-NO" dirty="0"/>
              <a:t>Bedre utnyttelse av server/desktop.</a:t>
            </a:r>
          </a:p>
          <a:p>
            <a:r>
              <a:rPr lang="nb-NO" dirty="0"/>
              <a:t>Enkel katastrofegjenoppretting</a:t>
            </a:r>
          </a:p>
          <a:p>
            <a:r>
              <a:rPr lang="nb-NO" dirty="0"/>
              <a:t>Raskere </a:t>
            </a:r>
            <a:r>
              <a:rPr lang="nb-NO" dirty="0" err="1"/>
              <a:t>utrullig</a:t>
            </a:r>
            <a:r>
              <a:rPr lang="nb-NO" dirty="0"/>
              <a:t> av nye servere</a:t>
            </a:r>
          </a:p>
          <a:p>
            <a:r>
              <a:rPr lang="nb-NO" dirty="0"/>
              <a:t>Forenkler migrering av system</a:t>
            </a:r>
          </a:p>
        </p:txBody>
      </p:sp>
    </p:spTree>
    <p:extLst>
      <p:ext uri="{BB962C8B-B14F-4D97-AF65-F5344CB8AC3E}">
        <p14:creationId xmlns:p14="http://schemas.microsoft.com/office/powerpoint/2010/main" val="1336685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7" name="Group 1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8" name="Straight Connector 1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8" name="Freeform: Shape 1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0" name="Freeform: Shape 1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2" name="Rectangle 191">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4" name="Group 193">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5" name="Straight Connector 194">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5" name="Freeform: Shape 224">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27" name="Group 226">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8" name="Straight Connector 227">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58" name="Rectangle 257">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0" name="Rectangle 25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2" name="Flowchart: Document 261">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62104" y="1562107"/>
            <a:ext cx="6858000" cy="3733791"/>
          </a:xfrm>
          <a:prstGeom prst="flowChartDocumen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64" name="Right Triangle 26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391214" y="-284145"/>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6" name="Group 265">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7" name="Straight Connector 266">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tel 1">
            <a:extLst>
              <a:ext uri="{FF2B5EF4-FFF2-40B4-BE49-F238E27FC236}">
                <a16:creationId xmlns:a16="http://schemas.microsoft.com/office/drawing/2014/main" id="{2E0DE82B-CA01-CC6E-937A-AA5B7534ACF0}"/>
              </a:ext>
            </a:extLst>
          </p:cNvPr>
          <p:cNvSpPr>
            <a:spLocks noGrp="1"/>
          </p:cNvSpPr>
          <p:nvPr>
            <p:ph type="title"/>
          </p:nvPr>
        </p:nvSpPr>
        <p:spPr>
          <a:xfrm>
            <a:off x="7185429" y="2954226"/>
            <a:ext cx="4556185" cy="2232199"/>
          </a:xfrm>
        </p:spPr>
        <p:txBody>
          <a:bodyPr vert="horz" lIns="91440" tIns="45720" rIns="91440" bIns="45720" rtlCol="0" anchor="t">
            <a:normAutofit/>
          </a:bodyPr>
          <a:lstStyle/>
          <a:p>
            <a:r>
              <a:rPr lang="en-US" sz="5400">
                <a:solidFill>
                  <a:schemeClr val="tx2"/>
                </a:solidFill>
              </a:rPr>
              <a:t>The layers</a:t>
            </a:r>
          </a:p>
        </p:txBody>
      </p:sp>
      <p:pic>
        <p:nvPicPr>
          <p:cNvPr id="5" name="Plassholder for innhold 4">
            <a:extLst>
              <a:ext uri="{FF2B5EF4-FFF2-40B4-BE49-F238E27FC236}">
                <a16:creationId xmlns:a16="http://schemas.microsoft.com/office/drawing/2014/main" id="{C3A91114-A6F9-6846-1EE1-1034BFEF6218}"/>
              </a:ext>
            </a:extLst>
          </p:cNvPr>
          <p:cNvPicPr>
            <a:picLocks noGrp="1" noChangeAspect="1"/>
          </p:cNvPicPr>
          <p:nvPr>
            <p:ph idx="1"/>
          </p:nvPr>
        </p:nvPicPr>
        <p:blipFill>
          <a:blip r:embed="rId3"/>
          <a:stretch>
            <a:fillRect/>
          </a:stretch>
        </p:blipFill>
        <p:spPr>
          <a:xfrm>
            <a:off x="457466" y="176563"/>
            <a:ext cx="5271522" cy="6076684"/>
          </a:xfrm>
          <a:prstGeom prst="rect">
            <a:avLst/>
          </a:prstGeom>
        </p:spPr>
      </p:pic>
    </p:spTree>
    <p:extLst>
      <p:ext uri="{BB962C8B-B14F-4D97-AF65-F5344CB8AC3E}">
        <p14:creationId xmlns:p14="http://schemas.microsoft.com/office/powerpoint/2010/main" val="209110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89F927C-472F-E67F-BBDF-1849C046ACF1}"/>
              </a:ext>
            </a:extLst>
          </p:cNvPr>
          <p:cNvSpPr>
            <a:spLocks noGrp="1"/>
          </p:cNvSpPr>
          <p:nvPr>
            <p:ph type="title"/>
          </p:nvPr>
        </p:nvSpPr>
        <p:spPr/>
        <p:txBody>
          <a:bodyPr/>
          <a:lstStyle/>
          <a:p>
            <a:r>
              <a:rPr lang="en-US" dirty="0" err="1"/>
              <a:t>XaaS</a:t>
            </a:r>
            <a:r>
              <a:rPr lang="en-US" dirty="0"/>
              <a:t> (Anything as a Service)</a:t>
            </a:r>
            <a:endParaRPr lang="nb-NO" dirty="0"/>
          </a:p>
        </p:txBody>
      </p:sp>
      <p:sp>
        <p:nvSpPr>
          <p:cNvPr id="3" name="Plassholder for innhold 2">
            <a:extLst>
              <a:ext uri="{FF2B5EF4-FFF2-40B4-BE49-F238E27FC236}">
                <a16:creationId xmlns:a16="http://schemas.microsoft.com/office/drawing/2014/main" id="{114E714A-7895-159E-1279-788D58CB45ED}"/>
              </a:ext>
            </a:extLst>
          </p:cNvPr>
          <p:cNvSpPr>
            <a:spLocks noGrp="1"/>
          </p:cNvSpPr>
          <p:nvPr>
            <p:ph idx="1"/>
          </p:nvPr>
        </p:nvSpPr>
        <p:spPr/>
        <p:txBody>
          <a:bodyPr/>
          <a:lstStyle/>
          <a:p>
            <a:r>
              <a:rPr lang="nb-NO" dirty="0"/>
              <a:t>En </a:t>
            </a:r>
            <a:r>
              <a:rPr lang="nb-NO" dirty="0" err="1"/>
              <a:t>foretningsmodell</a:t>
            </a:r>
            <a:endParaRPr lang="nb-NO" dirty="0"/>
          </a:p>
          <a:p>
            <a:r>
              <a:rPr lang="nb-NO" dirty="0"/>
              <a:t>Kjøp det du trenger, ikke mer</a:t>
            </a:r>
          </a:p>
          <a:p>
            <a:r>
              <a:rPr lang="nb-NO" dirty="0" err="1"/>
              <a:t>Buzzword</a:t>
            </a:r>
            <a:r>
              <a:rPr lang="nb-NO" dirty="0"/>
              <a:t>-alert!</a:t>
            </a:r>
          </a:p>
        </p:txBody>
      </p:sp>
    </p:spTree>
    <p:extLst>
      <p:ext uri="{BB962C8B-B14F-4D97-AF65-F5344CB8AC3E}">
        <p14:creationId xmlns:p14="http://schemas.microsoft.com/office/powerpoint/2010/main" val="269944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152B718-EFF0-9A0E-E856-62BA775823F3}"/>
              </a:ext>
            </a:extLst>
          </p:cNvPr>
          <p:cNvSpPr>
            <a:spLocks noGrp="1"/>
          </p:cNvSpPr>
          <p:nvPr>
            <p:ph type="title"/>
          </p:nvPr>
        </p:nvSpPr>
        <p:spPr/>
        <p:txBody>
          <a:bodyPr/>
          <a:lstStyle/>
          <a:p>
            <a:r>
              <a:rPr lang="nb-NO" dirty="0" err="1"/>
              <a:t>Infrastructure</a:t>
            </a:r>
            <a:r>
              <a:rPr lang="nb-NO" dirty="0"/>
              <a:t> as a Service (IAAS)</a:t>
            </a:r>
          </a:p>
        </p:txBody>
      </p:sp>
      <p:sp>
        <p:nvSpPr>
          <p:cNvPr id="3" name="Plassholder for innhold 2">
            <a:extLst>
              <a:ext uri="{FF2B5EF4-FFF2-40B4-BE49-F238E27FC236}">
                <a16:creationId xmlns:a16="http://schemas.microsoft.com/office/drawing/2014/main" id="{CA1FD28F-FF83-FA59-3BFA-F364402B197B}"/>
              </a:ext>
            </a:extLst>
          </p:cNvPr>
          <p:cNvSpPr>
            <a:spLocks noGrp="1"/>
          </p:cNvSpPr>
          <p:nvPr>
            <p:ph idx="1"/>
          </p:nvPr>
        </p:nvSpPr>
        <p:spPr/>
        <p:txBody>
          <a:bodyPr/>
          <a:lstStyle/>
          <a:p>
            <a:r>
              <a:rPr lang="nb-NO" dirty="0"/>
              <a:t>Kan opprette virtuelle servere og tilhørende infrastruktur</a:t>
            </a:r>
          </a:p>
          <a:p>
            <a:r>
              <a:rPr lang="nb-NO" dirty="0"/>
              <a:t>Lagring</a:t>
            </a:r>
          </a:p>
          <a:p>
            <a:r>
              <a:rPr lang="nb-NO" dirty="0"/>
              <a:t>Nettverk</a:t>
            </a:r>
          </a:p>
          <a:p>
            <a:r>
              <a:rPr lang="nb-NO" dirty="0"/>
              <a:t>Automatisering</a:t>
            </a:r>
          </a:p>
          <a:p>
            <a:r>
              <a:rPr lang="nb-NO" dirty="0"/>
              <a:t>Eksempler : Microsoft </a:t>
            </a:r>
            <a:r>
              <a:rPr lang="nb-NO" dirty="0" err="1"/>
              <a:t>Azure</a:t>
            </a:r>
            <a:r>
              <a:rPr lang="nb-NO" dirty="0"/>
              <a:t>, Amazon Web Services (AWS)</a:t>
            </a:r>
          </a:p>
        </p:txBody>
      </p:sp>
    </p:spTree>
    <p:extLst>
      <p:ext uri="{BB962C8B-B14F-4D97-AF65-F5344CB8AC3E}">
        <p14:creationId xmlns:p14="http://schemas.microsoft.com/office/powerpoint/2010/main" val="218850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5488AFE-CA7D-FC2D-EF6C-D167B2CE83CA}"/>
              </a:ext>
            </a:extLst>
          </p:cNvPr>
          <p:cNvSpPr>
            <a:spLocks noGrp="1"/>
          </p:cNvSpPr>
          <p:nvPr>
            <p:ph type="title"/>
          </p:nvPr>
        </p:nvSpPr>
        <p:spPr/>
        <p:txBody>
          <a:bodyPr/>
          <a:lstStyle/>
          <a:p>
            <a:r>
              <a:rPr lang="nb-NO" dirty="0"/>
              <a:t>Platform as a Service (PAAS)</a:t>
            </a:r>
          </a:p>
        </p:txBody>
      </p:sp>
      <p:sp>
        <p:nvSpPr>
          <p:cNvPr id="3" name="Plassholder for innhold 2">
            <a:extLst>
              <a:ext uri="{FF2B5EF4-FFF2-40B4-BE49-F238E27FC236}">
                <a16:creationId xmlns:a16="http://schemas.microsoft.com/office/drawing/2014/main" id="{12A46AA0-6379-7553-4011-1E21DF8CE926}"/>
              </a:ext>
            </a:extLst>
          </p:cNvPr>
          <p:cNvSpPr>
            <a:spLocks noGrp="1"/>
          </p:cNvSpPr>
          <p:nvPr>
            <p:ph idx="1"/>
          </p:nvPr>
        </p:nvSpPr>
        <p:spPr/>
        <p:txBody>
          <a:bodyPr/>
          <a:lstStyle/>
          <a:p>
            <a:r>
              <a:rPr lang="nb-NO" dirty="0"/>
              <a:t>Operativsystem</a:t>
            </a:r>
          </a:p>
          <a:p>
            <a:r>
              <a:rPr lang="nb-NO" dirty="0"/>
              <a:t>Databaser</a:t>
            </a:r>
          </a:p>
          <a:p>
            <a:r>
              <a:rPr lang="nb-NO" dirty="0" err="1"/>
              <a:t>Middleware</a:t>
            </a:r>
            <a:endParaRPr lang="nb-NO" dirty="0"/>
          </a:p>
          <a:p>
            <a:r>
              <a:rPr lang="nb-NO" dirty="0"/>
              <a:t>Som oftest et tilbud rettet mot utviklere</a:t>
            </a:r>
          </a:p>
          <a:p>
            <a:r>
              <a:rPr lang="nb-NO" dirty="0"/>
              <a:t>Eksempler : SAP </a:t>
            </a:r>
            <a:r>
              <a:rPr lang="nb-NO" dirty="0" err="1"/>
              <a:t>Cloud</a:t>
            </a:r>
            <a:r>
              <a:rPr lang="nb-NO" dirty="0"/>
              <a:t>, Microsoft </a:t>
            </a:r>
            <a:r>
              <a:rPr lang="nb-NO" dirty="0" err="1"/>
              <a:t>Azure</a:t>
            </a:r>
            <a:r>
              <a:rPr lang="nb-NO" dirty="0"/>
              <a:t> (igjen…)</a:t>
            </a:r>
          </a:p>
        </p:txBody>
      </p:sp>
    </p:spTree>
    <p:extLst>
      <p:ext uri="{BB962C8B-B14F-4D97-AF65-F5344CB8AC3E}">
        <p14:creationId xmlns:p14="http://schemas.microsoft.com/office/powerpoint/2010/main" val="2658508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662A870-2047-B2B2-0A75-8BB914066A5A}"/>
              </a:ext>
            </a:extLst>
          </p:cNvPr>
          <p:cNvSpPr>
            <a:spLocks noGrp="1"/>
          </p:cNvSpPr>
          <p:nvPr>
            <p:ph type="title"/>
          </p:nvPr>
        </p:nvSpPr>
        <p:spPr/>
        <p:txBody>
          <a:bodyPr/>
          <a:lstStyle/>
          <a:p>
            <a:r>
              <a:rPr lang="nb-NO" dirty="0"/>
              <a:t>Software as a Service (SAAS)</a:t>
            </a:r>
          </a:p>
        </p:txBody>
      </p:sp>
      <p:sp>
        <p:nvSpPr>
          <p:cNvPr id="3" name="Plassholder for innhold 2">
            <a:extLst>
              <a:ext uri="{FF2B5EF4-FFF2-40B4-BE49-F238E27FC236}">
                <a16:creationId xmlns:a16="http://schemas.microsoft.com/office/drawing/2014/main" id="{FD7BFFE0-7381-1C31-BCFE-FFBB3B365EB7}"/>
              </a:ext>
            </a:extLst>
          </p:cNvPr>
          <p:cNvSpPr>
            <a:spLocks noGrp="1"/>
          </p:cNvSpPr>
          <p:nvPr>
            <p:ph idx="1"/>
          </p:nvPr>
        </p:nvSpPr>
        <p:spPr/>
        <p:txBody>
          <a:bodyPr/>
          <a:lstStyle/>
          <a:p>
            <a:r>
              <a:rPr lang="nb-NO" dirty="0"/>
              <a:t>All mulig software du bruker over nettet</a:t>
            </a:r>
          </a:p>
          <a:p>
            <a:r>
              <a:rPr lang="nb-NO" dirty="0" err="1"/>
              <a:t>Gmail</a:t>
            </a:r>
            <a:endParaRPr lang="nb-NO" dirty="0"/>
          </a:p>
          <a:p>
            <a:r>
              <a:rPr lang="nb-NO" dirty="0" err="1"/>
              <a:t>Dropbox</a:t>
            </a:r>
            <a:endParaRPr lang="nb-NO" dirty="0"/>
          </a:p>
          <a:p>
            <a:r>
              <a:rPr lang="nb-NO" dirty="0"/>
              <a:t>Mer?</a:t>
            </a:r>
          </a:p>
        </p:txBody>
      </p:sp>
    </p:spTree>
    <p:extLst>
      <p:ext uri="{BB962C8B-B14F-4D97-AF65-F5344CB8AC3E}">
        <p14:creationId xmlns:p14="http://schemas.microsoft.com/office/powerpoint/2010/main" val="227528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4B3D38F-C20B-5FA7-2228-185707AAC4CD}"/>
              </a:ext>
            </a:extLst>
          </p:cNvPr>
          <p:cNvSpPr>
            <a:spLocks noGrp="1"/>
          </p:cNvSpPr>
          <p:nvPr>
            <p:ph type="title"/>
          </p:nvPr>
        </p:nvSpPr>
        <p:spPr/>
        <p:txBody>
          <a:bodyPr/>
          <a:lstStyle/>
          <a:p>
            <a:endParaRPr lang="nb-NO"/>
          </a:p>
        </p:txBody>
      </p:sp>
      <p:pic>
        <p:nvPicPr>
          <p:cNvPr id="5" name="Plassholder for innhold 4">
            <a:extLst>
              <a:ext uri="{FF2B5EF4-FFF2-40B4-BE49-F238E27FC236}">
                <a16:creationId xmlns:a16="http://schemas.microsoft.com/office/drawing/2014/main" id="{CF461178-8A9D-65B5-58DE-3FEAAF2BC3B8}"/>
              </a:ext>
            </a:extLst>
          </p:cNvPr>
          <p:cNvPicPr>
            <a:picLocks noGrp="1" noChangeAspect="1"/>
          </p:cNvPicPr>
          <p:nvPr>
            <p:ph idx="1"/>
          </p:nvPr>
        </p:nvPicPr>
        <p:blipFill>
          <a:blip r:embed="rId2"/>
          <a:stretch>
            <a:fillRect/>
          </a:stretch>
        </p:blipFill>
        <p:spPr>
          <a:xfrm>
            <a:off x="1852550" y="53786"/>
            <a:ext cx="8241475" cy="6750427"/>
          </a:xfrm>
        </p:spPr>
      </p:pic>
    </p:spTree>
    <p:extLst>
      <p:ext uri="{BB962C8B-B14F-4D97-AF65-F5344CB8AC3E}">
        <p14:creationId xmlns:p14="http://schemas.microsoft.com/office/powerpoint/2010/main" val="1996184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Freeform: Shape 4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5" name="Freeform: Shape 4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7" name="Rectangle 46">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9" name="Group 48">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Freeform: Shape 79">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2" name="Group 8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3" name="Straight Connector 8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 name="Rectangle 11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5" name="Rectangle 114">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7" name="Flowchart: Document 116">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62104" y="1562107"/>
            <a:ext cx="6858000" cy="3733791"/>
          </a:xfrm>
          <a:prstGeom prst="flowChartDocumen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119" name="Right Triangle 118">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391214" y="-284145"/>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tel 1">
            <a:extLst>
              <a:ext uri="{FF2B5EF4-FFF2-40B4-BE49-F238E27FC236}">
                <a16:creationId xmlns:a16="http://schemas.microsoft.com/office/drawing/2014/main" id="{4FEEABD9-6352-D150-8261-6E66025BE3EB}"/>
              </a:ext>
            </a:extLst>
          </p:cNvPr>
          <p:cNvSpPr>
            <a:spLocks noGrp="1"/>
          </p:cNvSpPr>
          <p:nvPr>
            <p:ph type="title"/>
          </p:nvPr>
        </p:nvSpPr>
        <p:spPr>
          <a:xfrm>
            <a:off x="7185429" y="2954226"/>
            <a:ext cx="4556185" cy="2232199"/>
          </a:xfrm>
        </p:spPr>
        <p:txBody>
          <a:bodyPr vert="horz" lIns="91440" tIns="45720" rIns="91440" bIns="45720" rtlCol="0" anchor="t">
            <a:normAutofit/>
          </a:bodyPr>
          <a:lstStyle/>
          <a:p>
            <a:r>
              <a:rPr lang="en-US" sz="5400" dirty="0">
                <a:solidFill>
                  <a:schemeClr val="tx2"/>
                </a:solidFill>
              </a:rPr>
              <a:t>Pizza As A Service</a:t>
            </a:r>
          </a:p>
        </p:txBody>
      </p:sp>
      <p:pic>
        <p:nvPicPr>
          <p:cNvPr id="5" name="Plassholder for innhold 4">
            <a:extLst>
              <a:ext uri="{FF2B5EF4-FFF2-40B4-BE49-F238E27FC236}">
                <a16:creationId xmlns:a16="http://schemas.microsoft.com/office/drawing/2014/main" id="{E52096C4-F914-2102-8AE1-F4807F34FB3A}"/>
              </a:ext>
            </a:extLst>
          </p:cNvPr>
          <p:cNvPicPr>
            <a:picLocks noGrp="1" noChangeAspect="1"/>
          </p:cNvPicPr>
          <p:nvPr>
            <p:ph idx="1"/>
          </p:nvPr>
        </p:nvPicPr>
        <p:blipFill>
          <a:blip r:embed="rId2"/>
          <a:stretch>
            <a:fillRect/>
          </a:stretch>
        </p:blipFill>
        <p:spPr>
          <a:xfrm>
            <a:off x="1550247" y="171716"/>
            <a:ext cx="9443572" cy="6429803"/>
          </a:xfrm>
          <a:prstGeom prst="rect">
            <a:avLst/>
          </a:prstGeom>
        </p:spPr>
      </p:pic>
    </p:spTree>
    <p:extLst>
      <p:ext uri="{BB962C8B-B14F-4D97-AF65-F5344CB8AC3E}">
        <p14:creationId xmlns:p14="http://schemas.microsoft.com/office/powerpoint/2010/main" val="172585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ectangle 1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ectangle 1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ight Triangle 1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tel 1">
            <a:extLst>
              <a:ext uri="{FF2B5EF4-FFF2-40B4-BE49-F238E27FC236}">
                <a16:creationId xmlns:a16="http://schemas.microsoft.com/office/drawing/2014/main" id="{410A1386-AF17-9F1C-45B7-3AFD76A8EC11}"/>
              </a:ext>
            </a:extLst>
          </p:cNvPr>
          <p:cNvSpPr>
            <a:spLocks noGrp="1"/>
          </p:cNvSpPr>
          <p:nvPr>
            <p:ph type="title"/>
          </p:nvPr>
        </p:nvSpPr>
        <p:spPr>
          <a:xfrm>
            <a:off x="457201" y="720772"/>
            <a:ext cx="3733078" cy="5531079"/>
          </a:xfrm>
        </p:spPr>
        <p:txBody>
          <a:bodyPr>
            <a:normAutofit/>
          </a:bodyPr>
          <a:lstStyle/>
          <a:p>
            <a:r>
              <a:rPr lang="nb-NO" sz="4100"/>
              <a:t>Hva er virtualisering?</a:t>
            </a:r>
          </a:p>
        </p:txBody>
      </p:sp>
      <p:sp>
        <p:nvSpPr>
          <p:cNvPr id="4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2" name="Plassholder for innhold 2">
            <a:extLst>
              <a:ext uri="{FF2B5EF4-FFF2-40B4-BE49-F238E27FC236}">
                <a16:creationId xmlns:a16="http://schemas.microsoft.com/office/drawing/2014/main" id="{383C541D-975F-BCEE-FB28-BDF5D7641CBB}"/>
              </a:ext>
            </a:extLst>
          </p:cNvPr>
          <p:cNvGraphicFramePr>
            <a:graphicFrameLocks noGrp="1"/>
          </p:cNvGraphicFramePr>
          <p:nvPr>
            <p:ph idx="1"/>
            <p:extLst>
              <p:ext uri="{D42A27DB-BD31-4B8C-83A1-F6EECF244321}">
                <p14:modId xmlns:p14="http://schemas.microsoft.com/office/powerpoint/2010/main" val="2192263882"/>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100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7B73489-D0E4-4C8B-884B-43A00CCD3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ectangle 5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ight Triangle 5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6" name="Straight Connector 5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tel 1">
            <a:extLst>
              <a:ext uri="{FF2B5EF4-FFF2-40B4-BE49-F238E27FC236}">
                <a16:creationId xmlns:a16="http://schemas.microsoft.com/office/drawing/2014/main" id="{AF8E6D79-D78E-5B83-ED64-AF9D23309B04}"/>
              </a:ext>
            </a:extLst>
          </p:cNvPr>
          <p:cNvSpPr>
            <a:spLocks noGrp="1"/>
          </p:cNvSpPr>
          <p:nvPr>
            <p:ph type="title"/>
          </p:nvPr>
        </p:nvSpPr>
        <p:spPr>
          <a:xfrm>
            <a:off x="457200" y="725469"/>
            <a:ext cx="4952999" cy="2247614"/>
          </a:xfrm>
        </p:spPr>
        <p:txBody>
          <a:bodyPr>
            <a:normAutofit/>
          </a:bodyPr>
          <a:lstStyle/>
          <a:p>
            <a:r>
              <a:rPr lang="nb-NO" dirty="0"/>
              <a:t>Fordeler</a:t>
            </a:r>
          </a:p>
        </p:txBody>
      </p:sp>
      <p:sp>
        <p:nvSpPr>
          <p:cNvPr id="3" name="Plassholder for innhold 2">
            <a:extLst>
              <a:ext uri="{FF2B5EF4-FFF2-40B4-BE49-F238E27FC236}">
                <a16:creationId xmlns:a16="http://schemas.microsoft.com/office/drawing/2014/main" id="{69668E78-BB79-2E4F-6E43-82E63CB8BEC5}"/>
              </a:ext>
            </a:extLst>
          </p:cNvPr>
          <p:cNvSpPr>
            <a:spLocks noGrp="1"/>
          </p:cNvSpPr>
          <p:nvPr>
            <p:ph idx="1"/>
          </p:nvPr>
        </p:nvSpPr>
        <p:spPr>
          <a:xfrm>
            <a:off x="457200" y="2400475"/>
            <a:ext cx="4952999" cy="3873851"/>
          </a:xfrm>
        </p:spPr>
        <p:txBody>
          <a:bodyPr>
            <a:normAutofit/>
          </a:bodyPr>
          <a:lstStyle/>
          <a:p>
            <a:r>
              <a:rPr lang="nb-NO" sz="3200" b="0" i="0" dirty="0" err="1">
                <a:effectLst/>
                <a:latin typeface="Segoe UI" panose="020B0502040204020203" pitchFamily="34" charset="0"/>
              </a:rPr>
              <a:t>Skalerbarhet</a:t>
            </a:r>
            <a:endParaRPr lang="nb-NO" sz="3200" b="0" i="0" dirty="0">
              <a:effectLst/>
              <a:latin typeface="Segoe UI" panose="020B0502040204020203" pitchFamily="34" charset="0"/>
            </a:endParaRPr>
          </a:p>
          <a:p>
            <a:r>
              <a:rPr lang="nb-NO" sz="3200" dirty="0">
                <a:latin typeface="Segoe UI" panose="020B0502040204020203" pitchFamily="34" charset="0"/>
              </a:rPr>
              <a:t>Mindre strøm</a:t>
            </a:r>
          </a:p>
          <a:p>
            <a:r>
              <a:rPr lang="nb-NO" sz="3200" b="0" i="0" dirty="0">
                <a:effectLst/>
                <a:latin typeface="Segoe UI" panose="020B0502040204020203" pitchFamily="34" charset="0"/>
              </a:rPr>
              <a:t>Mindre infrastruktur</a:t>
            </a:r>
          </a:p>
          <a:p>
            <a:r>
              <a:rPr lang="nb-NO" sz="3200" dirty="0">
                <a:latin typeface="Segoe UI" panose="020B0502040204020203" pitchFamily="34" charset="0"/>
              </a:rPr>
              <a:t>Mindre vedlikehold</a:t>
            </a:r>
            <a:endParaRPr lang="nb-NO" sz="3200" b="0" i="0" dirty="0">
              <a:effectLst/>
              <a:latin typeface="Segoe UI" panose="020B0502040204020203" pitchFamily="34" charset="0"/>
            </a:endParaRPr>
          </a:p>
          <a:p>
            <a:endParaRPr lang="nb-NO" sz="1800" dirty="0"/>
          </a:p>
        </p:txBody>
      </p:sp>
      <p:sp>
        <p:nvSpPr>
          <p:cNvPr id="86" name="Flowchart: Document 85">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4" descr="Bakgrunn for blå blokker og nettverk teknologi">
            <a:extLst>
              <a:ext uri="{FF2B5EF4-FFF2-40B4-BE49-F238E27FC236}">
                <a16:creationId xmlns:a16="http://schemas.microsoft.com/office/drawing/2014/main" id="{CD95EA3A-43E7-11CE-A333-492C662C2868}"/>
              </a:ext>
            </a:extLst>
          </p:cNvPr>
          <p:cNvPicPr>
            <a:picLocks noChangeAspect="1"/>
          </p:cNvPicPr>
          <p:nvPr/>
        </p:nvPicPr>
        <p:blipFill rotWithShape="1">
          <a:blip r:embed="rId3"/>
          <a:srcRect l="7020" r="36731" b="2"/>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370844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tel 1">
            <a:extLst>
              <a:ext uri="{FF2B5EF4-FFF2-40B4-BE49-F238E27FC236}">
                <a16:creationId xmlns:a16="http://schemas.microsoft.com/office/drawing/2014/main" id="{74A1E057-0EE1-884E-3F6E-5D91F8BE2B15}"/>
              </a:ext>
            </a:extLst>
          </p:cNvPr>
          <p:cNvSpPr>
            <a:spLocks noGrp="1"/>
          </p:cNvSpPr>
          <p:nvPr>
            <p:ph type="title"/>
          </p:nvPr>
        </p:nvSpPr>
        <p:spPr>
          <a:xfrm>
            <a:off x="457201" y="732348"/>
            <a:ext cx="4419600" cy="2240735"/>
          </a:xfrm>
        </p:spPr>
        <p:txBody>
          <a:bodyPr>
            <a:normAutofit/>
          </a:bodyPr>
          <a:lstStyle/>
          <a:p>
            <a:r>
              <a:rPr lang="nb-NO"/>
              <a:t>Virtualisering</a:t>
            </a:r>
            <a:r>
              <a:rPr lang="nb-NO" dirty="0"/>
              <a:t> av skrivebord</a:t>
            </a:r>
          </a:p>
        </p:txBody>
      </p:sp>
      <p:sp>
        <p:nvSpPr>
          <p:cNvPr id="3" name="Plassholder for innhold 2">
            <a:extLst>
              <a:ext uri="{FF2B5EF4-FFF2-40B4-BE49-F238E27FC236}">
                <a16:creationId xmlns:a16="http://schemas.microsoft.com/office/drawing/2014/main" id="{44B2E498-5CBD-A9BD-906F-A181A75D63BB}"/>
              </a:ext>
            </a:extLst>
          </p:cNvPr>
          <p:cNvSpPr>
            <a:spLocks noGrp="1"/>
          </p:cNvSpPr>
          <p:nvPr>
            <p:ph idx="1"/>
          </p:nvPr>
        </p:nvSpPr>
        <p:spPr>
          <a:xfrm>
            <a:off x="457201" y="3264832"/>
            <a:ext cx="4419600" cy="3009494"/>
          </a:xfrm>
        </p:spPr>
        <p:txBody>
          <a:bodyPr>
            <a:normAutofit/>
          </a:bodyPr>
          <a:lstStyle/>
          <a:p>
            <a:r>
              <a:rPr lang="nb-NO" sz="1800"/>
              <a:t>En sentralisert server leverer og administrer individuelle skrivebord</a:t>
            </a:r>
          </a:p>
          <a:p>
            <a:endParaRPr lang="nb-NO" sz="1800"/>
          </a:p>
        </p:txBody>
      </p:sp>
      <p:sp>
        <p:nvSpPr>
          <p:cNvPr id="4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5" name="Bilde 4">
            <a:extLst>
              <a:ext uri="{FF2B5EF4-FFF2-40B4-BE49-F238E27FC236}">
                <a16:creationId xmlns:a16="http://schemas.microsoft.com/office/drawing/2014/main" id="{D987CDDD-F7DE-F66D-62D2-B36C1A396771}"/>
              </a:ext>
            </a:extLst>
          </p:cNvPr>
          <p:cNvPicPr>
            <a:picLocks noChangeAspect="1"/>
          </p:cNvPicPr>
          <p:nvPr/>
        </p:nvPicPr>
        <p:blipFill>
          <a:blip r:embed="rId2"/>
          <a:stretch>
            <a:fillRect/>
          </a:stretch>
        </p:blipFill>
        <p:spPr>
          <a:xfrm>
            <a:off x="5203767" y="1269248"/>
            <a:ext cx="6795701" cy="4468173"/>
          </a:xfrm>
          <a:prstGeom prst="rect">
            <a:avLst/>
          </a:prstGeom>
        </p:spPr>
      </p:pic>
    </p:spTree>
    <p:extLst>
      <p:ext uri="{BB962C8B-B14F-4D97-AF65-F5344CB8AC3E}">
        <p14:creationId xmlns:p14="http://schemas.microsoft.com/office/powerpoint/2010/main" val="82096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tel 1">
            <a:extLst>
              <a:ext uri="{FF2B5EF4-FFF2-40B4-BE49-F238E27FC236}">
                <a16:creationId xmlns:a16="http://schemas.microsoft.com/office/drawing/2014/main" id="{29B58C7F-705D-B8B7-E814-2355ECB6BBF8}"/>
              </a:ext>
            </a:extLst>
          </p:cNvPr>
          <p:cNvSpPr>
            <a:spLocks noGrp="1"/>
          </p:cNvSpPr>
          <p:nvPr>
            <p:ph type="title"/>
          </p:nvPr>
        </p:nvSpPr>
        <p:spPr>
          <a:xfrm>
            <a:off x="304804" y="339991"/>
            <a:ext cx="11502142" cy="1499851"/>
          </a:xfrm>
        </p:spPr>
        <p:txBody>
          <a:bodyPr>
            <a:normAutofit/>
          </a:bodyPr>
          <a:lstStyle/>
          <a:p>
            <a:pPr algn="ctr"/>
            <a:r>
              <a:rPr lang="nb-NO">
                <a:solidFill>
                  <a:schemeClr val="tx2">
                    <a:alpha val="80000"/>
                  </a:schemeClr>
                </a:solidFill>
              </a:rPr>
              <a:t>Virtualisering av nettverk</a:t>
            </a:r>
          </a:p>
        </p:txBody>
      </p:sp>
      <p:graphicFrame>
        <p:nvGraphicFramePr>
          <p:cNvPr id="5" name="Plassholder for innhold 2">
            <a:extLst>
              <a:ext uri="{FF2B5EF4-FFF2-40B4-BE49-F238E27FC236}">
                <a16:creationId xmlns:a16="http://schemas.microsoft.com/office/drawing/2014/main" id="{9D337C66-C7AD-89E4-12E5-2F1EC3D6B2AB}"/>
              </a:ext>
            </a:extLst>
          </p:cNvPr>
          <p:cNvGraphicFramePr>
            <a:graphicFrameLocks noGrp="1"/>
          </p:cNvGraphicFramePr>
          <p:nvPr>
            <p:ph idx="1"/>
            <p:extLst>
              <p:ext uri="{D42A27DB-BD31-4B8C-83A1-F6EECF244321}">
                <p14:modId xmlns:p14="http://schemas.microsoft.com/office/powerpoint/2010/main" val="2456223783"/>
              </p:ext>
            </p:extLst>
          </p:nvPr>
        </p:nvGraphicFramePr>
        <p:xfrm>
          <a:off x="304804" y="2057416"/>
          <a:ext cx="11502135" cy="3976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417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 name="Straight Connector 1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tel 1">
            <a:extLst>
              <a:ext uri="{FF2B5EF4-FFF2-40B4-BE49-F238E27FC236}">
                <a16:creationId xmlns:a16="http://schemas.microsoft.com/office/drawing/2014/main" id="{D700697A-E662-826B-8459-6C7D7C92E9F7}"/>
              </a:ext>
            </a:extLst>
          </p:cNvPr>
          <p:cNvSpPr>
            <a:spLocks noGrp="1"/>
          </p:cNvSpPr>
          <p:nvPr>
            <p:ph type="title"/>
          </p:nvPr>
        </p:nvSpPr>
        <p:spPr>
          <a:xfrm>
            <a:off x="457200" y="728907"/>
            <a:ext cx="4952999" cy="2244176"/>
          </a:xfrm>
        </p:spPr>
        <p:txBody>
          <a:bodyPr>
            <a:normAutofit/>
          </a:bodyPr>
          <a:lstStyle/>
          <a:p>
            <a:r>
              <a:rPr lang="nb-NO">
                <a:solidFill>
                  <a:schemeClr val="tx2"/>
                </a:solidFill>
              </a:rPr>
              <a:t>Mer virtualisering</a:t>
            </a:r>
          </a:p>
        </p:txBody>
      </p:sp>
      <p:sp>
        <p:nvSpPr>
          <p:cNvPr id="3" name="Plassholder for innhold 2">
            <a:extLst>
              <a:ext uri="{FF2B5EF4-FFF2-40B4-BE49-F238E27FC236}">
                <a16:creationId xmlns:a16="http://schemas.microsoft.com/office/drawing/2014/main" id="{E2B8F620-3F8A-3B01-43B6-87351B11A3F5}"/>
              </a:ext>
            </a:extLst>
          </p:cNvPr>
          <p:cNvSpPr>
            <a:spLocks noGrp="1"/>
          </p:cNvSpPr>
          <p:nvPr>
            <p:ph idx="1"/>
          </p:nvPr>
        </p:nvSpPr>
        <p:spPr>
          <a:xfrm>
            <a:off x="457200" y="3264832"/>
            <a:ext cx="4952999" cy="3009494"/>
          </a:xfrm>
        </p:spPr>
        <p:txBody>
          <a:bodyPr>
            <a:normAutofit/>
          </a:bodyPr>
          <a:lstStyle/>
          <a:p>
            <a:r>
              <a:rPr lang="nb-NO" sz="1800" dirty="0" err="1">
                <a:solidFill>
                  <a:schemeClr val="tx2"/>
                </a:solidFill>
              </a:rPr>
              <a:t>Virtualisering</a:t>
            </a:r>
            <a:r>
              <a:rPr lang="nb-NO" sz="1800" dirty="0">
                <a:solidFill>
                  <a:schemeClr val="tx2"/>
                </a:solidFill>
              </a:rPr>
              <a:t> av lagring :</a:t>
            </a:r>
          </a:p>
          <a:p>
            <a:pPr lvl="5"/>
            <a:r>
              <a:rPr lang="nb-NO" dirty="0">
                <a:solidFill>
                  <a:schemeClr val="tx2"/>
                </a:solidFill>
              </a:rPr>
              <a:t>Kombinere flere nettverkslagringsressurser i én lagringsenhet</a:t>
            </a:r>
          </a:p>
          <a:p>
            <a:pPr lvl="5"/>
            <a:endParaRPr lang="nb-NO" dirty="0">
              <a:solidFill>
                <a:schemeClr val="tx2"/>
              </a:solidFill>
            </a:endParaRPr>
          </a:p>
        </p:txBody>
      </p:sp>
      <p:pic>
        <p:nvPicPr>
          <p:cNvPr id="5" name="Picture 4">
            <a:extLst>
              <a:ext uri="{FF2B5EF4-FFF2-40B4-BE49-F238E27FC236}">
                <a16:creationId xmlns:a16="http://schemas.microsoft.com/office/drawing/2014/main" id="{EF0D52E8-BDBB-8B43-8B3C-FB91CAD3433A}"/>
              </a:ext>
            </a:extLst>
          </p:cNvPr>
          <p:cNvPicPr>
            <a:picLocks noChangeAspect="1"/>
          </p:cNvPicPr>
          <p:nvPr/>
        </p:nvPicPr>
        <p:blipFill rotWithShape="1">
          <a:blip r:embed="rId3"/>
          <a:srcRect l="242" r="5140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372855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tel 1">
            <a:extLst>
              <a:ext uri="{FF2B5EF4-FFF2-40B4-BE49-F238E27FC236}">
                <a16:creationId xmlns:a16="http://schemas.microsoft.com/office/drawing/2014/main" id="{7E7D8A9C-A345-2610-8603-B5607247B9AD}"/>
              </a:ext>
            </a:extLst>
          </p:cNvPr>
          <p:cNvSpPr>
            <a:spLocks noGrp="1"/>
          </p:cNvSpPr>
          <p:nvPr>
            <p:ph type="title"/>
          </p:nvPr>
        </p:nvSpPr>
        <p:spPr>
          <a:xfrm>
            <a:off x="457201" y="732348"/>
            <a:ext cx="4419600" cy="2240735"/>
          </a:xfrm>
        </p:spPr>
        <p:txBody>
          <a:bodyPr>
            <a:normAutofit/>
          </a:bodyPr>
          <a:lstStyle/>
          <a:p>
            <a:r>
              <a:rPr lang="nb-NO"/>
              <a:t>Hypervisor</a:t>
            </a:r>
            <a:endParaRPr lang="nb-NO" dirty="0"/>
          </a:p>
        </p:txBody>
      </p:sp>
      <p:sp>
        <p:nvSpPr>
          <p:cNvPr id="3" name="Plassholder for innhold 2">
            <a:extLst>
              <a:ext uri="{FF2B5EF4-FFF2-40B4-BE49-F238E27FC236}">
                <a16:creationId xmlns:a16="http://schemas.microsoft.com/office/drawing/2014/main" id="{A8415203-3558-4D76-906C-14025DA0506F}"/>
              </a:ext>
            </a:extLst>
          </p:cNvPr>
          <p:cNvSpPr>
            <a:spLocks noGrp="1"/>
          </p:cNvSpPr>
          <p:nvPr>
            <p:ph idx="1"/>
          </p:nvPr>
        </p:nvSpPr>
        <p:spPr>
          <a:xfrm>
            <a:off x="457201" y="2572193"/>
            <a:ext cx="4419600" cy="3702133"/>
          </a:xfrm>
        </p:spPr>
        <p:txBody>
          <a:bodyPr>
            <a:normAutofit/>
          </a:bodyPr>
          <a:lstStyle/>
          <a:p>
            <a:r>
              <a:rPr lang="nb-NO" dirty="0"/>
              <a:t>Er det som styrer de virtuelle maskinene.</a:t>
            </a:r>
          </a:p>
          <a:p>
            <a:r>
              <a:rPr lang="nb-NO" dirty="0"/>
              <a:t>Kan enten kjøres oppå et OS eller rett på HW</a:t>
            </a:r>
          </a:p>
          <a:p>
            <a:endParaRPr lang="nb-NO" sz="1800" dirty="0"/>
          </a:p>
        </p:txBody>
      </p:sp>
      <p:sp>
        <p:nvSpPr>
          <p:cNvPr id="4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5" name="Bilde 4">
            <a:extLst>
              <a:ext uri="{FF2B5EF4-FFF2-40B4-BE49-F238E27FC236}">
                <a16:creationId xmlns:a16="http://schemas.microsoft.com/office/drawing/2014/main" id="{5D3B601E-498F-CACB-C18E-6804A8450BB6}"/>
              </a:ext>
            </a:extLst>
          </p:cNvPr>
          <p:cNvPicPr>
            <a:picLocks noChangeAspect="1"/>
          </p:cNvPicPr>
          <p:nvPr/>
        </p:nvPicPr>
        <p:blipFill>
          <a:blip r:embed="rId2"/>
          <a:stretch>
            <a:fillRect/>
          </a:stretch>
        </p:blipFill>
        <p:spPr>
          <a:xfrm>
            <a:off x="5461689" y="732348"/>
            <a:ext cx="6279857" cy="5541973"/>
          </a:xfrm>
          <a:prstGeom prst="rect">
            <a:avLst/>
          </a:prstGeom>
        </p:spPr>
      </p:pic>
    </p:spTree>
    <p:extLst>
      <p:ext uri="{BB962C8B-B14F-4D97-AF65-F5344CB8AC3E}">
        <p14:creationId xmlns:p14="http://schemas.microsoft.com/office/powerpoint/2010/main" val="360104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2EB6D18-5BEF-9633-4728-0E1306776893}"/>
              </a:ext>
            </a:extLst>
          </p:cNvPr>
          <p:cNvSpPr>
            <a:spLocks noGrp="1"/>
          </p:cNvSpPr>
          <p:nvPr>
            <p:ph type="title"/>
          </p:nvPr>
        </p:nvSpPr>
        <p:spPr/>
        <p:txBody>
          <a:bodyPr/>
          <a:lstStyle/>
          <a:p>
            <a:r>
              <a:rPr lang="nb-NO" dirty="0" err="1"/>
              <a:t>Virtualisering</a:t>
            </a:r>
            <a:r>
              <a:rPr lang="nb-NO" dirty="0"/>
              <a:t> VS </a:t>
            </a:r>
            <a:r>
              <a:rPr lang="nb-NO" dirty="0" err="1"/>
              <a:t>Cloud</a:t>
            </a:r>
            <a:r>
              <a:rPr lang="nb-NO" dirty="0"/>
              <a:t> Computing</a:t>
            </a:r>
          </a:p>
        </p:txBody>
      </p:sp>
      <p:sp>
        <p:nvSpPr>
          <p:cNvPr id="3" name="Plassholder for innhold 2">
            <a:extLst>
              <a:ext uri="{FF2B5EF4-FFF2-40B4-BE49-F238E27FC236}">
                <a16:creationId xmlns:a16="http://schemas.microsoft.com/office/drawing/2014/main" id="{3BCF6C34-BD45-D9DF-08C2-5860D302B8ED}"/>
              </a:ext>
            </a:extLst>
          </p:cNvPr>
          <p:cNvSpPr>
            <a:spLocks noGrp="1"/>
          </p:cNvSpPr>
          <p:nvPr>
            <p:ph idx="1"/>
          </p:nvPr>
        </p:nvSpPr>
        <p:spPr/>
        <p:txBody>
          <a:bodyPr/>
          <a:lstStyle/>
          <a:p>
            <a:r>
              <a:rPr lang="nb-NO" dirty="0" err="1"/>
              <a:t>Virtualisering</a:t>
            </a:r>
            <a:r>
              <a:rPr lang="nb-NO" dirty="0"/>
              <a:t> er en teknologi</a:t>
            </a:r>
          </a:p>
          <a:p>
            <a:r>
              <a:rPr lang="nb-NO" dirty="0"/>
              <a:t>Skyen er et miljø (som benytter </a:t>
            </a:r>
            <a:r>
              <a:rPr lang="nb-NO" dirty="0" err="1"/>
              <a:t>virtualisering</a:t>
            </a:r>
            <a:r>
              <a:rPr lang="nb-NO" dirty="0"/>
              <a:t>)</a:t>
            </a:r>
          </a:p>
          <a:p>
            <a:r>
              <a:rPr lang="nb-NO" dirty="0"/>
              <a:t>Skyen er eid av en ekstern tjenesteleverandør</a:t>
            </a:r>
          </a:p>
          <a:p>
            <a:r>
              <a:rPr lang="nb-NO" dirty="0"/>
              <a:t>Et selskap kan bruke </a:t>
            </a:r>
            <a:r>
              <a:rPr lang="nb-NO" dirty="0" err="1"/>
              <a:t>virtualisering</a:t>
            </a:r>
            <a:r>
              <a:rPr lang="nb-NO" dirty="0"/>
              <a:t> opprettholder sine egne servere og maskinvare</a:t>
            </a:r>
          </a:p>
          <a:p>
            <a:r>
              <a:rPr lang="nb-NO" dirty="0"/>
              <a:t>Hvor er dataene -&gt; sikkerhet</a:t>
            </a:r>
          </a:p>
        </p:txBody>
      </p:sp>
    </p:spTree>
    <p:extLst>
      <p:ext uri="{BB962C8B-B14F-4D97-AF65-F5344CB8AC3E}">
        <p14:creationId xmlns:p14="http://schemas.microsoft.com/office/powerpoint/2010/main" val="106918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 name="Rectangle 15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0" name="Group 15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1" name="Straight Connector 16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91" name="Freeform: Shape 19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3" name="Freeform: Shape 19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95" name="Rectangle 194">
            <a:extLst>
              <a:ext uri="{FF2B5EF4-FFF2-40B4-BE49-F238E27FC236}">
                <a16:creationId xmlns:a16="http://schemas.microsoft.com/office/drawing/2014/main" id="{1628D677-E857-4BF5-B3FB-25C771F5B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7" name="Group 196">
            <a:extLst>
              <a:ext uri="{FF2B5EF4-FFF2-40B4-BE49-F238E27FC236}">
                <a16:creationId xmlns:a16="http://schemas.microsoft.com/office/drawing/2014/main" id="{BCEF1EB5-A111-4BA4-9BCC-27B3B0C57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8" name="Straight Connector 197">
              <a:extLst>
                <a:ext uri="{FF2B5EF4-FFF2-40B4-BE49-F238E27FC236}">
                  <a16:creationId xmlns:a16="http://schemas.microsoft.com/office/drawing/2014/main" id="{F5E80B8A-977C-4C71-B6FC-7C0C3E6E1D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0ABAF2A-D42F-4B2D-B4CF-AFDACF9043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866ACA5-97DE-4A0A-BD44-A951B682E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C291560-00A5-4FF5-84AA-937BAF1EF4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FEF0DC8-456C-4C69-8579-84379D80CF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1ABF7994-42A4-4E6B-B9E3-13A16DC0D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0FDEC70-D695-48AE-A027-D479087EE6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8DE3998-4152-4168-95E4-1EAD7F79E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02CDCE9-08C5-447B-8FFF-A1902323F7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5DB86E7-B504-430F-BFA7-EBC61BEC37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D5FDC56-E13A-4C7D-A602-9D39955541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FB091E5-E350-4287-BFAE-48205A32A8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20969A8-4DEB-4E19-A8F2-4A7F14015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4F1EA483-764C-4EF9-B7A3-882C7DDE18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2F5F9D6E-699A-4360-9730-E2C65C1F4A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22D73A30-D74A-4177-9489-C201EB72B8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1BAD378-70AB-4C53-8FB6-9E37810B9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F1E0702-FD3E-4935-A4F0-27BF788D07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4AAE06B-5588-4EA0-8B73-12E94A48A8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8D9B261-9E3D-41A8-8939-3C5B98A29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3B466BC-377F-46E2-AC43-8893EFDE54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BAE60BE-DBC8-40C9-A6D6-D5E9E71C8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127C28A-1083-460C-8322-46AD6A9641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18BF843-7022-404F-B728-5BC10FBB67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9B052DD9-BF2B-43C7-952A-D5FE0432DF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89452FE4-F93C-4A5E-B723-012AC4CE7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4360E047-34D6-4014-AE14-6E82475DB9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A6282AC0-AE46-454A-8B23-5C07DBA4F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526549-A8B7-434B-960B-11A5EDC92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8" name="Freeform: Shape 227">
            <a:extLst>
              <a:ext uri="{FF2B5EF4-FFF2-40B4-BE49-F238E27FC236}">
                <a16:creationId xmlns:a16="http://schemas.microsoft.com/office/drawing/2014/main" id="{C75C48E2-CDB9-4069-8964-960238272D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30" name="Group 229">
            <a:extLst>
              <a:ext uri="{FF2B5EF4-FFF2-40B4-BE49-F238E27FC236}">
                <a16:creationId xmlns:a16="http://schemas.microsoft.com/office/drawing/2014/main" id="{DC199DE0-77A6-474F-BED3-3725A17AA1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1" name="Straight Connector 230">
              <a:extLst>
                <a:ext uri="{FF2B5EF4-FFF2-40B4-BE49-F238E27FC236}">
                  <a16:creationId xmlns:a16="http://schemas.microsoft.com/office/drawing/2014/main" id="{7255A890-FC31-4351-9ACE-5DD3CA46D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5E1378A-A79C-4568-865D-0D7B3AD83C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AB12DBC-5F7C-4AB1-B227-E20C6CABF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0D3E1181-9D12-495B-BE71-C5784FB723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E0A8C9A1-A349-4D35-96E9-04D1343910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E096D4C-D2D3-435E-9572-10F62B3183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AB9BEB3-4C81-4DAB-9287-0EFEE8BB27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2EA5343-255E-4828-9109-F523E35C6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4E11D57-A01A-427E-9275-9CB3B5645F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C1A7606-EB9D-4E6E-A7E5-9E6F61603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797600C0-19D2-4D28-9C97-577D603CAA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61C0495-E0EA-40D4-89B1-60B4F3CDB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DCB3F12-C8FC-4507-B48D-9F71E07847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CAEE24A-5B32-4791-A745-C54E00D859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59E15CD-1268-4492-8400-E483AD4D41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E3D9089-7157-4A37-A56B-811B31551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0FAE4DF-42CF-4CE9-B0AA-8E3BEFD32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71A339B6-BDDC-4279-B1B0-4E1D908FAF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E67B740E-FB86-4CD9-AFF0-A57E3CA2D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A0BF21D4-EC38-4E06-80E2-FE77344EB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89659B1-49C2-4B23-B59B-7552BB8592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DB4DF5E-22E4-462A-918C-BE99CDC868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2A710CB0-6939-4FF3-B30C-674595DAA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307EE4F-993B-4E3C-8791-88E83AF802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50EFB7E-EAF2-440F-A03B-624F0751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628B1CEE-57C4-419E-A802-69C7C0431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A34811E-5B18-403E-B92F-3F94E2BAD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7A21F78-8407-48DD-8DAF-9B8FEA8CCD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12484EE-AACC-443D-8079-25E06B5030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61" name="Rectangle 260">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3" name="Rectangle 262">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5" name="Right Triangle 264">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13168" y="-261877"/>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9" name="Group 268">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0" name="Straight Connector 269">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Straight Connector 270">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2" name="Straight Connector 271">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Straight Connector 272">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5" name="Straight Connector 274">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7" name="Straight Connector 276">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9" name="Straight Connector 278">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1" name="Straight Connector 280">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2" name="Straight Connector 281">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3" name="Straight Connector 282">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5" name="Straight Connector 284">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7" name="Straight Connector 286">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8" name="Straight Connector 287">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9" name="Straight Connector 288">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0" name="Straight Connector 289">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1" name="Straight Connector 290">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2" name="Straight Connector 291">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3" name="Straight Connector 292">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4" name="Straight Connector 293">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5" name="Straight Connector 294">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6" name="Straight Connector 295">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7" name="Straight Connector 296">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8" name="Straight Connector 297">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solidFill>
              <a:schemeClr val="accent5">
                <a:lumMod val="50000"/>
                <a:alpha val="17000"/>
              </a:schemeClr>
            </a:solidFill>
            <a:ln>
              <a:solidFill>
                <a:schemeClr val="accent2">
                  <a:alpha val="1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tel 1">
            <a:extLst>
              <a:ext uri="{FF2B5EF4-FFF2-40B4-BE49-F238E27FC236}">
                <a16:creationId xmlns:a16="http://schemas.microsoft.com/office/drawing/2014/main" id="{1499B9DE-670B-BF77-1941-3ACE5361F545}"/>
              </a:ext>
            </a:extLst>
          </p:cNvPr>
          <p:cNvSpPr>
            <a:spLocks noGrp="1"/>
          </p:cNvSpPr>
          <p:nvPr>
            <p:ph type="title"/>
          </p:nvPr>
        </p:nvSpPr>
        <p:spPr>
          <a:xfrm>
            <a:off x="453141" y="168276"/>
            <a:ext cx="11347577" cy="2232200"/>
          </a:xfrm>
        </p:spPr>
        <p:txBody>
          <a:bodyPr vert="horz" lIns="91440" tIns="45720" rIns="91440" bIns="45720" rtlCol="0" anchor="b">
            <a:normAutofit/>
          </a:bodyPr>
          <a:lstStyle/>
          <a:p>
            <a:pPr algn="ctr"/>
            <a:r>
              <a:rPr lang="en-US" sz="5400" dirty="0" err="1"/>
              <a:t>Virtualiseringsprogramvare</a:t>
            </a:r>
            <a:endParaRPr lang="en-US" sz="5400" dirty="0"/>
          </a:p>
        </p:txBody>
      </p:sp>
      <p:pic>
        <p:nvPicPr>
          <p:cNvPr id="9" name="Bilde 8">
            <a:extLst>
              <a:ext uri="{FF2B5EF4-FFF2-40B4-BE49-F238E27FC236}">
                <a16:creationId xmlns:a16="http://schemas.microsoft.com/office/drawing/2014/main" id="{456D49F5-8524-013E-0112-17FD56B7C578}"/>
              </a:ext>
            </a:extLst>
          </p:cNvPr>
          <p:cNvPicPr>
            <a:picLocks noChangeAspect="1"/>
          </p:cNvPicPr>
          <p:nvPr/>
        </p:nvPicPr>
        <p:blipFill>
          <a:blip r:embed="rId3"/>
          <a:stretch>
            <a:fillRect/>
          </a:stretch>
        </p:blipFill>
        <p:spPr>
          <a:xfrm>
            <a:off x="1077433" y="3876542"/>
            <a:ext cx="2067376" cy="2371666"/>
          </a:xfrm>
          <a:prstGeom prst="rect">
            <a:avLst/>
          </a:prstGeom>
        </p:spPr>
      </p:pic>
      <p:pic>
        <p:nvPicPr>
          <p:cNvPr id="5" name="Bilde 4">
            <a:extLst>
              <a:ext uri="{FF2B5EF4-FFF2-40B4-BE49-F238E27FC236}">
                <a16:creationId xmlns:a16="http://schemas.microsoft.com/office/drawing/2014/main" id="{1BB5A6E3-FDF3-8233-3D1E-816A7546AD4A}"/>
              </a:ext>
            </a:extLst>
          </p:cNvPr>
          <p:cNvPicPr>
            <a:picLocks noChangeAspect="1"/>
          </p:cNvPicPr>
          <p:nvPr/>
        </p:nvPicPr>
        <p:blipFill>
          <a:blip r:embed="rId4"/>
          <a:stretch>
            <a:fillRect/>
          </a:stretch>
        </p:blipFill>
        <p:spPr>
          <a:xfrm>
            <a:off x="4143667" y="4390260"/>
            <a:ext cx="3864658" cy="1344229"/>
          </a:xfrm>
          <a:prstGeom prst="rect">
            <a:avLst/>
          </a:prstGeom>
        </p:spPr>
      </p:pic>
      <p:pic>
        <p:nvPicPr>
          <p:cNvPr id="8" name="Plassholder for innhold 6">
            <a:extLst>
              <a:ext uri="{FF2B5EF4-FFF2-40B4-BE49-F238E27FC236}">
                <a16:creationId xmlns:a16="http://schemas.microsoft.com/office/drawing/2014/main" id="{186D69BB-52C7-54D3-B76F-9D3DD00A1B1E}"/>
              </a:ext>
            </a:extLst>
          </p:cNvPr>
          <p:cNvPicPr>
            <a:picLocks noGrp="1" noChangeAspect="1"/>
          </p:cNvPicPr>
          <p:nvPr>
            <p:ph idx="1"/>
          </p:nvPr>
        </p:nvPicPr>
        <p:blipFill>
          <a:blip r:embed="rId5"/>
          <a:stretch>
            <a:fillRect/>
          </a:stretch>
        </p:blipFill>
        <p:spPr>
          <a:xfrm>
            <a:off x="8126980" y="4414920"/>
            <a:ext cx="3864658" cy="1294910"/>
          </a:xfrm>
          <a:prstGeom prst="rect">
            <a:avLst/>
          </a:prstGeom>
        </p:spPr>
      </p:pic>
    </p:spTree>
    <p:extLst>
      <p:ext uri="{BB962C8B-B14F-4D97-AF65-F5344CB8AC3E}">
        <p14:creationId xmlns:p14="http://schemas.microsoft.com/office/powerpoint/2010/main" val="1499166047"/>
      </p:ext>
    </p:extLst>
  </p:cSld>
  <p:clrMapOvr>
    <a:masterClrMapping/>
  </p:clrMapOvr>
</p:sld>
</file>

<file path=ppt/theme/theme1.xml><?xml version="1.0" encoding="utf-8"?>
<a:theme xmlns:a="http://schemas.openxmlformats.org/drawingml/2006/main" name="Sine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464</Words>
  <Application>Microsoft Office PowerPoint</Application>
  <PresentationFormat>Widescreen</PresentationFormat>
  <Paragraphs>73</Paragraphs>
  <Slides>17</Slides>
  <Notes>5</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17</vt:i4>
      </vt:variant>
    </vt:vector>
  </HeadingPairs>
  <TitlesOfParts>
    <vt:vector size="23" baseType="lpstr">
      <vt:lpstr>Arial</vt:lpstr>
      <vt:lpstr>Avenir Next LT Pro</vt:lpstr>
      <vt:lpstr>Calibri</vt:lpstr>
      <vt:lpstr>Posterama</vt:lpstr>
      <vt:lpstr>Segoe UI</vt:lpstr>
      <vt:lpstr>SineVTI</vt:lpstr>
      <vt:lpstr>Virtualisering og XaaS</vt:lpstr>
      <vt:lpstr>Hva er virtualisering?</vt:lpstr>
      <vt:lpstr>Fordeler</vt:lpstr>
      <vt:lpstr>Virtualisering av skrivebord</vt:lpstr>
      <vt:lpstr>Virtualisering av nettverk</vt:lpstr>
      <vt:lpstr>Mer virtualisering</vt:lpstr>
      <vt:lpstr>Hypervisor</vt:lpstr>
      <vt:lpstr>Virtualisering VS Cloud Computing</vt:lpstr>
      <vt:lpstr>Virtualiseringsprogramvare</vt:lpstr>
      <vt:lpstr>Viktigheten av virtualisering</vt:lpstr>
      <vt:lpstr>The layers</vt:lpstr>
      <vt:lpstr>XaaS (Anything as a Service)</vt:lpstr>
      <vt:lpstr>Infrastructure as a Service (IAAS)</vt:lpstr>
      <vt:lpstr>Platform as a Service (PAAS)</vt:lpstr>
      <vt:lpstr>Software as a Service (SAAS)</vt:lpstr>
      <vt:lpstr>PowerPoint-presentasjon</vt:lpstr>
      <vt:lpstr>Pizza As A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Virtualisering</dc:title>
  <dc:creator>Morten Bergfall</dc:creator>
  <cp:lastModifiedBy>Bergfall, Morten</cp:lastModifiedBy>
  <cp:revision>1</cp:revision>
  <dcterms:created xsi:type="dcterms:W3CDTF">2022-10-11T10:33:41Z</dcterms:created>
  <dcterms:modified xsi:type="dcterms:W3CDTF">2022-10-12T08:34:51Z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ec6f3c4-656f-44b6-be73-72350d231806_Enabled">
    <vt:lpwstr>true</vt:lpwstr>
  </property>
  <property fmtid="{D5CDD505-2E9C-101B-9397-08002B2CF9AE}" pid="3" name="MSIP_Label_8ec6f3c4-656f-44b6-be73-72350d231806_SetDate">
    <vt:lpwstr>2022-10-11T11:38:26Z</vt:lpwstr>
  </property>
  <property fmtid="{D5CDD505-2E9C-101B-9397-08002B2CF9AE}" pid="4" name="MSIP_Label_8ec6f3c4-656f-44b6-be73-72350d231806_Method">
    <vt:lpwstr>Privileged</vt:lpwstr>
  </property>
  <property fmtid="{D5CDD505-2E9C-101B-9397-08002B2CF9AE}" pid="5" name="MSIP_Label_8ec6f3c4-656f-44b6-be73-72350d231806_Name">
    <vt:lpwstr>8ec6f3c4-656f-44b6-be73-72350d231806</vt:lpwstr>
  </property>
  <property fmtid="{D5CDD505-2E9C-101B-9397-08002B2CF9AE}" pid="6" name="MSIP_Label_8ec6f3c4-656f-44b6-be73-72350d231806_SiteId">
    <vt:lpwstr>7e1792ae-4f1a-4ff7-b80b-57b69beb7168</vt:lpwstr>
  </property>
  <property fmtid="{D5CDD505-2E9C-101B-9397-08002B2CF9AE}" pid="7" name="MSIP_Label_8ec6f3c4-656f-44b6-be73-72350d231806_ActionId">
    <vt:lpwstr>9c75bdf1-b209-4ad6-8e4b-e80fc611bb1d</vt:lpwstr>
  </property>
  <property fmtid="{D5CDD505-2E9C-101B-9397-08002B2CF9AE}" pid="8" name="MSIP_Label_8ec6f3c4-656f-44b6-be73-72350d231806_ContentBits">
    <vt:lpwstr>2</vt:lpwstr>
  </property>
</Properties>
</file>