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982FD9-E45F-4556-9061-889F3FD46913}">
          <p14:sldIdLst>
            <p14:sldId id="256"/>
            <p14:sldId id="266"/>
            <p14:sldId id="257"/>
            <p14:sldId id="258"/>
            <p14:sldId id="259"/>
            <p14:sldId id="260"/>
            <p14:sldId id="261"/>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819135-7D4F-4F1E-AEFD-91C1B4F3ECD1}" v="42" dt="2023-01-01T13:26:30.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2"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55819135-7D4F-4F1E-AEFD-91C1B4F3ECD1}"/>
    <pc:docChg chg="undo custSel addSld delSld modSld sldOrd modSection">
      <pc:chgData name="Bergfall, Morten" userId="62d2bcde-d4bf-411e-acf5-b30b86483d79" providerId="ADAL" clId="{55819135-7D4F-4F1E-AEFD-91C1B4F3ECD1}" dt="2023-01-01T13:26:30.342" v="696" actId="20577"/>
      <pc:docMkLst>
        <pc:docMk/>
      </pc:docMkLst>
      <pc:sldChg chg="modSp mod">
        <pc:chgData name="Bergfall, Morten" userId="62d2bcde-d4bf-411e-acf5-b30b86483d79" providerId="ADAL" clId="{55819135-7D4F-4F1E-AEFD-91C1B4F3ECD1}" dt="2022-12-31T14:59:32.067" v="14" actId="20577"/>
        <pc:sldMkLst>
          <pc:docMk/>
          <pc:sldMk cId="3854381653" sldId="258"/>
        </pc:sldMkLst>
        <pc:spChg chg="mod">
          <ac:chgData name="Bergfall, Morten" userId="62d2bcde-d4bf-411e-acf5-b30b86483d79" providerId="ADAL" clId="{55819135-7D4F-4F1E-AEFD-91C1B4F3ECD1}" dt="2022-12-31T14:59:32.067" v="14" actId="20577"/>
          <ac:spMkLst>
            <pc:docMk/>
            <pc:sldMk cId="3854381653" sldId="258"/>
            <ac:spMk id="3" creationId="{AAA2D724-C761-4F75-9331-38FDE08CA6BE}"/>
          </ac:spMkLst>
        </pc:spChg>
      </pc:sldChg>
      <pc:sldChg chg="modSp mod">
        <pc:chgData name="Bergfall, Morten" userId="62d2bcde-d4bf-411e-acf5-b30b86483d79" providerId="ADAL" clId="{55819135-7D4F-4F1E-AEFD-91C1B4F3ECD1}" dt="2022-12-31T15:00:24.338" v="15" actId="21"/>
        <pc:sldMkLst>
          <pc:docMk/>
          <pc:sldMk cId="3098467155" sldId="259"/>
        </pc:sldMkLst>
        <pc:spChg chg="mod">
          <ac:chgData name="Bergfall, Morten" userId="62d2bcde-d4bf-411e-acf5-b30b86483d79" providerId="ADAL" clId="{55819135-7D4F-4F1E-AEFD-91C1B4F3ECD1}" dt="2022-12-31T15:00:24.338" v="15" actId="21"/>
          <ac:spMkLst>
            <pc:docMk/>
            <pc:sldMk cId="3098467155" sldId="259"/>
            <ac:spMk id="3" creationId="{AF08D8DE-384F-44ED-AA34-7E68E5F780C7}"/>
          </ac:spMkLst>
        </pc:spChg>
      </pc:sldChg>
      <pc:sldChg chg="modSp mod">
        <pc:chgData name="Bergfall, Morten" userId="62d2bcde-d4bf-411e-acf5-b30b86483d79" providerId="ADAL" clId="{55819135-7D4F-4F1E-AEFD-91C1B4F3ECD1}" dt="2022-12-31T15:40:45.220" v="16" actId="21"/>
        <pc:sldMkLst>
          <pc:docMk/>
          <pc:sldMk cId="2387326344" sldId="260"/>
        </pc:sldMkLst>
        <pc:spChg chg="mod">
          <ac:chgData name="Bergfall, Morten" userId="62d2bcde-d4bf-411e-acf5-b30b86483d79" providerId="ADAL" clId="{55819135-7D4F-4F1E-AEFD-91C1B4F3ECD1}" dt="2022-12-31T15:40:45.220" v="16" actId="21"/>
          <ac:spMkLst>
            <pc:docMk/>
            <pc:sldMk cId="2387326344" sldId="260"/>
            <ac:spMk id="3" creationId="{9D6B2B7B-8164-4F8C-863F-C810A93CE864}"/>
          </ac:spMkLst>
        </pc:spChg>
      </pc:sldChg>
      <pc:sldChg chg="modSp mod">
        <pc:chgData name="Bergfall, Morten" userId="62d2bcde-d4bf-411e-acf5-b30b86483d79" providerId="ADAL" clId="{55819135-7D4F-4F1E-AEFD-91C1B4F3ECD1}" dt="2022-12-31T15:56:48.281" v="21" actId="27636"/>
        <pc:sldMkLst>
          <pc:docMk/>
          <pc:sldMk cId="3650627582" sldId="263"/>
        </pc:sldMkLst>
        <pc:spChg chg="mod">
          <ac:chgData name="Bergfall, Morten" userId="62d2bcde-d4bf-411e-acf5-b30b86483d79" providerId="ADAL" clId="{55819135-7D4F-4F1E-AEFD-91C1B4F3ECD1}" dt="2022-12-31T15:56:48.281" v="21" actId="27636"/>
          <ac:spMkLst>
            <pc:docMk/>
            <pc:sldMk cId="3650627582" sldId="263"/>
            <ac:spMk id="3" creationId="{474332C2-E016-4701-B54B-F4C7926E72F4}"/>
          </ac:spMkLst>
        </pc:spChg>
      </pc:sldChg>
      <pc:sldChg chg="add del">
        <pc:chgData name="Bergfall, Morten" userId="62d2bcde-d4bf-411e-acf5-b30b86483d79" providerId="ADAL" clId="{55819135-7D4F-4F1E-AEFD-91C1B4F3ECD1}" dt="2022-12-31T15:56:16.145" v="19" actId="2696"/>
        <pc:sldMkLst>
          <pc:docMk/>
          <pc:sldMk cId="2567917179" sldId="264"/>
        </pc:sldMkLst>
      </pc:sldChg>
      <pc:sldChg chg="addSp delSp modSp new mod ord modClrScheme modAnim chgLayout">
        <pc:chgData name="Bergfall, Morten" userId="62d2bcde-d4bf-411e-acf5-b30b86483d79" providerId="ADAL" clId="{55819135-7D4F-4F1E-AEFD-91C1B4F3ECD1}" dt="2023-01-01T13:26:30.342" v="696" actId="20577"/>
        <pc:sldMkLst>
          <pc:docMk/>
          <pc:sldMk cId="917231512" sldId="266"/>
        </pc:sldMkLst>
        <pc:spChg chg="mod">
          <ac:chgData name="Bergfall, Morten" userId="62d2bcde-d4bf-411e-acf5-b30b86483d79" providerId="ADAL" clId="{55819135-7D4F-4F1E-AEFD-91C1B4F3ECD1}" dt="2023-01-01T13:15:26.353" v="252" actId="26606"/>
          <ac:spMkLst>
            <pc:docMk/>
            <pc:sldMk cId="917231512" sldId="266"/>
            <ac:spMk id="2" creationId="{1F2CD704-C35F-2758-C122-EEAFAD18A0E2}"/>
          </ac:spMkLst>
        </pc:spChg>
        <pc:spChg chg="mod">
          <ac:chgData name="Bergfall, Morten" userId="62d2bcde-d4bf-411e-acf5-b30b86483d79" providerId="ADAL" clId="{55819135-7D4F-4F1E-AEFD-91C1B4F3ECD1}" dt="2023-01-01T13:26:30.342" v="696" actId="20577"/>
          <ac:spMkLst>
            <pc:docMk/>
            <pc:sldMk cId="917231512" sldId="266"/>
            <ac:spMk id="3" creationId="{5029D215-D7E2-E3D0-FB45-D6EAAC76BB33}"/>
          </ac:spMkLst>
        </pc:spChg>
        <pc:spChg chg="add del mod">
          <ac:chgData name="Bergfall, Morten" userId="62d2bcde-d4bf-411e-acf5-b30b86483d79" providerId="ADAL" clId="{55819135-7D4F-4F1E-AEFD-91C1B4F3ECD1}" dt="2023-01-01T13:15:26.353" v="252" actId="26606"/>
          <ac:spMkLst>
            <pc:docMk/>
            <pc:sldMk cId="917231512" sldId="266"/>
            <ac:spMk id="10" creationId="{315E3628-2C83-8A0D-028A-48BDB0F88780}"/>
          </ac:spMkLst>
        </pc:spChg>
        <pc:picChg chg="add mod ord">
          <ac:chgData name="Bergfall, Morten" userId="62d2bcde-d4bf-411e-acf5-b30b86483d79" providerId="ADAL" clId="{55819135-7D4F-4F1E-AEFD-91C1B4F3ECD1}" dt="2023-01-01T13:15:38.311" v="255" actId="167"/>
          <ac:picMkLst>
            <pc:docMk/>
            <pc:sldMk cId="917231512" sldId="266"/>
            <ac:picMk id="5" creationId="{331704F1-90CC-63AF-F045-CA40218CBA5E}"/>
          </ac:picMkLst>
        </pc:picChg>
      </pc:sldChg>
      <pc:sldChg chg="modSp new del mod">
        <pc:chgData name="Bergfall, Morten" userId="62d2bcde-d4bf-411e-acf5-b30b86483d79" providerId="ADAL" clId="{55819135-7D4F-4F1E-AEFD-91C1B4F3ECD1}" dt="2022-12-31T14:25:32.988" v="12" actId="2696"/>
        <pc:sldMkLst>
          <pc:docMk/>
          <pc:sldMk cId="1474148122" sldId="266"/>
        </pc:sldMkLst>
        <pc:spChg chg="mod">
          <ac:chgData name="Bergfall, Morten" userId="62d2bcde-d4bf-411e-acf5-b30b86483d79" providerId="ADAL" clId="{55819135-7D4F-4F1E-AEFD-91C1B4F3ECD1}" dt="2022-12-31T14:21:18.684" v="11" actId="20577"/>
          <ac:spMkLst>
            <pc:docMk/>
            <pc:sldMk cId="1474148122" sldId="266"/>
            <ac:spMk id="2" creationId="{56AB20B6-012D-E4C1-CEF7-0833ACC3CE9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01.01.2023</a:t>
            </a:fld>
            <a:endParaRPr lang="nb-NO"/>
          </a:p>
        </p:txBody>
      </p:sp>
    </p:spTree>
    <p:extLst>
      <p:ext uri="{BB962C8B-B14F-4D97-AF65-F5344CB8AC3E}">
        <p14:creationId xmlns:p14="http://schemas.microsoft.com/office/powerpoint/2010/main" val="2005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9972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94205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01.01.2023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2139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17657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01.01.2023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0955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1518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12423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0236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287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51096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01.01.2023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529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01.01.2023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22973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DA8C0E1-603D-4BA5-BD74-F6C046090CFF}"/>
              </a:ext>
            </a:extLst>
          </p:cNvPr>
          <p:cNvSpPr>
            <a:spLocks noGrp="1"/>
          </p:cNvSpPr>
          <p:nvPr>
            <p:ph type="ctrTitle"/>
          </p:nvPr>
        </p:nvSpPr>
        <p:spPr/>
        <p:txBody>
          <a:bodyPr/>
          <a:lstStyle/>
          <a:p>
            <a:r>
              <a:rPr lang="en-US" dirty="0"/>
              <a:t>Windows client</a:t>
            </a:r>
            <a:br>
              <a:rPr lang="en-US" dirty="0"/>
            </a:br>
            <a:br>
              <a:rPr lang="en-US" dirty="0"/>
            </a:br>
            <a:r>
              <a:rPr lang="en-US" dirty="0"/>
              <a:t>Uke 5</a:t>
            </a:r>
            <a:br>
              <a:rPr lang="en-US" dirty="0"/>
            </a:br>
            <a:endParaRPr lang="en-US" dirty="0"/>
          </a:p>
        </p:txBody>
      </p:sp>
    </p:spTree>
    <p:extLst>
      <p:ext uri="{BB962C8B-B14F-4D97-AF65-F5344CB8AC3E}">
        <p14:creationId xmlns:p14="http://schemas.microsoft.com/office/powerpoint/2010/main" val="138985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AA34-B37C-43CF-97EF-FF26EA9A4492}"/>
              </a:ext>
            </a:extLst>
          </p:cNvPr>
          <p:cNvSpPr>
            <a:spLocks noGrp="1"/>
          </p:cNvSpPr>
          <p:nvPr>
            <p:ph type="title"/>
          </p:nvPr>
        </p:nvSpPr>
        <p:spPr/>
        <p:txBody>
          <a:bodyPr/>
          <a:lstStyle/>
          <a:p>
            <a:r>
              <a:rPr lang="nb-NO" dirty="0"/>
              <a:t>Windows Defender firewall</a:t>
            </a:r>
          </a:p>
        </p:txBody>
      </p:sp>
      <p:sp>
        <p:nvSpPr>
          <p:cNvPr id="3" name="Content Placeholder 2">
            <a:extLst>
              <a:ext uri="{FF2B5EF4-FFF2-40B4-BE49-F238E27FC236}">
                <a16:creationId xmlns:a16="http://schemas.microsoft.com/office/drawing/2014/main" id="{66E2F995-5175-44B1-84EA-C68A981841AB}"/>
              </a:ext>
            </a:extLst>
          </p:cNvPr>
          <p:cNvSpPr>
            <a:spLocks noGrp="1"/>
          </p:cNvSpPr>
          <p:nvPr>
            <p:ph idx="1"/>
          </p:nvPr>
        </p:nvSpPr>
        <p:spPr/>
        <p:txBody>
          <a:bodyPr/>
          <a:lstStyle/>
          <a:p>
            <a:pPr marL="0" indent="0">
              <a:buNone/>
            </a:pPr>
            <a:r>
              <a:rPr lang="nb-NO" dirty="0"/>
              <a:t>Windows Defender Firewall er den innebygde software firewallen i Windows.</a:t>
            </a:r>
          </a:p>
          <a:p>
            <a:pPr marL="0" indent="0">
              <a:buNone/>
            </a:pPr>
            <a:endParaRPr lang="nb-NO" dirty="0"/>
          </a:p>
          <a:p>
            <a:pPr marL="0" indent="0">
              <a:buNone/>
            </a:pPr>
            <a:r>
              <a:rPr lang="nb-NO" dirty="0"/>
              <a:t>Den beskytter hosten den ligger på fra uønsket trafikk. Den kan settes opp i forskjellige sikkerhetsnivåer på forskjellige tilkoblinger. Det vil si at man kan konfigurere et sett med regler når man er koblet til et nett man stoler på, og et annet regelsett når man er koblet til f.eks offentlig WiFi.</a:t>
            </a:r>
          </a:p>
          <a:p>
            <a:pPr marL="0" indent="0">
              <a:buNone/>
            </a:pPr>
            <a:endParaRPr lang="nb-NO" dirty="0"/>
          </a:p>
          <a:p>
            <a:pPr marL="0" indent="0">
              <a:buNone/>
            </a:pPr>
            <a:r>
              <a:rPr lang="nb-NO" dirty="0"/>
              <a:t>Man kan følge en wizard for å enkelt slippe programmer gjennom Firewall, eller man kan sette opp spesifike regler manuellt via Advanced Settings.</a:t>
            </a:r>
          </a:p>
          <a:p>
            <a:pPr marL="0" indent="0">
              <a:buNone/>
            </a:pPr>
            <a:endParaRPr lang="nb-NO" dirty="0"/>
          </a:p>
          <a:p>
            <a:pPr marL="0" indent="0">
              <a:buNone/>
            </a:pPr>
            <a:r>
              <a:rPr lang="nb-NO" dirty="0"/>
              <a:t>Praktisk! Gjør oppgave i boka på side 295</a:t>
            </a:r>
          </a:p>
        </p:txBody>
      </p:sp>
    </p:spTree>
    <p:extLst>
      <p:ext uri="{BB962C8B-B14F-4D97-AF65-F5344CB8AC3E}">
        <p14:creationId xmlns:p14="http://schemas.microsoft.com/office/powerpoint/2010/main" val="149226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331704F1-90CC-63AF-F045-CA40218CBA5E}"/>
              </a:ext>
            </a:extLst>
          </p:cNvPr>
          <p:cNvPicPr>
            <a:picLocks noChangeAspect="1"/>
          </p:cNvPicPr>
          <p:nvPr/>
        </p:nvPicPr>
        <p:blipFill>
          <a:blip r:embed="rId2"/>
          <a:stretch>
            <a:fillRect/>
          </a:stretch>
        </p:blipFill>
        <p:spPr>
          <a:xfrm>
            <a:off x="5865418" y="2382038"/>
            <a:ext cx="5353797" cy="1991003"/>
          </a:xfrm>
          <a:prstGeom prst="rect">
            <a:avLst/>
          </a:prstGeom>
        </p:spPr>
      </p:pic>
      <p:sp>
        <p:nvSpPr>
          <p:cNvPr id="2" name="Tittel 1">
            <a:extLst>
              <a:ext uri="{FF2B5EF4-FFF2-40B4-BE49-F238E27FC236}">
                <a16:creationId xmlns:a16="http://schemas.microsoft.com/office/drawing/2014/main" id="{1F2CD704-C35F-2758-C122-EEAFAD18A0E2}"/>
              </a:ext>
            </a:extLst>
          </p:cNvPr>
          <p:cNvSpPr>
            <a:spLocks noGrp="1"/>
          </p:cNvSpPr>
          <p:nvPr>
            <p:ph type="title"/>
          </p:nvPr>
        </p:nvSpPr>
        <p:spPr/>
        <p:txBody>
          <a:bodyPr/>
          <a:lstStyle/>
          <a:p>
            <a:r>
              <a:rPr lang="nb-NO" dirty="0"/>
              <a:t>Filsystem (</a:t>
            </a:r>
            <a:r>
              <a:rPr lang="nb-NO" dirty="0" err="1"/>
              <a:t>fs</a:t>
            </a:r>
            <a:r>
              <a:rPr lang="nb-NO" dirty="0"/>
              <a:t>)</a:t>
            </a:r>
          </a:p>
        </p:txBody>
      </p:sp>
      <p:sp>
        <p:nvSpPr>
          <p:cNvPr id="3" name="Plassholder for innhold 2">
            <a:extLst>
              <a:ext uri="{FF2B5EF4-FFF2-40B4-BE49-F238E27FC236}">
                <a16:creationId xmlns:a16="http://schemas.microsoft.com/office/drawing/2014/main" id="{5029D215-D7E2-E3D0-FB45-D6EAAC76BB33}"/>
              </a:ext>
            </a:extLst>
          </p:cNvPr>
          <p:cNvSpPr>
            <a:spLocks noGrp="1"/>
          </p:cNvSpPr>
          <p:nvPr>
            <p:ph idx="1"/>
          </p:nvPr>
        </p:nvSpPr>
        <p:spPr/>
        <p:txBody>
          <a:bodyPr>
            <a:normAutofit lnSpcReduction="10000"/>
          </a:bodyPr>
          <a:lstStyle/>
          <a:p>
            <a:r>
              <a:rPr lang="nb-NO" dirty="0"/>
              <a:t>En metode og en datastruktur operativsystemet bruker for å kontrollere hvordan data blir lagret og lastet.</a:t>
            </a:r>
            <a:br>
              <a:rPr lang="nb-NO" dirty="0"/>
            </a:br>
            <a:br>
              <a:rPr lang="nb-NO" dirty="0"/>
            </a:br>
            <a:r>
              <a:rPr lang="nb-NO" dirty="0"/>
              <a:t>Eksempler på hva et FS befatter seg med :</a:t>
            </a:r>
            <a:br>
              <a:rPr lang="nb-NO" dirty="0"/>
            </a:br>
            <a:endParaRPr lang="nb-NO" dirty="0"/>
          </a:p>
          <a:p>
            <a:r>
              <a:rPr lang="nb-NO" dirty="0"/>
              <a:t>Space </a:t>
            </a:r>
            <a:r>
              <a:rPr lang="nb-NO" dirty="0" err="1"/>
              <a:t>Managment</a:t>
            </a:r>
            <a:endParaRPr lang="nb-NO" dirty="0"/>
          </a:p>
          <a:p>
            <a:pPr lvl="1"/>
            <a:r>
              <a:rPr lang="nb-NO" dirty="0" err="1"/>
              <a:t>Allocation</a:t>
            </a:r>
            <a:r>
              <a:rPr lang="nb-NO" dirty="0"/>
              <a:t> / Cluster </a:t>
            </a:r>
            <a:r>
              <a:rPr lang="nb-NO" dirty="0" err="1"/>
              <a:t>Size</a:t>
            </a:r>
            <a:r>
              <a:rPr lang="nb-NO" dirty="0"/>
              <a:t> settes når vi </a:t>
            </a:r>
            <a:br>
              <a:rPr lang="nb-NO" dirty="0"/>
            </a:br>
            <a:r>
              <a:rPr lang="nb-NO" dirty="0"/>
              <a:t>formatterer</a:t>
            </a:r>
          </a:p>
          <a:p>
            <a:pPr lvl="1"/>
            <a:r>
              <a:rPr lang="nb-NO" dirty="0"/>
              <a:t>Avveining speed </a:t>
            </a:r>
            <a:r>
              <a:rPr lang="nb-NO" dirty="0" err="1"/>
              <a:t>vs</a:t>
            </a:r>
            <a:r>
              <a:rPr lang="nb-NO" dirty="0"/>
              <a:t> </a:t>
            </a:r>
            <a:r>
              <a:rPr lang="nb-NO" dirty="0" err="1"/>
              <a:t>storage</a:t>
            </a:r>
            <a:r>
              <a:rPr lang="nb-NO" dirty="0"/>
              <a:t> </a:t>
            </a:r>
            <a:r>
              <a:rPr lang="nb-NO" dirty="0" err="1"/>
              <a:t>usage</a:t>
            </a:r>
            <a:endParaRPr lang="nb-NO" dirty="0"/>
          </a:p>
          <a:p>
            <a:pPr lvl="1"/>
            <a:r>
              <a:rPr lang="nb-NO" dirty="0"/>
              <a:t>Fragmentering (HDD </a:t>
            </a:r>
            <a:r>
              <a:rPr lang="nb-NO" err="1"/>
              <a:t>vs</a:t>
            </a:r>
            <a:r>
              <a:rPr lang="nb-NO"/>
              <a:t> SSD)</a:t>
            </a:r>
            <a:endParaRPr lang="nb-NO" dirty="0"/>
          </a:p>
          <a:p>
            <a:endParaRPr lang="nb-NO" dirty="0"/>
          </a:p>
          <a:p>
            <a:r>
              <a:rPr lang="nb-NO" dirty="0"/>
              <a:t>Filnavn : Lengde / Case Sensitive</a:t>
            </a:r>
          </a:p>
          <a:p>
            <a:endParaRPr lang="nb-NO" dirty="0"/>
          </a:p>
          <a:p>
            <a:r>
              <a:rPr lang="nb-NO" dirty="0"/>
              <a:t>Metadata (NTFS Attributter, </a:t>
            </a:r>
            <a:r>
              <a:rPr lang="nb-NO" dirty="0" err="1"/>
              <a:t>Creation</a:t>
            </a:r>
            <a:r>
              <a:rPr lang="nb-NO" dirty="0"/>
              <a:t> Time, Last </a:t>
            </a:r>
            <a:r>
              <a:rPr lang="nb-NO" dirty="0" err="1"/>
              <a:t>Accessed</a:t>
            </a:r>
            <a:r>
              <a:rPr lang="nb-NO" dirty="0"/>
              <a:t>, etc. etc.)</a:t>
            </a:r>
          </a:p>
          <a:p>
            <a:pPr lvl="1"/>
            <a:endParaRPr lang="nb-NO" dirty="0"/>
          </a:p>
        </p:txBody>
      </p:sp>
    </p:spTree>
    <p:extLst>
      <p:ext uri="{BB962C8B-B14F-4D97-AF65-F5344CB8AC3E}">
        <p14:creationId xmlns:p14="http://schemas.microsoft.com/office/powerpoint/2010/main" val="9172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A3F7-376E-4A55-9274-0EFBEA1448F6}"/>
              </a:ext>
            </a:extLst>
          </p:cNvPr>
          <p:cNvSpPr>
            <a:spLocks noGrp="1"/>
          </p:cNvSpPr>
          <p:nvPr>
            <p:ph type="title"/>
          </p:nvPr>
        </p:nvSpPr>
        <p:spPr/>
        <p:txBody>
          <a:bodyPr/>
          <a:lstStyle/>
          <a:p>
            <a:r>
              <a:rPr lang="nb-NO" dirty="0"/>
              <a:t>Filsystemer</a:t>
            </a:r>
          </a:p>
        </p:txBody>
      </p:sp>
      <p:sp>
        <p:nvSpPr>
          <p:cNvPr id="3" name="Content Placeholder 2">
            <a:extLst>
              <a:ext uri="{FF2B5EF4-FFF2-40B4-BE49-F238E27FC236}">
                <a16:creationId xmlns:a16="http://schemas.microsoft.com/office/drawing/2014/main" id="{DBF4A3F7-F2D6-4122-BDDC-BA3E03CEA19A}"/>
              </a:ext>
            </a:extLst>
          </p:cNvPr>
          <p:cNvSpPr>
            <a:spLocks noGrp="1"/>
          </p:cNvSpPr>
          <p:nvPr>
            <p:ph idx="1"/>
          </p:nvPr>
        </p:nvSpPr>
        <p:spPr/>
        <p:txBody>
          <a:bodyPr>
            <a:normAutofit fontScale="92500"/>
          </a:bodyPr>
          <a:lstStyle/>
          <a:p>
            <a:pPr marL="0" indent="0">
              <a:buNone/>
            </a:pPr>
            <a:r>
              <a:rPr lang="nb-NO" dirty="0"/>
              <a:t>Filsystemet blir brukt av operativsystemet for å kontrollere hvordan data blir lagret og lest fra harddisk. </a:t>
            </a:r>
          </a:p>
          <a:p>
            <a:pPr marL="0" indent="0">
              <a:buNone/>
            </a:pPr>
            <a:endParaRPr lang="nb-NO" dirty="0"/>
          </a:p>
          <a:p>
            <a:pPr marL="0" indent="0">
              <a:buNone/>
            </a:pPr>
            <a:r>
              <a:rPr lang="nb-NO" dirty="0"/>
              <a:t>I Windows 10 så bruker vi i hovedsak 2 forskjellige filsystemer, FAT32 eller NTFS. </a:t>
            </a:r>
          </a:p>
          <a:p>
            <a:pPr marL="0" indent="0">
              <a:buNone/>
            </a:pPr>
            <a:endParaRPr lang="nb-NO" dirty="0"/>
          </a:p>
          <a:p>
            <a:pPr marL="0" indent="0">
              <a:buNone/>
            </a:pPr>
            <a:r>
              <a:rPr lang="nb-NO" dirty="0"/>
              <a:t>FAT, eller File Allocation Table er et eldre filsystem, og FAT systemet stammer helt tilbake fra de skulle lage et nytt filsystemer til disketter. FAT32, har fortsatt endel begrensninger i forhold til NTFS, men det kan være behov for å bruke systemet for bakoverkompatibilitet, eller bruke på bootable USB.</a:t>
            </a:r>
          </a:p>
          <a:p>
            <a:pPr marL="0" indent="0">
              <a:buNone/>
            </a:pPr>
            <a:endParaRPr lang="nb-NO" dirty="0"/>
          </a:p>
          <a:p>
            <a:pPr marL="0" indent="0">
              <a:buNone/>
            </a:pPr>
            <a:r>
              <a:rPr lang="nb-NO" dirty="0"/>
              <a:t>Når du formaterer en partisjon i Windows kan du velge mellom FAT32 og NTFS, hvor NTFS gir deg åpenbare fordeler som ACL, kompresjon, kryptering og vesentlig større partisjonstørrelser.</a:t>
            </a:r>
          </a:p>
          <a:p>
            <a:pPr marL="0" indent="0">
              <a:buNone/>
            </a:pPr>
            <a:endParaRPr lang="nb-NO" dirty="0"/>
          </a:p>
          <a:p>
            <a:pPr marL="0" indent="0">
              <a:buNone/>
            </a:pPr>
            <a:r>
              <a:rPr lang="nb-NO" dirty="0"/>
              <a:t>Se noen forskjeller listet opp på side 255 i boka.</a:t>
            </a:r>
          </a:p>
        </p:txBody>
      </p:sp>
    </p:spTree>
    <p:extLst>
      <p:ext uri="{BB962C8B-B14F-4D97-AF65-F5344CB8AC3E}">
        <p14:creationId xmlns:p14="http://schemas.microsoft.com/office/powerpoint/2010/main" val="371342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DBB9-2495-4ACC-9C73-6D0D79284889}"/>
              </a:ext>
            </a:extLst>
          </p:cNvPr>
          <p:cNvSpPr>
            <a:spLocks noGrp="1"/>
          </p:cNvSpPr>
          <p:nvPr>
            <p:ph type="title"/>
          </p:nvPr>
        </p:nvSpPr>
        <p:spPr/>
        <p:txBody>
          <a:bodyPr/>
          <a:lstStyle/>
          <a:p>
            <a:r>
              <a:rPr lang="nb-NO" dirty="0"/>
              <a:t>Konvertere fra fat til ntfs</a:t>
            </a:r>
          </a:p>
        </p:txBody>
      </p:sp>
      <p:sp>
        <p:nvSpPr>
          <p:cNvPr id="3" name="Content Placeholder 2">
            <a:extLst>
              <a:ext uri="{FF2B5EF4-FFF2-40B4-BE49-F238E27FC236}">
                <a16:creationId xmlns:a16="http://schemas.microsoft.com/office/drawing/2014/main" id="{AAA2D724-C761-4F75-9331-38FDE08CA6BE}"/>
              </a:ext>
            </a:extLst>
          </p:cNvPr>
          <p:cNvSpPr>
            <a:spLocks noGrp="1"/>
          </p:cNvSpPr>
          <p:nvPr>
            <p:ph idx="1"/>
          </p:nvPr>
        </p:nvSpPr>
        <p:spPr/>
        <p:txBody>
          <a:bodyPr/>
          <a:lstStyle/>
          <a:p>
            <a:pPr marL="0" indent="0">
              <a:buNone/>
            </a:pPr>
            <a:r>
              <a:rPr lang="nb-NO" dirty="0"/>
              <a:t>Det vanligste filsystemet man finner rundt i dagens IT er helt klart NTFS, men skulle man kommer over en FAT32 partisjon er det mulig å konvertere til NTFS med et kommandolinje verktøy.</a:t>
            </a:r>
          </a:p>
          <a:p>
            <a:pPr marL="0" indent="0">
              <a:buNone/>
            </a:pPr>
            <a:endParaRPr lang="nb-NO" dirty="0"/>
          </a:p>
          <a:p>
            <a:pPr marL="0" indent="0">
              <a:buNone/>
            </a:pPr>
            <a:r>
              <a:rPr lang="nb-NO" dirty="0"/>
              <a:t>Man kan konvertere fra FAT32 til NTFS, men ikke tilbake til FAT32.</a:t>
            </a:r>
          </a:p>
          <a:p>
            <a:pPr marL="0" indent="0">
              <a:buNone/>
            </a:pPr>
            <a:endParaRPr lang="nb-NO" dirty="0"/>
          </a:p>
          <a:p>
            <a:pPr marL="0" indent="0">
              <a:buNone/>
            </a:pPr>
            <a:r>
              <a:rPr lang="nb-NO" dirty="0"/>
              <a:t>Convert (drive:)/fs:ntfs</a:t>
            </a:r>
          </a:p>
          <a:p>
            <a:pPr marL="0" indent="0">
              <a:buNone/>
            </a:pPr>
            <a:endParaRPr lang="nb-NO" dirty="0"/>
          </a:p>
          <a:p>
            <a:pPr marL="0" indent="0">
              <a:buNone/>
            </a:pPr>
            <a:r>
              <a:rPr lang="nb-NO" dirty="0"/>
              <a:t>Eks: Convert D:/fs:ntfs</a:t>
            </a:r>
          </a:p>
        </p:txBody>
      </p:sp>
    </p:spTree>
    <p:extLst>
      <p:ext uri="{BB962C8B-B14F-4D97-AF65-F5344CB8AC3E}">
        <p14:creationId xmlns:p14="http://schemas.microsoft.com/office/powerpoint/2010/main" val="38543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C83F-F99F-4CD6-BB33-387453EDEC19}"/>
              </a:ext>
            </a:extLst>
          </p:cNvPr>
          <p:cNvSpPr>
            <a:spLocks noGrp="1"/>
          </p:cNvSpPr>
          <p:nvPr>
            <p:ph type="title"/>
          </p:nvPr>
        </p:nvSpPr>
        <p:spPr/>
        <p:txBody>
          <a:bodyPr/>
          <a:lstStyle/>
          <a:p>
            <a:r>
              <a:rPr lang="nb-NO" dirty="0"/>
              <a:t>Configuring Ntfs</a:t>
            </a:r>
          </a:p>
        </p:txBody>
      </p:sp>
      <p:sp>
        <p:nvSpPr>
          <p:cNvPr id="3" name="Content Placeholder 2">
            <a:extLst>
              <a:ext uri="{FF2B5EF4-FFF2-40B4-BE49-F238E27FC236}">
                <a16:creationId xmlns:a16="http://schemas.microsoft.com/office/drawing/2014/main" id="{AF08D8DE-384F-44ED-AA34-7E68E5F780C7}"/>
              </a:ext>
            </a:extLst>
          </p:cNvPr>
          <p:cNvSpPr>
            <a:spLocks noGrp="1"/>
          </p:cNvSpPr>
          <p:nvPr>
            <p:ph idx="1"/>
          </p:nvPr>
        </p:nvSpPr>
        <p:spPr/>
        <p:txBody>
          <a:bodyPr/>
          <a:lstStyle/>
          <a:p>
            <a:pPr marL="0" indent="0">
              <a:buNone/>
            </a:pPr>
            <a:r>
              <a:rPr lang="nb-NO" dirty="0"/>
              <a:t>NTFS kan som vi så på i kapittel 3 settes opp med ACL for tilgang.</a:t>
            </a:r>
          </a:p>
          <a:p>
            <a:pPr marL="0" indent="0">
              <a:buNone/>
            </a:pPr>
            <a:endParaRPr lang="nb-NO" dirty="0"/>
          </a:p>
          <a:p>
            <a:pPr marL="0" indent="0">
              <a:buNone/>
            </a:pPr>
            <a:r>
              <a:rPr lang="nb-NO" dirty="0"/>
              <a:t>I tillegg kan man sette på filkompresjon, og kryptering. Begge disse kan skrues på fra «Advanced Attributes»</a:t>
            </a:r>
          </a:p>
          <a:p>
            <a:pPr marL="0" indent="0">
              <a:buNone/>
            </a:pPr>
            <a:endParaRPr lang="nb-NO" dirty="0"/>
          </a:p>
          <a:p>
            <a:pPr marL="0" indent="0">
              <a:buNone/>
            </a:pPr>
            <a:endParaRPr lang="nb-NO" dirty="0"/>
          </a:p>
          <a:p>
            <a:pPr marL="0" indent="0">
              <a:buNone/>
            </a:pPr>
            <a:endParaRPr lang="nb-NO" dirty="0"/>
          </a:p>
        </p:txBody>
      </p:sp>
      <p:pic>
        <p:nvPicPr>
          <p:cNvPr id="5" name="Picture 4">
            <a:extLst>
              <a:ext uri="{FF2B5EF4-FFF2-40B4-BE49-F238E27FC236}">
                <a16:creationId xmlns:a16="http://schemas.microsoft.com/office/drawing/2014/main" id="{F8BA416E-EAEA-4D94-9725-020B277C3508}"/>
              </a:ext>
            </a:extLst>
          </p:cNvPr>
          <p:cNvPicPr>
            <a:picLocks noChangeAspect="1"/>
          </p:cNvPicPr>
          <p:nvPr/>
        </p:nvPicPr>
        <p:blipFill>
          <a:blip r:embed="rId2"/>
          <a:stretch>
            <a:fillRect/>
          </a:stretch>
        </p:blipFill>
        <p:spPr>
          <a:xfrm>
            <a:off x="4157392" y="990259"/>
            <a:ext cx="3877216" cy="4877481"/>
          </a:xfrm>
          <a:prstGeom prst="rect">
            <a:avLst/>
          </a:prstGeom>
        </p:spPr>
      </p:pic>
    </p:spTree>
    <p:extLst>
      <p:ext uri="{BB962C8B-B14F-4D97-AF65-F5344CB8AC3E}">
        <p14:creationId xmlns:p14="http://schemas.microsoft.com/office/powerpoint/2010/main" val="309846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B480-FB0A-4125-80CB-701F03521C92}"/>
              </a:ext>
            </a:extLst>
          </p:cNvPr>
          <p:cNvSpPr>
            <a:spLocks noGrp="1"/>
          </p:cNvSpPr>
          <p:nvPr>
            <p:ph type="title"/>
          </p:nvPr>
        </p:nvSpPr>
        <p:spPr/>
        <p:txBody>
          <a:bodyPr/>
          <a:lstStyle/>
          <a:p>
            <a:r>
              <a:rPr lang="nb-NO" dirty="0"/>
              <a:t>Configuring ntfs quota</a:t>
            </a:r>
          </a:p>
        </p:txBody>
      </p:sp>
      <p:sp>
        <p:nvSpPr>
          <p:cNvPr id="3" name="Content Placeholder 2">
            <a:extLst>
              <a:ext uri="{FF2B5EF4-FFF2-40B4-BE49-F238E27FC236}">
                <a16:creationId xmlns:a16="http://schemas.microsoft.com/office/drawing/2014/main" id="{9D6B2B7B-8164-4F8C-863F-C810A93CE864}"/>
              </a:ext>
            </a:extLst>
          </p:cNvPr>
          <p:cNvSpPr>
            <a:spLocks noGrp="1"/>
          </p:cNvSpPr>
          <p:nvPr>
            <p:ph idx="1"/>
          </p:nvPr>
        </p:nvSpPr>
        <p:spPr/>
        <p:txBody>
          <a:bodyPr/>
          <a:lstStyle/>
          <a:p>
            <a:pPr marL="0" indent="0">
              <a:buNone/>
            </a:pPr>
            <a:r>
              <a:rPr lang="nb-NO" dirty="0"/>
              <a:t>En annen funksjon på NTFS er å gi plassbegrensninger per volum eller per bruker.</a:t>
            </a:r>
          </a:p>
          <a:p>
            <a:pPr marL="0" indent="0">
              <a:buNone/>
            </a:pPr>
            <a:endParaRPr lang="nb-NO" dirty="0"/>
          </a:p>
          <a:p>
            <a:pPr marL="0" indent="0">
              <a:buNone/>
            </a:pPr>
            <a:r>
              <a:rPr lang="nb-NO" dirty="0"/>
              <a:t>Hvis man går på Properties på et volume kan man gå inn på Quota tab, og aktivere.</a:t>
            </a:r>
          </a:p>
          <a:p>
            <a:pPr marL="0" indent="0">
              <a:buNone/>
            </a:pPr>
            <a:endParaRPr lang="nb-NO" dirty="0"/>
          </a:p>
        </p:txBody>
      </p:sp>
    </p:spTree>
    <p:extLst>
      <p:ext uri="{BB962C8B-B14F-4D97-AF65-F5344CB8AC3E}">
        <p14:creationId xmlns:p14="http://schemas.microsoft.com/office/powerpoint/2010/main" val="238732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2D0E-D816-4B0D-BAB9-3B07FBC3A44A}"/>
              </a:ext>
            </a:extLst>
          </p:cNvPr>
          <p:cNvSpPr>
            <a:spLocks noGrp="1"/>
          </p:cNvSpPr>
          <p:nvPr>
            <p:ph type="title"/>
          </p:nvPr>
        </p:nvSpPr>
        <p:spPr/>
        <p:txBody>
          <a:bodyPr/>
          <a:lstStyle/>
          <a:p>
            <a:r>
              <a:rPr lang="nb-NO" dirty="0"/>
              <a:t>Devices og device manager</a:t>
            </a:r>
          </a:p>
        </p:txBody>
      </p:sp>
      <p:sp>
        <p:nvSpPr>
          <p:cNvPr id="3" name="Content Placeholder 2">
            <a:extLst>
              <a:ext uri="{FF2B5EF4-FFF2-40B4-BE49-F238E27FC236}">
                <a16:creationId xmlns:a16="http://schemas.microsoft.com/office/drawing/2014/main" id="{2DBC572D-F648-45FA-A624-F27B9479BE2C}"/>
              </a:ext>
            </a:extLst>
          </p:cNvPr>
          <p:cNvSpPr>
            <a:spLocks noGrp="1"/>
          </p:cNvSpPr>
          <p:nvPr>
            <p:ph idx="1"/>
          </p:nvPr>
        </p:nvSpPr>
        <p:spPr/>
        <p:txBody>
          <a:bodyPr/>
          <a:lstStyle/>
          <a:p>
            <a:pPr marL="0" indent="0">
              <a:buNone/>
            </a:pPr>
            <a:r>
              <a:rPr lang="nb-NO" dirty="0"/>
              <a:t>Sentralt i Windows har vi app som lar oss styre innstallasjon av alt av hardware innvendig og utvendig på våres maskin.</a:t>
            </a:r>
          </a:p>
          <a:p>
            <a:pPr marL="0" indent="0">
              <a:buNone/>
            </a:pPr>
            <a:endParaRPr lang="nb-NO" dirty="0"/>
          </a:p>
          <a:p>
            <a:pPr marL="0" indent="0">
              <a:buNone/>
            </a:pPr>
            <a:r>
              <a:rPr lang="nb-NO" dirty="0"/>
              <a:t>Dette kan gjøres med programmet Device Manager, eller også på Windows 10, «Devices». Devices er i tråd med andre input på Windows 10, en større og mer «brukerorientert» løsning, mens Device Manager er den faktiske MMCen som vi har sett flere av før.</a:t>
            </a:r>
          </a:p>
          <a:p>
            <a:pPr marL="0" indent="0">
              <a:buNone/>
            </a:pPr>
            <a:endParaRPr lang="nb-NO" dirty="0"/>
          </a:p>
          <a:p>
            <a:pPr marL="0" indent="0">
              <a:buNone/>
            </a:pPr>
            <a:r>
              <a:rPr lang="nb-NO" dirty="0"/>
              <a:t>All hardware vi bruker på våre maskiner trenger drivere for å virke. Veldig mye av dette er tilgjengelig på forhånd fra Windows, og de aller fleste moderne devices har såkallt Plug’n’Play funksjonalitet.</a:t>
            </a:r>
          </a:p>
        </p:txBody>
      </p:sp>
    </p:spTree>
    <p:extLst>
      <p:ext uri="{BB962C8B-B14F-4D97-AF65-F5344CB8AC3E}">
        <p14:creationId xmlns:p14="http://schemas.microsoft.com/office/powerpoint/2010/main" val="357011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B0AC-F927-4829-B471-2B873AD2E71E}"/>
              </a:ext>
            </a:extLst>
          </p:cNvPr>
          <p:cNvSpPr>
            <a:spLocks noGrp="1"/>
          </p:cNvSpPr>
          <p:nvPr>
            <p:ph type="title"/>
          </p:nvPr>
        </p:nvSpPr>
        <p:spPr/>
        <p:txBody>
          <a:bodyPr/>
          <a:lstStyle/>
          <a:p>
            <a:r>
              <a:rPr lang="nb-NO" dirty="0"/>
              <a:t>Device manager</a:t>
            </a:r>
          </a:p>
        </p:txBody>
      </p:sp>
      <p:sp>
        <p:nvSpPr>
          <p:cNvPr id="3" name="Content Placeholder 2">
            <a:extLst>
              <a:ext uri="{FF2B5EF4-FFF2-40B4-BE49-F238E27FC236}">
                <a16:creationId xmlns:a16="http://schemas.microsoft.com/office/drawing/2014/main" id="{FF438150-37B2-466F-8986-52C76DFD9621}"/>
              </a:ext>
            </a:extLst>
          </p:cNvPr>
          <p:cNvSpPr>
            <a:spLocks noGrp="1"/>
          </p:cNvSpPr>
          <p:nvPr>
            <p:ph idx="1"/>
          </p:nvPr>
        </p:nvSpPr>
        <p:spPr/>
        <p:txBody>
          <a:bodyPr/>
          <a:lstStyle/>
          <a:p>
            <a:pPr marL="0" indent="0">
              <a:buNone/>
            </a:pPr>
            <a:r>
              <a:rPr lang="nb-NO" dirty="0"/>
              <a:t>Device Manager er et hjelpemiddel vi bruker for blant annet:</a:t>
            </a:r>
          </a:p>
          <a:p>
            <a:pPr marL="0" indent="0">
              <a:buNone/>
            </a:pPr>
            <a:endParaRPr lang="nb-NO" dirty="0"/>
          </a:p>
          <a:p>
            <a:pPr>
              <a:buFontTx/>
              <a:buChar char="-"/>
            </a:pPr>
            <a:r>
              <a:rPr lang="nb-NO" dirty="0"/>
              <a:t>Se all hardware som er installert og koblet til maskinen</a:t>
            </a:r>
          </a:p>
          <a:p>
            <a:pPr>
              <a:buFontTx/>
              <a:buChar char="-"/>
            </a:pPr>
            <a:r>
              <a:rPr lang="nb-NO" dirty="0"/>
              <a:t>Se hvilken driver som er installert på hver device</a:t>
            </a:r>
          </a:p>
          <a:p>
            <a:pPr>
              <a:buFontTx/>
              <a:buChar char="-"/>
            </a:pPr>
            <a:r>
              <a:rPr lang="nb-NO" dirty="0"/>
              <a:t>Behandle og oppdatere drivere</a:t>
            </a:r>
          </a:p>
          <a:p>
            <a:pPr>
              <a:buFontTx/>
              <a:buChar char="-"/>
            </a:pPr>
            <a:r>
              <a:rPr lang="nb-NO" dirty="0"/>
              <a:t>Disable, enable og uninstall en device</a:t>
            </a:r>
          </a:p>
          <a:p>
            <a:pPr>
              <a:buFontTx/>
              <a:buChar char="-"/>
            </a:pPr>
            <a:r>
              <a:rPr lang="nb-NO" dirty="0"/>
              <a:t>Rollback driver</a:t>
            </a:r>
          </a:p>
          <a:p>
            <a:pPr>
              <a:buFontTx/>
              <a:buChar char="-"/>
            </a:pPr>
            <a:r>
              <a:rPr lang="nb-NO" dirty="0"/>
              <a:t>Feilsøking av devices</a:t>
            </a:r>
          </a:p>
        </p:txBody>
      </p:sp>
      <p:pic>
        <p:nvPicPr>
          <p:cNvPr id="5" name="Picture 4">
            <a:extLst>
              <a:ext uri="{FF2B5EF4-FFF2-40B4-BE49-F238E27FC236}">
                <a16:creationId xmlns:a16="http://schemas.microsoft.com/office/drawing/2014/main" id="{5BD6CD85-A298-4D93-8B2C-0631BFDFE774}"/>
              </a:ext>
            </a:extLst>
          </p:cNvPr>
          <p:cNvPicPr>
            <a:picLocks noChangeAspect="1"/>
          </p:cNvPicPr>
          <p:nvPr/>
        </p:nvPicPr>
        <p:blipFill>
          <a:blip r:embed="rId2"/>
          <a:stretch>
            <a:fillRect/>
          </a:stretch>
        </p:blipFill>
        <p:spPr>
          <a:xfrm>
            <a:off x="7476153" y="3014735"/>
            <a:ext cx="3296110" cy="733527"/>
          </a:xfrm>
          <a:prstGeom prst="rect">
            <a:avLst/>
          </a:prstGeom>
        </p:spPr>
      </p:pic>
      <p:pic>
        <p:nvPicPr>
          <p:cNvPr id="7" name="Picture 6">
            <a:extLst>
              <a:ext uri="{FF2B5EF4-FFF2-40B4-BE49-F238E27FC236}">
                <a16:creationId xmlns:a16="http://schemas.microsoft.com/office/drawing/2014/main" id="{E4C95574-3FCA-4C47-A4A4-433A9DEC2B34}"/>
              </a:ext>
            </a:extLst>
          </p:cNvPr>
          <p:cNvPicPr>
            <a:picLocks noChangeAspect="1"/>
          </p:cNvPicPr>
          <p:nvPr/>
        </p:nvPicPr>
        <p:blipFill>
          <a:blip r:embed="rId3"/>
          <a:stretch>
            <a:fillRect/>
          </a:stretch>
        </p:blipFill>
        <p:spPr>
          <a:xfrm>
            <a:off x="6384082" y="3920741"/>
            <a:ext cx="3715268" cy="2019582"/>
          </a:xfrm>
          <a:prstGeom prst="rect">
            <a:avLst/>
          </a:prstGeom>
        </p:spPr>
      </p:pic>
    </p:spTree>
    <p:extLst>
      <p:ext uri="{BB962C8B-B14F-4D97-AF65-F5344CB8AC3E}">
        <p14:creationId xmlns:p14="http://schemas.microsoft.com/office/powerpoint/2010/main" val="34050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AD9E-B4C9-4012-87E3-631D3DDDAA79}"/>
              </a:ext>
            </a:extLst>
          </p:cNvPr>
          <p:cNvSpPr>
            <a:spLocks noGrp="1"/>
          </p:cNvSpPr>
          <p:nvPr>
            <p:ph type="title"/>
          </p:nvPr>
        </p:nvSpPr>
        <p:spPr/>
        <p:txBody>
          <a:bodyPr/>
          <a:lstStyle/>
          <a:p>
            <a:r>
              <a:rPr lang="nb-NO" dirty="0"/>
              <a:t>Printer</a:t>
            </a:r>
          </a:p>
        </p:txBody>
      </p:sp>
      <p:sp>
        <p:nvSpPr>
          <p:cNvPr id="3" name="Content Placeholder 2">
            <a:extLst>
              <a:ext uri="{FF2B5EF4-FFF2-40B4-BE49-F238E27FC236}">
                <a16:creationId xmlns:a16="http://schemas.microsoft.com/office/drawing/2014/main" id="{474332C2-E016-4701-B54B-F4C7926E72F4}"/>
              </a:ext>
            </a:extLst>
          </p:cNvPr>
          <p:cNvSpPr>
            <a:spLocks noGrp="1"/>
          </p:cNvSpPr>
          <p:nvPr>
            <p:ph idx="1"/>
          </p:nvPr>
        </p:nvSpPr>
        <p:spPr/>
        <p:txBody>
          <a:bodyPr>
            <a:normAutofit fontScale="92500" lnSpcReduction="10000"/>
          </a:bodyPr>
          <a:lstStyle/>
          <a:p>
            <a:pPr marL="0" indent="0">
              <a:buNone/>
            </a:pPr>
            <a:r>
              <a:rPr lang="nb-NO" dirty="0"/>
              <a:t>Printere har et historisk rykte på seg til å være vanskelige å jobbe med. Dette har jo mye rot i virkeligheten, men dagens printere og software har blitt veldig enkle å jobbe med.</a:t>
            </a:r>
          </a:p>
          <a:p>
            <a:pPr marL="0" indent="0">
              <a:buNone/>
            </a:pPr>
            <a:endParaRPr lang="nb-NO" dirty="0"/>
          </a:p>
          <a:p>
            <a:pPr marL="0" indent="0">
              <a:buNone/>
            </a:pPr>
            <a:r>
              <a:rPr lang="nb-NO" dirty="0"/>
              <a:t>Alle vanlige printere som selges over disk er Plug’n’Play, og Windows vil kunne bruke dem veldig fort bare ved å koble den til maskinen, og la Windows installere standarddrivere. Man kan tilogmed bruke Windows’ innebygde print og scan programmer, og er ikke avhengig av å laste ned leverandøren sine spesialprogrammer. Disse programmene vil kunne gi mere spesialfunksjoner for printer/scanner, men vil også mest sannsynlig anbefale deg å abonnere på blekk – og ikke slutte å mase om det heller </a:t>
            </a:r>
            <a:r>
              <a:rPr lang="nb-NO" dirty="0">
                <a:sym typeface="Wingdings" panose="05000000000000000000" pitchFamily="2" charset="2"/>
              </a:rPr>
              <a:t></a:t>
            </a:r>
          </a:p>
          <a:p>
            <a:pPr marL="0" indent="0">
              <a:buNone/>
            </a:pPr>
            <a:endParaRPr lang="nb-NO" dirty="0">
              <a:sym typeface="Wingdings" panose="05000000000000000000" pitchFamily="2" charset="2"/>
            </a:endParaRPr>
          </a:p>
          <a:p>
            <a:pPr marL="0" indent="0">
              <a:buNone/>
            </a:pPr>
            <a:r>
              <a:rPr lang="nb-NO" dirty="0">
                <a:sym typeface="Wingdings" panose="05000000000000000000" pitchFamily="2" charset="2"/>
              </a:rPr>
              <a:t>Det vanligste i produksjonsmiljøer er Nettverksprintere. Installasjon av dette er noe anderledes, men kan fortsatt gjennomføres ved hjelp av Windows sin add a new printer Wizard. I et servermiljø er det vanlig at vi pusher ut printerkonfig ved hjelp av GPO. </a:t>
            </a:r>
          </a:p>
          <a:p>
            <a:pPr marL="0" indent="0">
              <a:buNone/>
            </a:pPr>
            <a:endParaRPr lang="nb-NO" dirty="0">
              <a:sym typeface="Wingdings" panose="05000000000000000000" pitchFamily="2" charset="2"/>
            </a:endParaRPr>
          </a:p>
          <a:p>
            <a:pPr marL="0" indent="0">
              <a:buNone/>
            </a:pPr>
            <a:r>
              <a:rPr lang="nb-NO" dirty="0">
                <a:sym typeface="Wingdings" panose="05000000000000000000" pitchFamily="2" charset="2"/>
              </a:rPr>
              <a:t>Under Devices and Printers får vi opp alle installerte printere for maskinen, og kan gjøre basic konfig via Properties.</a:t>
            </a:r>
          </a:p>
          <a:p>
            <a:pPr marL="0" indent="0">
              <a:buNone/>
            </a:pPr>
            <a:endParaRPr lang="nb-NO" dirty="0">
              <a:sym typeface="Wingdings" panose="05000000000000000000" pitchFamily="2" charset="2"/>
            </a:endParaRPr>
          </a:p>
        </p:txBody>
      </p:sp>
    </p:spTree>
    <p:extLst>
      <p:ext uri="{BB962C8B-B14F-4D97-AF65-F5344CB8AC3E}">
        <p14:creationId xmlns:p14="http://schemas.microsoft.com/office/powerpoint/2010/main" val="3650627582"/>
      </p:ext>
    </p:extLst>
  </p:cSld>
  <p:clrMapOvr>
    <a:masterClrMapping/>
  </p:clrMapOvr>
</p:sld>
</file>

<file path=ppt/theme/theme1.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2946</TotalTime>
  <Words>819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10</vt:i4>
      </vt:variant>
    </vt:vector>
  </HeadingPairs>
  <TitlesOfParts>
    <vt:vector size="13" baseType="lpstr">
      <vt:lpstr>Arial</vt:lpstr>
      <vt:lpstr>Calibri</vt:lpstr>
      <vt:lpstr>Kantoorthema</vt:lpstr>
      <vt:lpstr>Windows client  Uke 5 </vt:lpstr>
      <vt:lpstr>Filsystem (fs)</vt:lpstr>
      <vt:lpstr>Filsystemer</vt:lpstr>
      <vt:lpstr>Konvertere fra fat til ntfs</vt:lpstr>
      <vt:lpstr>Configuring Ntfs</vt:lpstr>
      <vt:lpstr>Configuring ntfs quota</vt:lpstr>
      <vt:lpstr>Devices og device manager</vt:lpstr>
      <vt:lpstr>Device manager</vt:lpstr>
      <vt:lpstr>Printer</vt:lpstr>
      <vt:lpstr>Windows Defender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Frank Gulli</dc:creator>
  <cp:lastModifiedBy>Bergfall, Morten</cp:lastModifiedBy>
  <cp:revision>5</cp:revision>
  <dcterms:created xsi:type="dcterms:W3CDTF">2021-12-05T15:07:34Z</dcterms:created>
  <dcterms:modified xsi:type="dcterms:W3CDTF">2023-01-01T13:26:30Z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2022-12-31T14:18:22Z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53960c5e-5079-412f-8d06-ecfa24abcd1a</vt:lpwstr>
  </property>
  <property fmtid="{D5CDD505-2E9C-101B-9397-08002B2CF9AE}" pid="8" name="MSIP_Label_8ec6f3c4-656f-44b6-be73-72350d231806_ContentBits">
    <vt:lpwstr>2</vt:lpwstr>
  </property>
</Properties>
</file>