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76" r:id="rId6"/>
    <p:sldId id="268" r:id="rId7"/>
    <p:sldId id="274" r:id="rId8"/>
    <p:sldId id="270" r:id="rId9"/>
    <p:sldId id="271" r:id="rId10"/>
    <p:sldId id="272" r:id="rId11"/>
    <p:sldId id="273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982FD9-E45F-4556-9061-889F3FD46913}">
          <p14:sldIdLst>
            <p14:sldId id="256"/>
            <p14:sldId id="257"/>
            <p14:sldId id="258"/>
            <p14:sldId id="269"/>
            <p14:sldId id="276"/>
            <p14:sldId id="268"/>
            <p14:sldId id="274"/>
            <p14:sldId id="270"/>
            <p14:sldId id="271"/>
            <p14:sldId id="272"/>
            <p14:sldId id="273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E9D21-1FF7-473E-A649-695B37939A31}" v="5" dt="2024-01-07T18:33:17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49859" autoAdjust="0"/>
  </p:normalViewPr>
  <p:slideViewPr>
    <p:cSldViewPr snapToGrid="0">
      <p:cViewPr varScale="1">
        <p:scale>
          <a:sx n="86" d="100"/>
          <a:sy n="86" d="100"/>
        </p:scale>
        <p:origin x="533" y="48"/>
      </p:cViewPr>
      <p:guideLst/>
    </p:cSldViewPr>
  </p:slideViewPr>
  <p:outlineViewPr>
    <p:cViewPr>
      <p:scale>
        <a:sx n="33" d="100"/>
        <a:sy n="33" d="100"/>
      </p:scale>
      <p:origin x="0" y="-72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32A55-C2CE-47AC-ABAE-38948DE5CFF7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54BB7-0DED-4E5F-877F-30269182AC7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2304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5413" y="648970"/>
            <a:ext cx="103632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45870" y="5849141"/>
            <a:ext cx="2844565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5869" y="6341926"/>
            <a:ext cx="28448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594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83828" cy="2318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972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840129" cy="32439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05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7036-A87E-43B7-90CA-D9537E049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0367C-5108-43B7-9E25-DE390E5DC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4FA18-F15A-4B61-A4A3-C02938B7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01E6-2B17-434C-936C-1287B1AD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89BA6-0957-483B-B7B5-7615B115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C3C6-00B5-43BC-9C28-A2F22C921E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39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657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55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518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23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236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87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72903" cy="1454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96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766987" cy="2379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295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12192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36947" y="62631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826054-F3B3-421D-838E-923FBCA282AE}" type="datetimeFigureOut">
              <a:rPr lang="nb-NO" smtClean="0"/>
              <a:t>07.01.2024</a:t>
            </a:fld>
            <a:endParaRPr lang="nb-NO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23384" y="1409496"/>
            <a:ext cx="10884219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853021" y="6263120"/>
            <a:ext cx="35098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b-NO"/>
          </a:p>
        </p:txBody>
      </p:sp>
      <p:sp>
        <p:nvSpPr>
          <p:cNvPr id="6" name="MSIPCMContentMarking" descr="{&quot;HashCode&quot;:-35039338,&quot;Placement&quot;:&quot;Footer&quot;,&quot;Top&quot;:521.6203,&quot;Left&quot;:409.612671,&quot;SlideWidth&quot;:960,&quot;SlideHeight&quot;:540}">
            <a:extLst>
              <a:ext uri="{FF2B5EF4-FFF2-40B4-BE49-F238E27FC236}">
                <a16:creationId xmlns:a16="http://schemas.microsoft.com/office/drawing/2014/main" id="{79566A48-75C7-4C40-BAB0-B65C9BC1EEB8}"/>
              </a:ext>
            </a:extLst>
          </p:cNvPr>
          <p:cNvSpPr txBox="1"/>
          <p:nvPr userDrawn="1"/>
        </p:nvSpPr>
        <p:spPr>
          <a:xfrm>
            <a:off x="5202081" y="6624578"/>
            <a:ext cx="1787839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nb-NO" sz="900">
                <a:solidFill>
                  <a:srgbClr val="000000"/>
                </a:solidFill>
                <a:latin typeface="Arial" panose="020B0604020202020204" pitchFamily="34" charset="0"/>
              </a:rPr>
              <a:t>Classification: Restricted (V2)</a:t>
            </a:r>
          </a:p>
        </p:txBody>
      </p:sp>
    </p:spTree>
    <p:extLst>
      <p:ext uri="{BB962C8B-B14F-4D97-AF65-F5344CB8AC3E}">
        <p14:creationId xmlns:p14="http://schemas.microsoft.com/office/powerpoint/2010/main" val="322973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DA8C0E1-603D-4BA5-BD74-F6C046090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client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Nettverk</a:t>
            </a:r>
            <a:br>
              <a:rPr lang="en-US" dirty="0"/>
            </a:br>
            <a:endParaRPr lang="en-US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6DB02453-030A-C3F5-BF4D-638D0735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758" y="12032"/>
            <a:ext cx="5045242" cy="692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5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B5981FA5-9125-4614-27E5-C2947A9D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496" y="473076"/>
            <a:ext cx="5250123" cy="697783"/>
          </a:xfrm>
        </p:spPr>
        <p:txBody>
          <a:bodyPr anchor="t">
            <a:normAutofit/>
          </a:bodyPr>
          <a:lstStyle/>
          <a:p>
            <a:r>
              <a:rPr lang="nb-NO" dirty="0"/>
              <a:t>DNS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20B8FD2-B2F7-A3A7-FD9B-FF91F02FA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b-NO" sz="1700" dirty="0" err="1"/>
              <a:t>Domain</a:t>
            </a:r>
            <a:r>
              <a:rPr lang="nb-NO" sz="1700" dirty="0"/>
              <a:t> </a:t>
            </a:r>
            <a:r>
              <a:rPr lang="nb-NO" sz="1700" dirty="0" err="1"/>
              <a:t>Name</a:t>
            </a:r>
            <a:r>
              <a:rPr lang="nb-NO" sz="1700" dirty="0"/>
              <a:t> Service 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nb-NO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Forward Lookup Zones - Her lager vi records </a:t>
            </a:r>
            <a:r>
              <a:rPr lang="en-US" sz="1700" dirty="0" err="1"/>
              <a:t>som</a:t>
            </a:r>
            <a:r>
              <a:rPr lang="en-US" sz="1700" dirty="0"/>
              <a:t> </a:t>
            </a:r>
            <a:r>
              <a:rPr lang="en-US" sz="1700" dirty="0" err="1"/>
              <a:t>skal</a:t>
            </a:r>
            <a:r>
              <a:rPr lang="en-US" sz="1700" dirty="0"/>
              <a:t> </a:t>
            </a:r>
            <a:r>
              <a:rPr lang="en-US" sz="1700" dirty="0" err="1"/>
              <a:t>slås</a:t>
            </a:r>
            <a:r>
              <a:rPr lang="en-US" sz="1700" dirty="0"/>
              <a:t> </a:t>
            </a:r>
            <a:r>
              <a:rPr lang="en-US" sz="1700" dirty="0" err="1"/>
              <a:t>opp</a:t>
            </a:r>
            <a:r>
              <a:rPr lang="en-US" sz="1700" dirty="0"/>
              <a:t> </a:t>
            </a:r>
            <a:r>
              <a:rPr lang="en-US" sz="1700" dirty="0" err="1"/>
              <a:t>fra</a:t>
            </a:r>
            <a:r>
              <a:rPr lang="en-US" sz="1700" dirty="0"/>
              <a:t> </a:t>
            </a:r>
            <a:r>
              <a:rPr lang="en-US" sz="1700" dirty="0" err="1"/>
              <a:t>navn</a:t>
            </a:r>
            <a:r>
              <a:rPr lang="en-US" sz="1700" dirty="0"/>
              <a:t> </a:t>
            </a:r>
            <a:r>
              <a:rPr lang="en-US" sz="1700" dirty="0" err="1"/>
              <a:t>til</a:t>
            </a:r>
            <a:r>
              <a:rPr lang="en-US" sz="1700" dirty="0"/>
              <a:t> IP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effectLst/>
              </a:rPr>
              <a:t>A Reverse Lookup Zone – </a:t>
            </a:r>
            <a:r>
              <a:rPr lang="nb-NO" sz="1700" b="0" i="0" dirty="0">
                <a:effectLst/>
              </a:rPr>
              <a:t>Her legger vi IP adresser som skal slås opp til navn</a:t>
            </a:r>
            <a:endParaRPr lang="nb-NO" sz="1700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nb-NO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b-NO" sz="1700" dirty="0"/>
              <a:t>Active Directory klienter bruker DNS for å lokalisere domene-kontrolleren («DC Locator») 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44E4275E-8D4B-EF03-6C8C-5AF7E690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500"/>
            <a:ext cx="6096000" cy="266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177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209313-4729-C4D6-D5A1-6CD5D8F1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DHCP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5D19994-22A6-87D7-162A-801D1D6B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 å kunne fungere på et TCP/IP-nettverk trenger vi som et absolutt minimum tre settings :</a:t>
            </a:r>
          </a:p>
          <a:p>
            <a:pPr lvl="1"/>
            <a:r>
              <a:rPr lang="nb-NO" dirty="0"/>
              <a:t>IP adresse</a:t>
            </a:r>
          </a:p>
          <a:p>
            <a:pPr lvl="1"/>
            <a:r>
              <a:rPr lang="nb-NO" dirty="0" err="1"/>
              <a:t>Subnet</a:t>
            </a:r>
            <a:r>
              <a:rPr lang="nb-NO" dirty="0"/>
              <a:t> Mask</a:t>
            </a:r>
          </a:p>
          <a:p>
            <a:pPr lvl="1"/>
            <a:r>
              <a:rPr lang="nb-NO" dirty="0" err="1"/>
              <a:t>Default</a:t>
            </a:r>
            <a:r>
              <a:rPr lang="nb-NO" dirty="0"/>
              <a:t> Gateway</a:t>
            </a:r>
          </a:p>
          <a:p>
            <a:pPr lvl="1"/>
            <a:endParaRPr lang="nb-NO" dirty="0"/>
          </a:p>
          <a:p>
            <a:r>
              <a:rPr lang="nb-NO" dirty="0"/>
              <a:t>Dette kan vi gi manuelt (sånn som vi har gjort hittil på VM-ene våre)</a:t>
            </a:r>
          </a:p>
          <a:p>
            <a:endParaRPr lang="nb-NO" dirty="0"/>
          </a:p>
          <a:p>
            <a:r>
              <a:rPr lang="nb-NO" dirty="0"/>
              <a:t>Eller de kan gis dynamisk fra en DHCP-server</a:t>
            </a:r>
          </a:p>
        </p:txBody>
      </p:sp>
    </p:spTree>
    <p:extLst>
      <p:ext uri="{BB962C8B-B14F-4D97-AF65-F5344CB8AC3E}">
        <p14:creationId xmlns:p14="http://schemas.microsoft.com/office/powerpoint/2010/main" val="3739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8945-53C2-46A6-BB14-A85BF30C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Configure 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0CD5-724E-4A75-A87A-12462698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Network Interface Card, eller Network Adapter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All hardware som installeres på maskinen trenger drivere som vi snakket om i forrige kapittel. Nettverkskort er intet unntak, og trenger naturligvis en driver for å kunne virke. Man kan installere drivere til nettverkskort på samme måte som andre devices, ved å bruke Device Manager.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Nettverkskort har blitt ekstremt vanlig, og vil i alle vanlige tilfeller være integrert i hovedkortet. Derfor vil gjerne spesielle drivere til nettverkskort følge med hovedkortet ved salg, eller skaffes fra websiden til produktet.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Gå inn på din virtuelle maskin og ta en titt på Properties på nettverkskortet. Ser vi noe spesiellt med dette virtuelle kortet kontra det fysiske på vår egen maskin?</a:t>
            </a:r>
          </a:p>
        </p:txBody>
      </p:sp>
    </p:spTree>
    <p:extLst>
      <p:ext uri="{BB962C8B-B14F-4D97-AF65-F5344CB8AC3E}">
        <p14:creationId xmlns:p14="http://schemas.microsoft.com/office/powerpoint/2010/main" val="329518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AE8F-CCF1-4875-93A5-3D19D050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Nic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F7045-EA52-4650-B809-BA228DE57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Mulige feil på Network hardware: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NICet står ikke på Microsoft Hardware Compatability List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Utdaterte Drivere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NICet ikke gjenkjent av Windows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Feil konfigurasjon på kort vs nettverk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Problem med kabling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Problem med sammenkoblingsenheter, som switch eller router</a:t>
            </a:r>
          </a:p>
        </p:txBody>
      </p:sp>
    </p:spTree>
    <p:extLst>
      <p:ext uri="{BB962C8B-B14F-4D97-AF65-F5344CB8AC3E}">
        <p14:creationId xmlns:p14="http://schemas.microsoft.com/office/powerpoint/2010/main" val="3868140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97C5-C357-4BEE-A28C-5176B6A5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Network and internet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3005F-5AF8-4BC7-9705-A803D43C8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/>
              <a:t>For å komme til Network and Internet GUI kan man enkelt trykke på nettverksikonet nede i systembar/notification area høyre på taskbar.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Man kommer også dit via Windows Settings, som vi fant ved å høyreklikke på Startknappen.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Her kan man koble til kablet nettverk, som vi allerede har prøvd med VMene våres, eller man kan koble til WiFi. For å konfigurere en Network Adapter går man på Adapter Options og leter frem til TCP/IP innstillingene.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Man kan også sette inn IP informasjon i Windows 10 sin GUI versjon, som vi så på uke 1.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En snarvei til å koble til WiFi er også å trykke på Nettverksikonet nede til høyre, hvis man har installert et WiFi kort på maskinen. Dette får vi ikke testet i laben, så les om WiFi i boken mellom side 317 og 324.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Test evt på egen laptop hvis man har, dette er noe de aller fleste har vært borti før!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0198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275D-0948-4EB3-A7DC-641CBB20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Wifi sikkerhet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24FC-E462-492F-8903-809364F4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Som vi gikk igjennom i Network Fundementals er det et par tiltak man kan gjøre for å sikre sitt trådløse nettverk. Dette gjøres isåfall på Accesspunktet eller den trådløse routeren man bruker.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Eksempler på herding av WiFi inkluderer: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Disable SSID broadcast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Lag en MAC adress filter liste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Bruk så sterk kryptering som dine devices støtter. Absolutt minimum WPA, anbefaler WPA2 og gjerne WPA 3 hvis du kan. Unngå bruk av WEP så fremt mulig.</a:t>
            </a:r>
          </a:p>
        </p:txBody>
      </p:sp>
    </p:spTree>
    <p:extLst>
      <p:ext uri="{BB962C8B-B14F-4D97-AF65-F5344CB8AC3E}">
        <p14:creationId xmlns:p14="http://schemas.microsoft.com/office/powerpoint/2010/main" val="378283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3606-B279-4A7A-AD9C-FDEA24B3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Wifi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3B8C-4B9A-4496-A2DD-8D1C1E7B6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WiFi troubleshooting i Windows er i stor grad likt som kablet, med unntak av de tingene som går spesifikt på trådløse signaler.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Sjekk at du har forbindelse med accesspoint/router.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Sjekk at wifi innstillingene er konfigurert likt som access point.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Sjekk at ditt nettverkskort støtter den WiFi standarden som access point sender.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Se etter mulige grunner til signaltap og signalforstyrrelser.</a:t>
            </a:r>
          </a:p>
        </p:txBody>
      </p:sp>
    </p:spTree>
    <p:extLst>
      <p:ext uri="{BB962C8B-B14F-4D97-AF65-F5344CB8AC3E}">
        <p14:creationId xmlns:p14="http://schemas.microsoft.com/office/powerpoint/2010/main" val="375390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99AC-94EF-4FE8-9A59-184BF5CF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496" y="473076"/>
            <a:ext cx="5250123" cy="697783"/>
          </a:xfrm>
        </p:spPr>
        <p:txBody>
          <a:bodyPr anchor="t">
            <a:normAutofit/>
          </a:bodyPr>
          <a:lstStyle/>
          <a:p>
            <a:r>
              <a:rPr lang="nb-NO" dirty="0"/>
              <a:t>Network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2C8C2-1AF1-458D-8511-EB3A227B7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nb-NO" dirty="0"/>
              <a:t>Peer-to-Peer vs Server/Client</a:t>
            </a:r>
            <a:endParaRPr lang="nb-NO"/>
          </a:p>
          <a:p>
            <a:pPr marL="0" indent="0">
              <a:spcAft>
                <a:spcPts val="600"/>
              </a:spcAft>
              <a:buNone/>
            </a:pPr>
            <a:endParaRPr lang="nb-NO"/>
          </a:p>
          <a:p>
            <a:pPr marL="0" indent="0">
              <a:spcAft>
                <a:spcPts val="600"/>
              </a:spcAft>
              <a:buNone/>
            </a:pPr>
            <a:r>
              <a:rPr lang="nb-NO" dirty="0"/>
              <a:t>I Client faget har vi fokus på Peer-to-Peer, da vi har hele tyngden av Serverfaget fokusert rundt Active Directory. </a:t>
            </a:r>
            <a:endParaRPr lang="nb-NO"/>
          </a:p>
          <a:p>
            <a:pPr marL="0" indent="0">
              <a:spcAft>
                <a:spcPts val="600"/>
              </a:spcAft>
              <a:buNone/>
            </a:pPr>
            <a:endParaRPr lang="nb-NO"/>
          </a:p>
          <a:p>
            <a:pPr marL="0" indent="0">
              <a:spcAft>
                <a:spcPts val="600"/>
              </a:spcAft>
              <a:buNone/>
            </a:pPr>
            <a:r>
              <a:rPr lang="nb-NO" dirty="0"/>
              <a:t>Alternativ til Active Directory, som er on-site, er Azure Active Directory. Dette er Microsoft sin skybaserte AD tjeneste, og kan enten være kun sky eller hybrid sky/on-site.</a:t>
            </a:r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703BE8D-19D5-0275-6458-48155A6D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7620"/>
            <a:ext cx="6096000" cy="3032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010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A4BF-13D2-4272-9754-083FF99C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Networking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EBCC-482E-4FE7-9867-48C49BD90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Noen vanlige uttrykk når man snakker om Windows 10 nettverk: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Server</a:t>
            </a:r>
          </a:p>
          <a:p>
            <a:pPr marL="0" indent="0">
              <a:buNone/>
            </a:pPr>
            <a:r>
              <a:rPr lang="nb-NO" dirty="0"/>
              <a:t>- Domain Controller</a:t>
            </a:r>
          </a:p>
          <a:p>
            <a:pPr marL="0" indent="0">
              <a:buNone/>
            </a:pPr>
            <a:r>
              <a:rPr lang="nb-NO" dirty="0"/>
              <a:t>- Member Server</a:t>
            </a:r>
          </a:p>
          <a:p>
            <a:pPr marL="0" indent="0">
              <a:buNone/>
            </a:pPr>
            <a:r>
              <a:rPr lang="nb-NO" dirty="0"/>
              <a:t>- Stand-Alone Server</a:t>
            </a:r>
          </a:p>
          <a:p>
            <a:pPr marL="0" indent="0">
              <a:buNone/>
            </a:pPr>
            <a:r>
              <a:rPr lang="nb-NO" dirty="0"/>
              <a:t>Network Discovery</a:t>
            </a:r>
          </a:p>
          <a:p>
            <a:pPr marL="0" indent="0">
              <a:buNone/>
            </a:pPr>
            <a:r>
              <a:rPr lang="nb-NO" dirty="0"/>
              <a:t>Client Machine</a:t>
            </a:r>
          </a:p>
          <a:p>
            <a:pPr marL="0" indent="0">
              <a:buNone/>
            </a:pPr>
            <a:r>
              <a:rPr lang="nb-NO" dirty="0"/>
              <a:t>DNS</a:t>
            </a:r>
          </a:p>
          <a:p>
            <a:pPr marL="0" indent="0">
              <a:buNone/>
            </a:pPr>
            <a:r>
              <a:rPr lang="nb-NO" dirty="0"/>
              <a:t>DHCP</a:t>
            </a:r>
          </a:p>
          <a:p>
            <a:pPr marL="0" indent="0">
              <a:buNone/>
            </a:pPr>
            <a:r>
              <a:rPr lang="nb-NO" dirty="0"/>
              <a:t>Global Catalog</a:t>
            </a:r>
          </a:p>
          <a:p>
            <a:pPr marL="0" indent="0">
              <a:buNone/>
            </a:pPr>
            <a:r>
              <a:rPr lang="nb-NO" dirty="0"/>
              <a:t>Port Numbers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6818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4258F1-8AC2-BEF4-414F-ABF4D2AC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Active </a:t>
            </a:r>
            <a:r>
              <a:rPr lang="nb-NO" dirty="0" err="1"/>
              <a:t>directory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7096248-BFFE-ECC1-6C5E-5C0A79B7B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000" dirty="0"/>
              <a:t>Nettverk av datamaskiner, </a:t>
            </a:r>
            <a:r>
              <a:rPr lang="nb-NO" sz="2000" dirty="0" err="1"/>
              <a:t>devices</a:t>
            </a:r>
            <a:r>
              <a:rPr lang="nb-NO" sz="2000" dirty="0"/>
              <a:t> og software</a:t>
            </a:r>
          </a:p>
          <a:p>
            <a:pPr marL="0" indent="0">
              <a:buNone/>
            </a:pPr>
            <a:endParaRPr lang="nb-NO" sz="2000" dirty="0"/>
          </a:p>
          <a:p>
            <a:r>
              <a:rPr lang="nb-NO" sz="2000" dirty="0"/>
              <a:t>Gjøre det enklere å administrere et nettverk og gi brukerne enkel tilgang til ressurser.</a:t>
            </a:r>
          </a:p>
          <a:p>
            <a:endParaRPr lang="nb-NO" sz="2000" dirty="0"/>
          </a:p>
          <a:p>
            <a:r>
              <a:rPr lang="nb-NO" sz="2000" dirty="0"/>
              <a:t>Styrer autorisasjon og autentisering av brukere og datamaskiner i et Windows-domene. </a:t>
            </a:r>
          </a:p>
          <a:p>
            <a:pPr marL="0" indent="0">
              <a:buNone/>
            </a:pPr>
            <a:endParaRPr lang="nb-NO" sz="2000" dirty="0"/>
          </a:p>
          <a:p>
            <a:r>
              <a:rPr lang="nb-NO" sz="2000" dirty="0"/>
              <a:t>Administrere, strukturere og dele ressurser :</a:t>
            </a:r>
          </a:p>
          <a:p>
            <a:pPr lvl="1"/>
            <a:r>
              <a:rPr lang="nb-NO" dirty="0"/>
              <a:t>Filer</a:t>
            </a:r>
          </a:p>
          <a:p>
            <a:pPr lvl="1"/>
            <a:r>
              <a:rPr lang="nb-NO" dirty="0"/>
              <a:t>Skrivere</a:t>
            </a:r>
          </a:p>
          <a:p>
            <a:pPr lvl="1"/>
            <a:r>
              <a:rPr lang="nb-NO" dirty="0"/>
              <a:t>Programvare</a:t>
            </a:r>
          </a:p>
          <a:p>
            <a:r>
              <a:rPr lang="nb-NO" sz="2000" dirty="0"/>
              <a:t>Annet :</a:t>
            </a:r>
          </a:p>
          <a:p>
            <a:pPr lvl="1"/>
            <a:r>
              <a:rPr lang="nb-NO" dirty="0"/>
              <a:t>Group Policy</a:t>
            </a:r>
          </a:p>
          <a:p>
            <a:pPr lvl="1"/>
            <a:r>
              <a:rPr lang="nb-NO" dirty="0"/>
              <a:t>Katalog-tjenester</a:t>
            </a:r>
          </a:p>
          <a:p>
            <a:pPr lvl="1"/>
            <a:r>
              <a:rPr lang="nb-NO" dirty="0"/>
              <a:t>SSO (single </a:t>
            </a:r>
            <a:r>
              <a:rPr lang="nb-NO" dirty="0" err="1"/>
              <a:t>sign-on</a:t>
            </a:r>
            <a:r>
              <a:rPr lang="nb-NO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2647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CE1EE2-BA34-1202-6742-888E5F0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Forest – </a:t>
            </a:r>
            <a:r>
              <a:rPr lang="nb-NO" dirty="0" err="1"/>
              <a:t>Trees</a:t>
            </a:r>
            <a:r>
              <a:rPr lang="nb-NO" dirty="0"/>
              <a:t> - </a:t>
            </a:r>
            <a:r>
              <a:rPr lang="nb-NO" dirty="0" err="1"/>
              <a:t>domains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10B0AD12-616D-C931-198B-6A821A51D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6258" y="1409700"/>
            <a:ext cx="6519210" cy="4530725"/>
          </a:xfrm>
        </p:spPr>
      </p:pic>
    </p:spTree>
    <p:extLst>
      <p:ext uri="{BB962C8B-B14F-4D97-AF65-F5344CB8AC3E}">
        <p14:creationId xmlns:p14="http://schemas.microsoft.com/office/powerpoint/2010/main" val="321257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11AFE4-EF76-F67F-2F5C-3E89DFB4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controller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7A1D3FD-5DA8-9E93-2010-B81370A5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384" y="1010654"/>
            <a:ext cx="10884219" cy="4929670"/>
          </a:xfrm>
        </p:spPr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vårt</a:t>
            </a:r>
            <a:r>
              <a:rPr lang="en-US" dirty="0"/>
              <a:t> </a:t>
            </a:r>
            <a:r>
              <a:rPr lang="en-US" dirty="0" err="1"/>
              <a:t>tilfelle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det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Windows 2019 Server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innehar</a:t>
            </a:r>
            <a:r>
              <a:rPr lang="en-US" dirty="0"/>
              <a:t> Active Directory Domain Services (AD DS) </a:t>
            </a:r>
            <a:r>
              <a:rPr lang="en-US" dirty="0" err="1"/>
              <a:t>rollen</a:t>
            </a:r>
            <a:endParaRPr lang="en-US" dirty="0"/>
          </a:p>
          <a:p>
            <a:endParaRPr lang="en-US" dirty="0"/>
          </a:p>
          <a:p>
            <a:r>
              <a:rPr lang="en-US" dirty="0"/>
              <a:t>Her ligger Active Directory </a:t>
            </a:r>
            <a:r>
              <a:rPr lang="en-US" dirty="0" err="1"/>
              <a:t>databasen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Ansvarlig</a:t>
            </a:r>
            <a:r>
              <a:rPr lang="en-US" dirty="0"/>
              <a:t> for å </a:t>
            </a:r>
            <a:r>
              <a:rPr lang="en-US" dirty="0" err="1"/>
              <a:t>autentifisere</a:t>
            </a:r>
            <a:r>
              <a:rPr lang="en-US" dirty="0"/>
              <a:t> </a:t>
            </a:r>
            <a:r>
              <a:rPr lang="en-US" dirty="0" err="1"/>
              <a:t>brukerne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datamaskinene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domenet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Den </a:t>
            </a:r>
            <a:r>
              <a:rPr lang="en-US" dirty="0" err="1"/>
              <a:t>sentraliserte</a:t>
            </a:r>
            <a:r>
              <a:rPr lang="en-US" dirty="0"/>
              <a:t> </a:t>
            </a:r>
            <a:r>
              <a:rPr lang="en-US" dirty="0" err="1"/>
              <a:t>administrasjonen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sikkerheten</a:t>
            </a:r>
            <a:r>
              <a:rPr lang="en-US" dirty="0"/>
              <a:t> for </a:t>
            </a:r>
            <a:r>
              <a:rPr lang="en-US" dirty="0" err="1"/>
              <a:t>domenet</a:t>
            </a:r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8B065635-3F51-24FC-EF5F-B712D36F3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84" y="4203897"/>
            <a:ext cx="10603832" cy="26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0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B80992-77BB-9ADB-54EE-EE7D58C7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Global </a:t>
            </a:r>
            <a:r>
              <a:rPr lang="nb-NO" dirty="0" err="1"/>
              <a:t>catalog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371609B-642A-AF5E-E054-C99A5C02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 Global Catalog er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søkbar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database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inneholder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alle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objektene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alle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domenene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en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forest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Lar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brukerene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søke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opp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informasjon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uten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å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nødvendigvis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vite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hvilket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domene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informasjonen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tilhører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lagret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på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DC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og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blir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replikert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til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andre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DC’er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forest’en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Kan f.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eks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brukes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til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- å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informasjon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om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universelle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grupper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til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alle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DC’er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-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muligheten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til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cross-domain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søk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- Kan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brukere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mulighet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til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å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logge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på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domene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selv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DC’en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utilgjengelig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274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B51A43-8037-86B2-7CFE-01C7B0E2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496" y="473076"/>
            <a:ext cx="5250123" cy="697783"/>
          </a:xfrm>
        </p:spPr>
        <p:txBody>
          <a:bodyPr anchor="t">
            <a:normAutofit/>
          </a:bodyPr>
          <a:lstStyle/>
          <a:p>
            <a:r>
              <a:rPr lang="nb-NO" dirty="0" err="1"/>
              <a:t>Member</a:t>
            </a:r>
            <a:r>
              <a:rPr lang="nb-NO" dirty="0"/>
              <a:t> server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530BCF-5FC3-08EB-8696-BACC73335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/>
          <a:p>
            <a:r>
              <a:rPr lang="en-US" dirty="0" err="1"/>
              <a:t>Servere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er med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domenet</a:t>
            </a:r>
            <a:r>
              <a:rPr lang="en-US" dirty="0"/>
              <a:t>, men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er </a:t>
            </a:r>
            <a:r>
              <a:rPr lang="en-US" dirty="0" err="1"/>
              <a:t>DC’er</a:t>
            </a:r>
            <a:endParaRPr lang="en-US" dirty="0"/>
          </a:p>
          <a:p>
            <a:endParaRPr lang="en-US" dirty="0"/>
          </a:p>
          <a:p>
            <a:r>
              <a:rPr lang="en-US" dirty="0"/>
              <a:t>F. </a:t>
            </a:r>
            <a:r>
              <a:rPr lang="en-US" dirty="0" err="1"/>
              <a:t>eks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Print-server</a:t>
            </a:r>
          </a:p>
          <a:p>
            <a:pPr lvl="1"/>
            <a:r>
              <a:rPr lang="en-US" dirty="0"/>
              <a:t>Fil-server</a:t>
            </a:r>
          </a:p>
          <a:p>
            <a:pPr lvl="1"/>
            <a:r>
              <a:rPr lang="en-US" dirty="0"/>
              <a:t>SQL-server</a:t>
            </a:r>
          </a:p>
          <a:p>
            <a:pPr lvl="1"/>
            <a:endParaRPr lang="en-US" dirty="0"/>
          </a:p>
          <a:p>
            <a:r>
              <a:rPr lang="en-US" dirty="0" err="1"/>
              <a:t>Hvorfor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bare </a:t>
            </a:r>
            <a:r>
              <a:rPr lang="en-US" dirty="0" err="1"/>
              <a:t>legge</a:t>
            </a:r>
            <a:r>
              <a:rPr lang="en-US" dirty="0"/>
              <a:t> alle </a:t>
            </a:r>
            <a:r>
              <a:rPr lang="en-US" dirty="0" err="1"/>
              <a:t>tjenestene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DC-</a:t>
            </a:r>
            <a:r>
              <a:rPr lang="en-US" dirty="0" err="1"/>
              <a:t>en</a:t>
            </a:r>
            <a:r>
              <a:rPr lang="en-US" dirty="0"/>
              <a:t>???</a:t>
            </a:r>
          </a:p>
          <a:p>
            <a:pPr lvl="1"/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9A4603C7-7985-F155-2772-FFFD6C5DD2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0" y="379860"/>
            <a:ext cx="6096000" cy="5288279"/>
          </a:xfrm>
          <a:noFill/>
        </p:spPr>
      </p:pic>
    </p:spTree>
    <p:extLst>
      <p:ext uri="{BB962C8B-B14F-4D97-AF65-F5344CB8AC3E}">
        <p14:creationId xmlns:p14="http://schemas.microsoft.com/office/powerpoint/2010/main" val="383665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3725A7D1-3740-4CEA-C3F0-E2F13EEFB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496" y="473076"/>
            <a:ext cx="5250123" cy="697783"/>
          </a:xfrm>
        </p:spPr>
        <p:txBody>
          <a:bodyPr anchor="t">
            <a:normAutofit/>
          </a:bodyPr>
          <a:lstStyle/>
          <a:p>
            <a:r>
              <a:rPr lang="nb-NO" sz="2200"/>
              <a:t>Stand-</a:t>
            </a:r>
            <a:r>
              <a:rPr lang="nb-NO" sz="2200" err="1"/>
              <a:t>Alone</a:t>
            </a:r>
            <a:r>
              <a:rPr lang="nb-NO" sz="2200"/>
              <a:t> server og Klient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FF4EC28-3635-A901-84CF-64E131247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b-NO" dirty="0"/>
              <a:t>En stand-</a:t>
            </a:r>
            <a:r>
              <a:rPr lang="nb-NO" dirty="0" err="1"/>
              <a:t>alone</a:t>
            </a:r>
            <a:r>
              <a:rPr lang="nb-NO" dirty="0"/>
              <a:t> server er ikke med i AD og styrer autentifisering selv</a:t>
            </a:r>
          </a:p>
          <a:p>
            <a:pPr>
              <a:spcAft>
                <a:spcPts val="600"/>
              </a:spcAft>
            </a:pPr>
            <a:endParaRPr lang="nb-NO" dirty="0"/>
          </a:p>
          <a:p>
            <a:pPr>
              <a:spcAft>
                <a:spcPts val="600"/>
              </a:spcAft>
            </a:pPr>
            <a:r>
              <a:rPr lang="nb-NO" dirty="0"/>
              <a:t>En klient er en klient er en klient</a:t>
            </a:r>
          </a:p>
          <a:p>
            <a:pPr>
              <a:spcAft>
                <a:spcPts val="600"/>
              </a:spcAft>
            </a:pPr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94A00DB9-6481-8497-B448-04CC121F6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034"/>
          <a:stretch/>
        </p:blipFill>
        <p:spPr>
          <a:xfrm>
            <a:off x="20" y="10"/>
            <a:ext cx="6095980" cy="604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826664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940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Söhne</vt:lpstr>
      <vt:lpstr>Kantoorthema</vt:lpstr>
      <vt:lpstr>Windows client  Nettverk </vt:lpstr>
      <vt:lpstr>Network connectivity</vt:lpstr>
      <vt:lpstr>Networking terms</vt:lpstr>
      <vt:lpstr>Active directory</vt:lpstr>
      <vt:lpstr>Forest – Trees - domains</vt:lpstr>
      <vt:lpstr>Domain controller</vt:lpstr>
      <vt:lpstr>Global catalog</vt:lpstr>
      <vt:lpstr>Member server</vt:lpstr>
      <vt:lpstr>Stand-Alone server og Klient</vt:lpstr>
      <vt:lpstr>DNS</vt:lpstr>
      <vt:lpstr>DHCP</vt:lpstr>
      <vt:lpstr>Configure nic</vt:lpstr>
      <vt:lpstr>Nic troubleshooting</vt:lpstr>
      <vt:lpstr>Network and internet settings</vt:lpstr>
      <vt:lpstr>Wifi sikkerhet</vt:lpstr>
      <vt:lpstr>Wifi troubleshooting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client</dc:title>
  <dc:creator>Frank Gulli</dc:creator>
  <cp:lastModifiedBy>Bergfall, Morten</cp:lastModifiedBy>
  <cp:revision>3</cp:revision>
  <dcterms:created xsi:type="dcterms:W3CDTF">2021-12-05T15:07:34Z</dcterms:created>
  <dcterms:modified xsi:type="dcterms:W3CDTF">2024-01-07T18:35:26Z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c6f3c4-656f-44b6-be73-72350d231806_Enabled">
    <vt:lpwstr>true</vt:lpwstr>
  </property>
  <property fmtid="{D5CDD505-2E9C-101B-9397-08002B2CF9AE}" pid="3" name="MSIP_Label_8ec6f3c4-656f-44b6-be73-72350d231806_SetDate">
    <vt:lpwstr>2023-01-06T14:29:12Z</vt:lpwstr>
  </property>
  <property fmtid="{D5CDD505-2E9C-101B-9397-08002B2CF9AE}" pid="4" name="MSIP_Label_8ec6f3c4-656f-44b6-be73-72350d231806_Method">
    <vt:lpwstr>Privileged</vt:lpwstr>
  </property>
  <property fmtid="{D5CDD505-2E9C-101B-9397-08002B2CF9AE}" pid="5" name="MSIP_Label_8ec6f3c4-656f-44b6-be73-72350d231806_Name">
    <vt:lpwstr>8ec6f3c4-656f-44b6-be73-72350d231806</vt:lpwstr>
  </property>
  <property fmtid="{D5CDD505-2E9C-101B-9397-08002B2CF9AE}" pid="6" name="MSIP_Label_8ec6f3c4-656f-44b6-be73-72350d231806_SiteId">
    <vt:lpwstr>7e1792ae-4f1a-4ff7-b80b-57b69beb7168</vt:lpwstr>
  </property>
  <property fmtid="{D5CDD505-2E9C-101B-9397-08002B2CF9AE}" pid="7" name="MSIP_Label_8ec6f3c4-656f-44b6-be73-72350d231806_ActionId">
    <vt:lpwstr>49026b7c-3a67-43fe-911e-23cc94199b20</vt:lpwstr>
  </property>
  <property fmtid="{D5CDD505-2E9C-101B-9397-08002B2CF9AE}" pid="8" name="MSIP_Label_8ec6f3c4-656f-44b6-be73-72350d231806_ContentBits">
    <vt:lpwstr>2</vt:lpwstr>
  </property>
</Properties>
</file>