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92" r:id="rId2"/>
    <p:sldId id="290" r:id="rId3"/>
    <p:sldId id="291" r:id="rId4"/>
    <p:sldId id="261" r:id="rId5"/>
    <p:sldId id="271" r:id="rId6"/>
    <p:sldId id="274" r:id="rId7"/>
    <p:sldId id="276" r:id="rId8"/>
    <p:sldId id="277" r:id="rId9"/>
    <p:sldId id="257" r:id="rId10"/>
    <p:sldId id="259" r:id="rId11"/>
    <p:sldId id="281" r:id="rId12"/>
    <p:sldId id="280" r:id="rId13"/>
    <p:sldId id="282" r:id="rId14"/>
    <p:sldId id="284" r:id="rId15"/>
    <p:sldId id="283" r:id="rId16"/>
    <p:sldId id="285" r:id="rId17"/>
    <p:sldId id="287" r:id="rId18"/>
    <p:sldId id="289" r:id="rId19"/>
    <p:sldId id="286" r:id="rId20"/>
    <p:sldId id="278" r:id="rId21"/>
    <p:sldId id="279" r:id="rId22"/>
    <p:sldId id="288" r:id="rId23"/>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29AE1B-9B10-44A8-AF21-C978620D422D}" v="14" dt="2023-03-21T13:59:06.6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1T09:39:26.366"/>
    </inkml:context>
    <inkml:brush xml:id="br0">
      <inkml:brushProperty name="width" value="0.05" units="cm"/>
      <inkml:brushProperty name="height" value="0.05" units="cm"/>
      <inkml:brushProperty name="color" value="#E71224"/>
    </inkml:brush>
  </inkml:definitions>
  <inkml:trace contextRef="#ctx0" brushRef="#br0">7620 1 24575,'-1'0'0,"0"0"0,-1 1 0,1-1 0,0 0 0,0 1 0,-1 0 0,1-1 0,0 1 0,0 0 0,0-1 0,0 1 0,0 0 0,0 0 0,0 0 0,0 0 0,0 0 0,-1 1 0,-15 25 0,7-13 0,-9 12 0,-2-2 0,-1 0 0,-1-1 0,-1-2 0,-1 0 0,0-2 0,-2 0 0,-41 21 0,23-19 0,0-2 0,-68 18 0,-102 16 0,150-39 0,-357 65 0,293-59 0,-159 21 0,-383-2 0,181-24 0,137 14 0,231-16 0,-162 38 0,-86 18 0,135-30 0,68-9 0,5-1 0,-181 56 0,-112 84 0,-33 41 0,229-107 0,34-14 0,155-58 0,-75 46 0,109-54 0,0 1 0,-41 38 0,58-46 0,2 2 0,0 0 0,1 1 0,1 1 0,-18 30 0,-5 16 0,-101 190 0,112-201 0,4 1 0,-30 104 0,-34 103 0,24-83 0,-231 898 0,262-915 0,-14 216 0,17-133 0,-3 47 0,31-241 0,-8 150 0,-9 403 0,19-485 0,0-76 0,3 0 0,1 0 0,16 59 0,47 126 0,-47-162 0,3 15 0,-11-36 0,34 83 0,13-8 0,6-4 0,5-2 0,4-4 0,5-3 0,187 192 0,-116-146 0,169 160 0,-279-276 0,2-3 0,1-1 0,2-2 0,1-3 0,1-1 0,58 23 0,-42-26 0,-32-14 0,0 2 0,-1 1 0,43 26 0,-4 7 0,2-3 0,3-4 0,0-3 0,3-4 0,116 35 0,-181-64 0,51 13 0,111 17 0,-173-34 0,-1 0 0,1 0 0,-1 0 0,0 0 0,1 0 0,-1 0 0,1 0 0,-1 0 0,1 0 0,-1-1 0,0 1 0,1-1 0,-1 1 0,3-2 0,-4 2 0,0-1 0,1 1 0,-1 0 0,0-1 0,0 1 0,1-1 0,-1 1 0,0-1 0,0 1 0,0-1 0,1 1 0,-1-1 0,0 1 0,0-1 0,0 1 0,0-1 0,0 1 0,0-1 0,0 1 0,0-1 0,0 1 0,0-1 0,-1 1 0,1-1 0,0 1 0,0 0 0,-1-1 0,-1-5 0,-2 1 0,1-1 0,0 1 0,-1 0 0,-5-4 0,7 6 0,-24-26 0,2-2 0,1 0 0,-36-64 0,55 85 0,1 0 0,-1 0 0,1 0 0,1 0 0,0-1 0,-1-19 0,4-67 0,1 55 0,-2-15 0,-1 26 0,5-43 0,-4 73 0,0 1 0,0-1 0,0 1 0,0-1 0,0 1 0,0-1 0,0 0 0,0 1 0,0-1 0,0 1 0,1-1 0,-1 1 0,0-1 0,0 1 0,1-1 0,-1 1 0,0-1 0,1 1 0,-1-1 0,0 1 0,1-1 0,-1 1 0,1-1 0,6 10 0,3 23 0,1 10 0,-3 1 0,-1-1 0,2 74 0,-8-27 0,-5 126 0,4-212 0,0 1 0,-1-1 0,1 1 0,-1-1 0,0 0 0,0 0 0,-1 1 0,1-1 0,0 0 0,-1 0 0,0 0 0,0 0 0,0-1 0,0 1 0,0 0 0,0-1 0,-4 3 0,-2 1 0,0-1 0,0 0 0,0-1 0,-15 7 0,-14 6 0,5-1 0,-1-1 0,0-2 0,-1-1 0,-1-2 0,-46 9 0,-181 12 0,256-30 0,-131 7-1365,85-6-5461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1T11:51:21.672"/>
    </inkml:context>
    <inkml:brush xml:id="br0">
      <inkml:brushProperty name="width" value="0.05" units="cm"/>
      <inkml:brushProperty name="height" value="0.05" units="cm"/>
      <inkml:brushProperty name="color" value="#E71224"/>
    </inkml:brush>
  </inkml:definitions>
  <inkml:trace contextRef="#ctx0" brushRef="#br0">1 0 24575,'0'5'0,"0"6"0,4 7 0,2 4 0,5 4 0,0 1 0,-1 2 0,-3 1 0,-2-1 0,-3 0 0,0 0 0,-2 0 0,0 0 0,-1 4 0,1 6 0,-1 2 0,1-6-8191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1T09:41:24.853"/>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1T09:41:25.407"/>
    </inkml:context>
    <inkml:brush xml:id="br0">
      <inkml:brushProperty name="width" value="0.05" units="cm"/>
      <inkml:brushProperty name="height" value="0.05" units="cm"/>
      <inkml:brushProperty name="color" value="#E71224"/>
    </inkml:brush>
  </inkml:definitions>
  <inkml:trace contextRef="#ctx0" brushRef="#br0">0 0 24575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1T09:48:28.408"/>
    </inkml:context>
    <inkml:brush xml:id="br0">
      <inkml:brushProperty name="width" value="0.05" units="cm"/>
      <inkml:brushProperty name="height" value="0.05" units="cm"/>
      <inkml:brushProperty name="color" value="#E71224"/>
    </inkml:brush>
  </inkml:definitions>
  <inkml:trace contextRef="#ctx0" brushRef="#br0">3636 5761 24575,'1'-3'0,"-1"1"0,1 0 0,0 0 0,-1-1 0,1 1 0,0 0 0,1 0 0,-1 0 0,0 0 0,3-3 0,5-8 0,-3-1 0,0 0 0,-1-1 0,-1 1 0,0-1 0,-1 0 0,-1 0 0,0 0 0,-1 0 0,-1-18 0,-2-10 0,-2 1 0,-9-44 0,-159-559 0,117 462 0,-95-240 0,108 324 0,-4 2 0,-70-109 0,-137-169 0,32 68 0,100 144 0,13 18 0,12 9 0,-221-323 0,82 134 0,-35-54 0,208 280 0,-5 2 0,-84-94 0,33 45 0,88 104 0,-2 1 0,-2 2 0,-73-65 0,-117-80 0,152 127 0,-94-69 0,70 53 0,70 51 0,-1 1 0,-1 1 0,0 2 0,-40-20 0,64 37 0,1 0 0,0-1 0,0 0 0,0 0 0,0 0 0,0 0 0,0 0 0,1-1 0,-1 1 0,-3-6 0,5 7 0,1 0 0,-1 0 0,1 0 0,-1 0 0,1 0 0,0 0 0,-1 0 0,1 0 0,0 0 0,0 0 0,0 0 0,0-1 0,0 1 0,0 0 0,0 0 0,1 0 0,-1 0 0,0 0 0,1 0 0,-1 0 0,0 0 0,1 0 0,-1 0 0,1 0 0,0 0 0,-1 0 0,1 0 0,0 0 0,-1 0 0,1 1 0,0-1 0,0 0 0,0 1 0,0-1 0,0 0 0,0 1 0,1-1 0,14-9 0,-1 2 0,1 0 0,0 2 0,1-1 0,-1 2 0,32-7 0,-29 10 0,31-2 0,-61 7 0,-1 0 0,1 1 0,-18 8 0,-33 12 0,48-20 0,-14 4 0,-37 15 0,57-20 0,1 0 0,0 1 0,0 0 0,0 1 0,1 0 0,-1-1 0,1 2 0,0-1 0,-10 13 0,14-15 0,0 1 0,1-1 0,-1 1 0,1 0 0,-1-1 0,1 1 0,0 0 0,1 0 0,-1 0 0,1 0 0,-1 0 0,1 0 0,0-1 0,1 1 0,-1 0 0,1 0 0,-1 0 0,1 0 0,0 0 0,2 4 0,1 2 0,1 0 0,0 0 0,0 0 0,1 0 0,13 16 0,70 76-1365,-68-78-5461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1T11:27:01.935"/>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1T12:53:58.755"/>
    </inkml:context>
    <inkml:brush xml:id="br0">
      <inkml:brushProperty name="width" value="0.05" units="cm"/>
      <inkml:brushProperty name="height" value="0.05" units="cm"/>
      <inkml:brushProperty name="color" value="#E71224"/>
    </inkml:brush>
  </inkml:definitions>
  <inkml:trace contextRef="#ctx0" brushRef="#br0">1 0 24575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1T12:53:59.839"/>
    </inkml:context>
    <inkml:brush xml:id="br0">
      <inkml:brushProperty name="width" value="0.05" units="cm"/>
      <inkml:brushProperty name="height" value="0.05" units="cm"/>
      <inkml:brushProperty name="color" value="#E71224"/>
    </inkml:brush>
  </inkml:definitions>
  <inkml:trace contextRef="#ctx0" brushRef="#br0">0 0 24575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1T08:20:22.510"/>
    </inkml:context>
    <inkml:brush xml:id="br0">
      <inkml:brushProperty name="width" value="0.2" units="cm"/>
      <inkml:brushProperty name="height" value="0.2" units="cm"/>
      <inkml:brushProperty name="color" value="#E71224"/>
    </inkml:brush>
  </inkml:definitions>
  <inkml:trace contextRef="#ctx0" brushRef="#br0">1 3387 24575,'5'-1'0,"1"0"0,0-1 0,0 1 0,-1-1 0,1 0 0,-1-1 0,0 1 0,1-1 0,8-6 0,6-3 0,244-102 0,-124 57 0,379-184 0,-59 25 0,47 18 0,-435 175 0,84-39 0,179-79 0,-120 53 0,159-61 0,-291 118 0,-7-1 0,-1-3 0,90-55 0,15-4 0,-55 32 0,244-109 0,-216 110 0,167-77 0,-166 57 0,96-46 0,-180 95 0,123-37 0,8 12 0,309-45 0,-347 75 0,-4 0 0,-30 18 0,2 1 0,-62 0 0,-22 3 0,90-21 0,-102 16 0,1 2 0,0 1 0,0 2 0,1 1 0,42 2 0,-76 2 0,22 1 0,0-2 0,29-3 0,-46 2 0,1 1 0,-1-1 0,0-1 0,0 0 0,0 0 0,-1 0 0,1-1 0,-1 0 0,1-1 0,7-6 0,20-19 0,51-37 0,-75 60 0,1 0 0,0 0 0,0 1 0,0 1 0,1 0 0,14-3 0,7-1 0,-1-2 0,57-26 0,-74 30 0,1 1 0,0 0 0,0 2 0,0 0 0,34-4 0,88 6 0,-118 2 0,-16 0 0,1 0 0,-1 0 0,0 0 0,0-1 0,0 0 0,0 0 0,0-1 0,5-1 0,-9 3 0,0-1 0,-1 1 0,1-1 0,0 1 0,-1-1 0,1 1 0,0-1 0,-1 1 0,1-1 0,0 0 0,-1 1 0,1-1 0,-1 0 0,1 1 0,-1-1 0,0 0 0,1 0 0,-1 1 0,0-1 0,1 0 0,-1-1 0,0 0 0,0 0 0,-1 1 0,1-1 0,0 0 0,-1 1 0,1-1 0,-1 1 0,0-1 0,1 1 0,-1-1 0,0 1 0,0-1 0,0 1 0,0 0 0,-2-3 0,-22-22 0,-1 1 0,-46-33 0,32 26 0,11 11 0,0 1 0,-47-24 0,12 8 0,-111-58 0,139 77 0,22 9 0,-1 1 0,-18-5 0,33 12 0,0 0 0,0 0 0,0 0 0,0 0 0,0 0 0,0 0 0,0 0 0,0 0 0,0 0 0,0 0 0,0 1 0,0-1 0,0 0 0,0 0 0,0 0 0,0 0 0,0 0 0,0 0 0,0 0 0,0 0 0,0 0 0,0 0 0,0 1 0,0-1 0,0 0 0,0 0 0,0 0 0,0 0 0,0 0 0,0 0 0,-1 0 0,1 0 0,0 0 0,0 0 0,0 0 0,0 0 0,0 0 0,0 0 0,0 0 0,0 0 0,0 0 0,0 0 0,-1 0 0,1 0 0,0 0 0,0 0 0,0 0 0,0 0 0,0 0 0,0 0 0,0 0 0,0 0 0,0 0 0,0 0 0,-1 0 0,1 0 0,0 0 0,0 0 0,0 0 0,0 0 0,0 0 0,0 0 0,0 0 0,0 0 0,0 0 0,0-1 0,7 10 0,14 11 0,59 38 0,2-3 0,131 65 0,-113-81 0,-17-8 0,-39-14 0,-32-13 0,1 0 0,-1 1 0,1 1 0,-1 0 0,16 11 0,-26-15 0,1 1 0,-1-1 0,1 0 0,-1 1 0,0-1 0,0 1 0,0 0 0,-1 0 0,1 0 0,0 0 0,-1 0 0,0 0 0,0 0 0,0 0 0,0 0 0,0 1 0,-1-1 0,1 0 0,-1 1 0,0-1 0,0 0 0,0 1 0,0-1 0,-1 0 0,0 0 0,-1 6 0,-5 13 0,-2 0 0,0-1 0,-1 0 0,-2-1 0,-14 21 0,7-11 0,-17 36 0,1 12-682,-34 112-1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1T11:51:20.142"/>
    </inkml:context>
    <inkml:brush xml:id="br0">
      <inkml:brushProperty name="width" value="0.05" units="cm"/>
      <inkml:brushProperty name="height" value="0.05" units="cm"/>
      <inkml:brushProperty name="color" value="#E71224"/>
    </inkml:brush>
  </inkml:definitions>
  <inkml:trace contextRef="#ctx0" brushRef="#br0">19825 4351 24575,'-6'-3'0,"0"0"0,1 0 0,-1-1 0,1 0 0,0 0 0,0 0 0,-6-8 0,-8-6 0,-250-203-667,-26 15-585,286 200 1218,-359-235-820,-11 17 0,-493-214 0,-74 57-684,-40 74 0,626 225 1538,-378-35 0,-370 26 0,-2570 3-1540,2386 129 1540,395-8 0,250-8 0,-613 3 0,946-42 428,1-14-1,-511-112 0,92-60 3225,609 163-2366,-225-76 675,-89-20-1340,151 51-292,47 5-329,-260-122 0,448 175 0,-42-19 0,-144-90 0,-16-29 0,157 102 0,-223-126 0,295 171 0,1-1 0,-23-20 0,25 19 0,0 0 0,-38-21 0,12 12 0,1-2 0,2-2 0,0-1 0,-53-53 0,95 83 0,1-1 0,-1 1 0,1-1 0,-1 0 0,1 0 0,0 0 0,-1 0 0,1 0 0,0 0 0,-1-4 0,2 5 0,0 1 0,0-1 0,0 0 0,0 0 0,0 1 0,0-1 0,0 0 0,0 0 0,1 1 0,-1-1 0,0 0 0,0 1 0,1-1 0,-1 0 0,1 1 0,-1-1 0,0 0 0,1 1 0,-1-1 0,1 1 0,-1-1 0,1 1 0,0-1 0,-1 1 0,1-1 0,-1 1 0,1 0 0,0-1 0,-1 1 0,1 0 0,0-1 0,0 1 0,-1 0 0,1 0 0,0 0 0,0 0 0,10-3 0,-1 1 0,0 0 0,0 1 0,1 1 0,-1-1 0,16 3 0,64 13 0,-69-10 0,0-1 0,1-1 0,44 1 0,-43-8-1365,-5-2-5461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nb-NO"/>
              <a:t>Klikk for å redigere tittelstil</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a:t>Klikk for å redigere undertittelstil i malen</a:t>
            </a:r>
            <a:endParaRPr lang="en-US" dirty="0"/>
          </a:p>
        </p:txBody>
      </p:sp>
      <p:sp>
        <p:nvSpPr>
          <p:cNvPr id="4" name="Date Placeholder 3"/>
          <p:cNvSpPr>
            <a:spLocks noGrp="1"/>
          </p:cNvSpPr>
          <p:nvPr>
            <p:ph type="dt" sz="half" idx="10"/>
          </p:nvPr>
        </p:nvSpPr>
        <p:spPr/>
        <p:txBody>
          <a:bodyPr/>
          <a:lstStyle/>
          <a:p>
            <a:fld id="{981EE4C6-A115-4395-8FB7-5AF9DA6385A1}" type="datetimeFigureOut">
              <a:rPr lang="nb-NO" smtClean="0"/>
              <a:t>12.03.2024</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F841D14F-848E-44AE-9D3E-D61A5068F52C}" type="slidenum">
              <a:rPr lang="nb-NO" smtClean="0"/>
              <a:t>‹#›</a:t>
            </a:fld>
            <a:endParaRPr lang="nb-NO"/>
          </a:p>
        </p:txBody>
      </p:sp>
    </p:spTree>
    <p:extLst>
      <p:ext uri="{BB962C8B-B14F-4D97-AF65-F5344CB8AC3E}">
        <p14:creationId xmlns:p14="http://schemas.microsoft.com/office/powerpoint/2010/main" val="2364906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e med bildetekst">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nb-NO"/>
              <a:t>Klikk for å redigere tittelstil</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b-NO"/>
              <a:t>Klikk på ikonet for å legge til et bilde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Klikk for å redigere tekststiler i malen</a:t>
            </a:r>
          </a:p>
        </p:txBody>
      </p:sp>
      <p:sp>
        <p:nvSpPr>
          <p:cNvPr id="5" name="Date Placeholder 4"/>
          <p:cNvSpPr>
            <a:spLocks noGrp="1"/>
          </p:cNvSpPr>
          <p:nvPr>
            <p:ph type="dt" sz="half" idx="10"/>
          </p:nvPr>
        </p:nvSpPr>
        <p:spPr/>
        <p:txBody>
          <a:bodyPr/>
          <a:lstStyle/>
          <a:p>
            <a:fld id="{981EE4C6-A115-4395-8FB7-5AF9DA6385A1}" type="datetimeFigureOut">
              <a:rPr lang="nb-NO" smtClean="0"/>
              <a:t>12.03.2024</a:t>
            </a:fld>
            <a:endParaRPr lang="nb-NO"/>
          </a:p>
        </p:txBody>
      </p:sp>
      <p:sp>
        <p:nvSpPr>
          <p:cNvPr id="6" name="Footer Placeholder 5"/>
          <p:cNvSpPr>
            <a:spLocks noGrp="1"/>
          </p:cNvSpPr>
          <p:nvPr>
            <p:ph type="ftr" sz="quarter" idx="11"/>
          </p:nvPr>
        </p:nvSpPr>
        <p:spPr/>
        <p:txBody>
          <a:bodyPr/>
          <a:lstStyle/>
          <a:p>
            <a:endParaRPr lang="nb-NO"/>
          </a:p>
        </p:txBody>
      </p:sp>
      <p:sp>
        <p:nvSpPr>
          <p:cNvPr id="7" name="Slide Number Placeholder 6"/>
          <p:cNvSpPr>
            <a:spLocks noGrp="1"/>
          </p:cNvSpPr>
          <p:nvPr>
            <p:ph type="sldNum" sz="quarter" idx="12"/>
          </p:nvPr>
        </p:nvSpPr>
        <p:spPr/>
        <p:txBody>
          <a:bodyPr/>
          <a:lstStyle/>
          <a:p>
            <a:fld id="{F841D14F-848E-44AE-9D3E-D61A5068F52C}" type="slidenum">
              <a:rPr lang="nb-NO" smtClean="0"/>
              <a:t>‹#›</a:t>
            </a:fld>
            <a:endParaRPr lang="nb-NO"/>
          </a:p>
        </p:txBody>
      </p:sp>
    </p:spTree>
    <p:extLst>
      <p:ext uri="{BB962C8B-B14F-4D97-AF65-F5344CB8AC3E}">
        <p14:creationId xmlns:p14="http://schemas.microsoft.com/office/powerpoint/2010/main" val="2823404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tel og tekst">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nb-NO"/>
              <a:t>Klikk for å redigere tittelstil</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Klikk for å redigere tekststiler i malen</a:t>
            </a:r>
          </a:p>
        </p:txBody>
      </p:sp>
      <p:sp>
        <p:nvSpPr>
          <p:cNvPr id="4" name="Date Placeholder 3"/>
          <p:cNvSpPr>
            <a:spLocks noGrp="1"/>
          </p:cNvSpPr>
          <p:nvPr>
            <p:ph type="dt" sz="half" idx="10"/>
          </p:nvPr>
        </p:nvSpPr>
        <p:spPr/>
        <p:txBody>
          <a:bodyPr/>
          <a:lstStyle/>
          <a:p>
            <a:fld id="{981EE4C6-A115-4395-8FB7-5AF9DA6385A1}" type="datetimeFigureOut">
              <a:rPr lang="nb-NO" smtClean="0"/>
              <a:t>12.03.2024</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F841D14F-848E-44AE-9D3E-D61A5068F52C}" type="slidenum">
              <a:rPr lang="nb-NO" smtClean="0"/>
              <a:t>‹#›</a:t>
            </a:fld>
            <a:endParaRPr lang="nb-NO"/>
          </a:p>
        </p:txBody>
      </p:sp>
    </p:spTree>
    <p:extLst>
      <p:ext uri="{BB962C8B-B14F-4D97-AF65-F5344CB8AC3E}">
        <p14:creationId xmlns:p14="http://schemas.microsoft.com/office/powerpoint/2010/main" val="5782955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itat med tekst">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nb-NO"/>
              <a:t>Klikk for å redigere tittelstil</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nb-NO"/>
              <a:t>Klikk for å redigere tekststiler i malen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Klikk for å redigere tekststiler i malen</a:t>
            </a:r>
          </a:p>
        </p:txBody>
      </p:sp>
      <p:sp>
        <p:nvSpPr>
          <p:cNvPr id="4" name="Date Placeholder 3"/>
          <p:cNvSpPr>
            <a:spLocks noGrp="1"/>
          </p:cNvSpPr>
          <p:nvPr>
            <p:ph type="dt" sz="half" idx="10"/>
          </p:nvPr>
        </p:nvSpPr>
        <p:spPr/>
        <p:txBody>
          <a:bodyPr/>
          <a:lstStyle/>
          <a:p>
            <a:fld id="{981EE4C6-A115-4395-8FB7-5AF9DA6385A1}" type="datetimeFigureOut">
              <a:rPr lang="nb-NO" smtClean="0"/>
              <a:t>12.03.2024</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F841D14F-848E-44AE-9D3E-D61A5068F52C}" type="slidenum">
              <a:rPr lang="nb-NO" smtClean="0"/>
              <a:t>‹#›</a:t>
            </a:fld>
            <a:endParaRPr lang="nb-NO"/>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5091041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vnekort">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nb-NO"/>
              <a:t>Klikk for å redigere tittelstil</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a:t>Klikk for å redigere tekststiler i malen</a:t>
            </a:r>
          </a:p>
        </p:txBody>
      </p:sp>
      <p:sp>
        <p:nvSpPr>
          <p:cNvPr id="4" name="Date Placeholder 3"/>
          <p:cNvSpPr>
            <a:spLocks noGrp="1"/>
          </p:cNvSpPr>
          <p:nvPr>
            <p:ph type="dt" sz="half" idx="10"/>
          </p:nvPr>
        </p:nvSpPr>
        <p:spPr/>
        <p:txBody>
          <a:bodyPr/>
          <a:lstStyle/>
          <a:p>
            <a:fld id="{981EE4C6-A115-4395-8FB7-5AF9DA6385A1}" type="datetimeFigureOut">
              <a:rPr lang="nb-NO" smtClean="0"/>
              <a:t>12.03.2024</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F841D14F-848E-44AE-9D3E-D61A5068F52C}" type="slidenum">
              <a:rPr lang="nb-NO" smtClean="0"/>
              <a:t>‹#›</a:t>
            </a:fld>
            <a:endParaRPr lang="nb-NO"/>
          </a:p>
        </p:txBody>
      </p:sp>
    </p:spTree>
    <p:extLst>
      <p:ext uri="{BB962C8B-B14F-4D97-AF65-F5344CB8AC3E}">
        <p14:creationId xmlns:p14="http://schemas.microsoft.com/office/powerpoint/2010/main" val="12424052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kolonn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nb-NO"/>
              <a:t>Klikk for å redigere tittelstil</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Klikk for å redigere tekststiler i malen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Klikk for å redigere tekststiler i malen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Klikk for å redigere tekststiler i malen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81EE4C6-A115-4395-8FB7-5AF9DA6385A1}" type="datetimeFigureOut">
              <a:rPr lang="nb-NO" smtClean="0"/>
              <a:t>12.03.2024</a:t>
            </a:fld>
            <a:endParaRPr lang="nb-NO"/>
          </a:p>
        </p:txBody>
      </p:sp>
      <p:sp>
        <p:nvSpPr>
          <p:cNvPr id="4"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F841D14F-848E-44AE-9D3E-D61A5068F52C}" type="slidenum">
              <a:rPr lang="nb-NO" smtClean="0"/>
              <a:t>‹#›</a:t>
            </a:fld>
            <a:endParaRPr lang="nb-NO"/>
          </a:p>
        </p:txBody>
      </p:sp>
    </p:spTree>
    <p:extLst>
      <p:ext uri="{BB962C8B-B14F-4D97-AF65-F5344CB8AC3E}">
        <p14:creationId xmlns:p14="http://schemas.microsoft.com/office/powerpoint/2010/main" val="4202920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kolonner for bil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nb-NO"/>
              <a:t>Klikk for å redigere tittelstil</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b-NO"/>
              <a:t>Klikk på ikonet for å legge til et bilde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Klikk for å redigere tekststiler i malen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b-NO"/>
              <a:t>Klikk på ikonet for å legge til et bilde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Klikk for å redigere tekststiler i malen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b-NO"/>
              <a:t>Klikk på ikonet for å legge til et bilde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Klikk for å redigere tekststiler i malen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81EE4C6-A115-4395-8FB7-5AF9DA6385A1}" type="datetimeFigureOut">
              <a:rPr lang="nb-NO" smtClean="0"/>
              <a:t>12.03.2024</a:t>
            </a:fld>
            <a:endParaRPr lang="nb-NO"/>
          </a:p>
        </p:txBody>
      </p:sp>
      <p:sp>
        <p:nvSpPr>
          <p:cNvPr id="4"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F841D14F-848E-44AE-9D3E-D61A5068F52C}" type="slidenum">
              <a:rPr lang="nb-NO" smtClean="0"/>
              <a:t>‹#›</a:t>
            </a:fld>
            <a:endParaRPr lang="nb-NO"/>
          </a:p>
        </p:txBody>
      </p:sp>
    </p:spTree>
    <p:extLst>
      <p:ext uri="{BB962C8B-B14F-4D97-AF65-F5344CB8AC3E}">
        <p14:creationId xmlns:p14="http://schemas.microsoft.com/office/powerpoint/2010/main" val="41753216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t>Klikk for å redigere tittelstil</a:t>
            </a:r>
            <a:endParaRPr lang="en-US" dirty="0"/>
          </a:p>
        </p:txBody>
      </p:sp>
      <p:sp>
        <p:nvSpPr>
          <p:cNvPr id="3" name="Vertical Text Placeholder 2"/>
          <p:cNvSpPr>
            <a:spLocks noGrp="1"/>
          </p:cNvSpPr>
          <p:nvPr>
            <p:ph type="body" orient="vert" idx="1"/>
          </p:nvPr>
        </p:nvSpPr>
        <p:spPr/>
        <p:txBody>
          <a:bodyPr vert="eaVert" anchor="t" anchorCtr="0"/>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4" name="Date Placeholder 3"/>
          <p:cNvSpPr>
            <a:spLocks noGrp="1"/>
          </p:cNvSpPr>
          <p:nvPr>
            <p:ph type="dt" sz="half" idx="10"/>
          </p:nvPr>
        </p:nvSpPr>
        <p:spPr/>
        <p:txBody>
          <a:bodyPr/>
          <a:lstStyle/>
          <a:p>
            <a:fld id="{981EE4C6-A115-4395-8FB7-5AF9DA6385A1}" type="datetimeFigureOut">
              <a:rPr lang="nb-NO" smtClean="0"/>
              <a:t>12.03.2024</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F841D14F-848E-44AE-9D3E-D61A5068F52C}" type="slidenum">
              <a:rPr lang="nb-NO" smtClean="0"/>
              <a:t>‹#›</a:t>
            </a:fld>
            <a:endParaRPr lang="nb-NO"/>
          </a:p>
        </p:txBody>
      </p:sp>
    </p:spTree>
    <p:extLst>
      <p:ext uri="{BB962C8B-B14F-4D97-AF65-F5344CB8AC3E}">
        <p14:creationId xmlns:p14="http://schemas.microsoft.com/office/powerpoint/2010/main" val="38300448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nb-NO"/>
              <a:t>Klikk for å redigere tittelstil</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4" name="Date Placeholder 3"/>
          <p:cNvSpPr>
            <a:spLocks noGrp="1"/>
          </p:cNvSpPr>
          <p:nvPr>
            <p:ph type="dt" sz="half" idx="10"/>
          </p:nvPr>
        </p:nvSpPr>
        <p:spPr/>
        <p:txBody>
          <a:bodyPr/>
          <a:lstStyle/>
          <a:p>
            <a:fld id="{981EE4C6-A115-4395-8FB7-5AF9DA6385A1}" type="datetimeFigureOut">
              <a:rPr lang="nb-NO" smtClean="0"/>
              <a:t>12.03.2024</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F841D14F-848E-44AE-9D3E-D61A5068F52C}" type="slidenum">
              <a:rPr lang="nb-NO" smtClean="0"/>
              <a:t>‹#›</a:t>
            </a:fld>
            <a:endParaRPr lang="nb-NO"/>
          </a:p>
        </p:txBody>
      </p:sp>
    </p:spTree>
    <p:extLst>
      <p:ext uri="{BB962C8B-B14F-4D97-AF65-F5344CB8AC3E}">
        <p14:creationId xmlns:p14="http://schemas.microsoft.com/office/powerpoint/2010/main" val="11561480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414496" y="473076"/>
            <a:ext cx="5250123" cy="697783"/>
          </a:xfrm>
        </p:spPr>
        <p:txBody>
          <a:bodyPr/>
          <a:lstStyle>
            <a:lvl1pPr>
              <a:lnSpc>
                <a:spcPts val="2400"/>
              </a:lnSpc>
              <a:defRPr sz="2400"/>
            </a:lvl1pPr>
          </a:lstStyle>
          <a:p>
            <a:r>
              <a:rPr lang="nl-NL" dirty="0"/>
              <a:t>KLIK OM DE STIJL TE BEWERKEN</a:t>
            </a:r>
          </a:p>
        </p:txBody>
      </p:sp>
      <p:sp>
        <p:nvSpPr>
          <p:cNvPr id="3" name="Tijdelijke aanduiding voor inhoud 2"/>
          <p:cNvSpPr>
            <a:spLocks noGrp="1"/>
          </p:cNvSpPr>
          <p:nvPr>
            <p:ph idx="1"/>
          </p:nvPr>
        </p:nvSpPr>
        <p:spPr>
          <a:xfrm>
            <a:off x="6414496" y="1242866"/>
            <a:ext cx="5250123" cy="4694385"/>
          </a:xfrm>
        </p:spPr>
        <p:txBody>
          <a:bodyPr/>
          <a:lstStyle>
            <a:lvl4pPr>
              <a:buSzPct val="90000"/>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0" name="Tijdelijke aanduiding voor datum 9"/>
          <p:cNvSpPr>
            <a:spLocks noGrp="1"/>
          </p:cNvSpPr>
          <p:nvPr>
            <p:ph type="dt" sz="half" idx="10"/>
          </p:nvPr>
        </p:nvSpPr>
        <p:spPr/>
        <p:txBody>
          <a:bodyPr/>
          <a:lstStyle/>
          <a:p>
            <a:fld id="{743BF82B-9096-4098-BFD9-30D3359246A3}" type="datetimeFigureOut">
              <a:rPr lang="sv-SE" smtClean="0"/>
              <a:t>2024-03-12</a:t>
            </a:fld>
            <a:endParaRPr lang="sv-SE"/>
          </a:p>
        </p:txBody>
      </p:sp>
      <p:sp>
        <p:nvSpPr>
          <p:cNvPr id="11" name="Tijdelijke aanduiding voor voettekst 10"/>
          <p:cNvSpPr>
            <a:spLocks noGrp="1"/>
          </p:cNvSpPr>
          <p:nvPr>
            <p:ph type="ftr" sz="quarter" idx="11"/>
          </p:nvPr>
        </p:nvSpPr>
        <p:spPr>
          <a:xfrm>
            <a:off x="854400" y="6263120"/>
            <a:ext cx="3509819" cy="365125"/>
          </a:xfrm>
        </p:spPr>
        <p:txBody>
          <a:bodyPr/>
          <a:lstStyle>
            <a:lvl1pPr>
              <a:defRPr b="1">
                <a:solidFill>
                  <a:srgbClr val="FFFFFF"/>
                </a:solidFill>
              </a:defRPr>
            </a:lvl1pPr>
          </a:lstStyle>
          <a:p>
            <a:endParaRPr lang="sv-SE"/>
          </a:p>
        </p:txBody>
      </p:sp>
      <p:sp>
        <p:nvSpPr>
          <p:cNvPr id="9" name="Tijdelijke aanduiding voor afbeelding 7"/>
          <p:cNvSpPr>
            <a:spLocks noGrp="1"/>
          </p:cNvSpPr>
          <p:nvPr>
            <p:ph type="pic" sz="quarter" idx="13"/>
          </p:nvPr>
        </p:nvSpPr>
        <p:spPr>
          <a:xfrm>
            <a:off x="0" y="0"/>
            <a:ext cx="6096000" cy="6048000"/>
          </a:xfrm>
        </p:spPr>
        <p:txBody>
          <a:bodyPr wrap="none">
            <a:normAutofit/>
          </a:bodyPr>
          <a:lstStyle>
            <a:lvl1pPr marL="0" indent="0" algn="ctr">
              <a:buNone/>
              <a:defRPr sz="1000"/>
            </a:lvl1pPr>
          </a:lstStyle>
          <a:p>
            <a:r>
              <a:rPr lang="en-US"/>
              <a:t>Click icon to add picture</a:t>
            </a:r>
            <a:endParaRPr lang="nl-NL" dirty="0"/>
          </a:p>
        </p:txBody>
      </p:sp>
    </p:spTree>
    <p:extLst>
      <p:ext uri="{BB962C8B-B14F-4D97-AF65-F5344CB8AC3E}">
        <p14:creationId xmlns:p14="http://schemas.microsoft.com/office/powerpoint/2010/main" val="32680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t>Klikk for å redigere tittelstil</a:t>
            </a:r>
            <a:endParaRPr lang="en-US" dirty="0"/>
          </a:p>
        </p:txBody>
      </p:sp>
      <p:sp>
        <p:nvSpPr>
          <p:cNvPr id="3" name="Content Placeholder 2"/>
          <p:cNvSpPr>
            <a:spLocks noGrp="1"/>
          </p:cNvSpPr>
          <p:nvPr>
            <p:ph idx="1"/>
          </p:nvPr>
        </p:nvSpPr>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7" name="Date Placeholder 3"/>
          <p:cNvSpPr>
            <a:spLocks noGrp="1"/>
          </p:cNvSpPr>
          <p:nvPr>
            <p:ph type="dt" sz="half" idx="10"/>
          </p:nvPr>
        </p:nvSpPr>
        <p:spPr/>
        <p:txBody>
          <a:bodyPr/>
          <a:lstStyle/>
          <a:p>
            <a:fld id="{981EE4C6-A115-4395-8FB7-5AF9DA6385A1}" type="datetimeFigureOut">
              <a:rPr lang="nb-NO" smtClean="0"/>
              <a:t>12.03.2024</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F841D14F-848E-44AE-9D3E-D61A5068F52C}" type="slidenum">
              <a:rPr lang="nb-NO" smtClean="0"/>
              <a:t>‹#›</a:t>
            </a:fld>
            <a:endParaRPr lang="nb-NO"/>
          </a:p>
        </p:txBody>
      </p:sp>
    </p:spTree>
    <p:extLst>
      <p:ext uri="{BB962C8B-B14F-4D97-AF65-F5344CB8AC3E}">
        <p14:creationId xmlns:p14="http://schemas.microsoft.com/office/powerpoint/2010/main" val="598986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Deloverskrift">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nb-NO"/>
              <a:t>Klikk for å redigere tittelstil</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a:t>Klikk for å redigere tekststiler i malen</a:t>
            </a:r>
          </a:p>
        </p:txBody>
      </p:sp>
      <p:sp>
        <p:nvSpPr>
          <p:cNvPr id="4" name="Date Placeholder 3"/>
          <p:cNvSpPr>
            <a:spLocks noGrp="1"/>
          </p:cNvSpPr>
          <p:nvPr>
            <p:ph type="dt" sz="half" idx="10"/>
          </p:nvPr>
        </p:nvSpPr>
        <p:spPr/>
        <p:txBody>
          <a:bodyPr/>
          <a:lstStyle/>
          <a:p>
            <a:fld id="{981EE4C6-A115-4395-8FB7-5AF9DA6385A1}" type="datetimeFigureOut">
              <a:rPr lang="nb-NO" smtClean="0"/>
              <a:t>12.03.2024</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F841D14F-848E-44AE-9D3E-D61A5068F52C}" type="slidenum">
              <a:rPr lang="nb-NO" smtClean="0"/>
              <a:t>‹#›</a:t>
            </a:fld>
            <a:endParaRPr lang="nb-NO"/>
          </a:p>
        </p:txBody>
      </p:sp>
    </p:spTree>
    <p:extLst>
      <p:ext uri="{BB962C8B-B14F-4D97-AF65-F5344CB8AC3E}">
        <p14:creationId xmlns:p14="http://schemas.microsoft.com/office/powerpoint/2010/main" val="56933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t>Klikk for å redigere tittelstil</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5" name="Date Placeholder 4"/>
          <p:cNvSpPr>
            <a:spLocks noGrp="1"/>
          </p:cNvSpPr>
          <p:nvPr>
            <p:ph type="dt" sz="half" idx="10"/>
          </p:nvPr>
        </p:nvSpPr>
        <p:spPr/>
        <p:txBody>
          <a:bodyPr/>
          <a:lstStyle/>
          <a:p>
            <a:fld id="{981EE4C6-A115-4395-8FB7-5AF9DA6385A1}" type="datetimeFigureOut">
              <a:rPr lang="nb-NO" smtClean="0"/>
              <a:t>12.03.2024</a:t>
            </a:fld>
            <a:endParaRPr lang="nb-NO"/>
          </a:p>
        </p:txBody>
      </p:sp>
      <p:sp>
        <p:nvSpPr>
          <p:cNvPr id="6" name="Footer Placeholder 5"/>
          <p:cNvSpPr>
            <a:spLocks noGrp="1"/>
          </p:cNvSpPr>
          <p:nvPr>
            <p:ph type="ftr" sz="quarter" idx="11"/>
          </p:nvPr>
        </p:nvSpPr>
        <p:spPr/>
        <p:txBody>
          <a:bodyPr/>
          <a:lstStyle/>
          <a:p>
            <a:endParaRPr lang="nb-NO"/>
          </a:p>
        </p:txBody>
      </p:sp>
      <p:sp>
        <p:nvSpPr>
          <p:cNvPr id="7" name="Slide Number Placeholder 6"/>
          <p:cNvSpPr>
            <a:spLocks noGrp="1"/>
          </p:cNvSpPr>
          <p:nvPr>
            <p:ph type="sldNum" sz="quarter" idx="12"/>
          </p:nvPr>
        </p:nvSpPr>
        <p:spPr/>
        <p:txBody>
          <a:bodyPr/>
          <a:lstStyle/>
          <a:p>
            <a:fld id="{F841D14F-848E-44AE-9D3E-D61A5068F52C}" type="slidenum">
              <a:rPr lang="nb-NO" smtClean="0"/>
              <a:t>‹#›</a:t>
            </a:fld>
            <a:endParaRPr lang="nb-NO"/>
          </a:p>
        </p:txBody>
      </p:sp>
    </p:spTree>
    <p:extLst>
      <p:ext uri="{BB962C8B-B14F-4D97-AF65-F5344CB8AC3E}">
        <p14:creationId xmlns:p14="http://schemas.microsoft.com/office/powerpoint/2010/main" val="3752138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nb-NO"/>
              <a:t>Klikk for å redigere tittelstil</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7" name="Date Placeholder 6"/>
          <p:cNvSpPr>
            <a:spLocks noGrp="1"/>
          </p:cNvSpPr>
          <p:nvPr>
            <p:ph type="dt" sz="half" idx="10"/>
          </p:nvPr>
        </p:nvSpPr>
        <p:spPr/>
        <p:txBody>
          <a:bodyPr/>
          <a:lstStyle/>
          <a:p>
            <a:fld id="{981EE4C6-A115-4395-8FB7-5AF9DA6385A1}" type="datetimeFigureOut">
              <a:rPr lang="nb-NO" smtClean="0"/>
              <a:t>12.03.2024</a:t>
            </a:fld>
            <a:endParaRPr lang="nb-NO"/>
          </a:p>
        </p:txBody>
      </p:sp>
      <p:sp>
        <p:nvSpPr>
          <p:cNvPr id="8" name="Footer Placeholder 7"/>
          <p:cNvSpPr>
            <a:spLocks noGrp="1"/>
          </p:cNvSpPr>
          <p:nvPr>
            <p:ph type="ftr" sz="quarter" idx="11"/>
          </p:nvPr>
        </p:nvSpPr>
        <p:spPr/>
        <p:txBody>
          <a:bodyPr/>
          <a:lstStyle/>
          <a:p>
            <a:endParaRPr lang="nb-NO"/>
          </a:p>
        </p:txBody>
      </p:sp>
      <p:sp>
        <p:nvSpPr>
          <p:cNvPr id="9" name="Slide Number Placeholder 8"/>
          <p:cNvSpPr>
            <a:spLocks noGrp="1"/>
          </p:cNvSpPr>
          <p:nvPr>
            <p:ph type="sldNum" sz="quarter" idx="12"/>
          </p:nvPr>
        </p:nvSpPr>
        <p:spPr/>
        <p:txBody>
          <a:bodyPr/>
          <a:lstStyle/>
          <a:p>
            <a:fld id="{F841D14F-848E-44AE-9D3E-D61A5068F52C}" type="slidenum">
              <a:rPr lang="nb-NO" smtClean="0"/>
              <a:t>‹#›</a:t>
            </a:fld>
            <a:endParaRPr lang="nb-NO"/>
          </a:p>
        </p:txBody>
      </p:sp>
    </p:spTree>
    <p:extLst>
      <p:ext uri="{BB962C8B-B14F-4D97-AF65-F5344CB8AC3E}">
        <p14:creationId xmlns:p14="http://schemas.microsoft.com/office/powerpoint/2010/main" val="3698474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t>Klikk for å redigere tittelstil</a:t>
            </a:r>
            <a:endParaRPr lang="en-US" dirty="0"/>
          </a:p>
        </p:txBody>
      </p:sp>
      <p:sp>
        <p:nvSpPr>
          <p:cNvPr id="7" name="Date Placeholder 2"/>
          <p:cNvSpPr>
            <a:spLocks noGrp="1"/>
          </p:cNvSpPr>
          <p:nvPr>
            <p:ph type="dt" sz="half" idx="10"/>
          </p:nvPr>
        </p:nvSpPr>
        <p:spPr/>
        <p:txBody>
          <a:bodyPr/>
          <a:lstStyle/>
          <a:p>
            <a:fld id="{981EE4C6-A115-4395-8FB7-5AF9DA6385A1}" type="datetimeFigureOut">
              <a:rPr lang="nb-NO" smtClean="0"/>
              <a:t>12.03.2024</a:t>
            </a:fld>
            <a:endParaRPr lang="nb-NO"/>
          </a:p>
        </p:txBody>
      </p:sp>
      <p:sp>
        <p:nvSpPr>
          <p:cNvPr id="5" name="Footer Placeholder 3"/>
          <p:cNvSpPr>
            <a:spLocks noGrp="1"/>
          </p:cNvSpPr>
          <p:nvPr>
            <p:ph type="ftr" sz="quarter" idx="11"/>
          </p:nvPr>
        </p:nvSpPr>
        <p:spPr/>
        <p:txBody>
          <a:bodyPr/>
          <a:lstStyle/>
          <a:p>
            <a:endParaRPr lang="nb-NO"/>
          </a:p>
        </p:txBody>
      </p:sp>
      <p:sp>
        <p:nvSpPr>
          <p:cNvPr id="6" name="Slide Number Placeholder 4"/>
          <p:cNvSpPr>
            <a:spLocks noGrp="1"/>
          </p:cNvSpPr>
          <p:nvPr>
            <p:ph type="sldNum" sz="quarter" idx="12"/>
          </p:nvPr>
        </p:nvSpPr>
        <p:spPr/>
        <p:txBody>
          <a:bodyPr/>
          <a:lstStyle/>
          <a:p>
            <a:fld id="{F841D14F-848E-44AE-9D3E-D61A5068F52C}" type="slidenum">
              <a:rPr lang="nb-NO" smtClean="0"/>
              <a:t>‹#›</a:t>
            </a:fld>
            <a:endParaRPr lang="nb-NO"/>
          </a:p>
        </p:txBody>
      </p:sp>
    </p:spTree>
    <p:extLst>
      <p:ext uri="{BB962C8B-B14F-4D97-AF65-F5344CB8AC3E}">
        <p14:creationId xmlns:p14="http://schemas.microsoft.com/office/powerpoint/2010/main" val="3402670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81EE4C6-A115-4395-8FB7-5AF9DA6385A1}" type="datetimeFigureOut">
              <a:rPr lang="nb-NO" smtClean="0"/>
              <a:t>12.03.2024</a:t>
            </a:fld>
            <a:endParaRPr lang="nb-NO"/>
          </a:p>
        </p:txBody>
      </p:sp>
      <p:sp>
        <p:nvSpPr>
          <p:cNvPr id="5" name="Footer Placeholder 2"/>
          <p:cNvSpPr>
            <a:spLocks noGrp="1"/>
          </p:cNvSpPr>
          <p:nvPr>
            <p:ph type="ftr" sz="quarter" idx="11"/>
          </p:nvPr>
        </p:nvSpPr>
        <p:spPr/>
        <p:txBody>
          <a:bodyPr/>
          <a:lstStyle/>
          <a:p>
            <a:endParaRPr lang="nb-NO"/>
          </a:p>
        </p:txBody>
      </p:sp>
      <p:sp>
        <p:nvSpPr>
          <p:cNvPr id="6" name="Slide Number Placeholder 3"/>
          <p:cNvSpPr>
            <a:spLocks noGrp="1"/>
          </p:cNvSpPr>
          <p:nvPr>
            <p:ph type="sldNum" sz="quarter" idx="12"/>
          </p:nvPr>
        </p:nvSpPr>
        <p:spPr/>
        <p:txBody>
          <a:bodyPr/>
          <a:lstStyle/>
          <a:p>
            <a:fld id="{F841D14F-848E-44AE-9D3E-D61A5068F52C}" type="slidenum">
              <a:rPr lang="nb-NO" smtClean="0"/>
              <a:t>‹#›</a:t>
            </a:fld>
            <a:endParaRPr lang="nb-NO"/>
          </a:p>
        </p:txBody>
      </p:sp>
    </p:spTree>
    <p:extLst>
      <p:ext uri="{BB962C8B-B14F-4D97-AF65-F5344CB8AC3E}">
        <p14:creationId xmlns:p14="http://schemas.microsoft.com/office/powerpoint/2010/main" val="359082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nb-NO"/>
              <a:t>Klikk for å redigere tittelstil</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Klikk for å redigere tekststiler i malen</a:t>
            </a:r>
          </a:p>
        </p:txBody>
      </p:sp>
      <p:sp>
        <p:nvSpPr>
          <p:cNvPr id="7" name="Date Placeholder 4"/>
          <p:cNvSpPr>
            <a:spLocks noGrp="1"/>
          </p:cNvSpPr>
          <p:nvPr>
            <p:ph type="dt" sz="half" idx="10"/>
          </p:nvPr>
        </p:nvSpPr>
        <p:spPr/>
        <p:txBody>
          <a:bodyPr/>
          <a:lstStyle/>
          <a:p>
            <a:fld id="{981EE4C6-A115-4395-8FB7-5AF9DA6385A1}" type="datetimeFigureOut">
              <a:rPr lang="nb-NO" smtClean="0"/>
              <a:t>12.03.2024</a:t>
            </a:fld>
            <a:endParaRPr lang="nb-NO"/>
          </a:p>
        </p:txBody>
      </p:sp>
      <p:sp>
        <p:nvSpPr>
          <p:cNvPr id="5" name="Footer Placeholder 5"/>
          <p:cNvSpPr>
            <a:spLocks noGrp="1"/>
          </p:cNvSpPr>
          <p:nvPr>
            <p:ph type="ftr" sz="quarter" idx="11"/>
          </p:nvPr>
        </p:nvSpPr>
        <p:spPr/>
        <p:txBody>
          <a:bodyPr/>
          <a:lstStyle/>
          <a:p>
            <a:endParaRPr lang="nb-NO"/>
          </a:p>
        </p:txBody>
      </p:sp>
      <p:sp>
        <p:nvSpPr>
          <p:cNvPr id="6" name="Slide Number Placeholder 6"/>
          <p:cNvSpPr>
            <a:spLocks noGrp="1"/>
          </p:cNvSpPr>
          <p:nvPr>
            <p:ph type="sldNum" sz="quarter" idx="12"/>
          </p:nvPr>
        </p:nvSpPr>
        <p:spPr/>
        <p:txBody>
          <a:bodyPr/>
          <a:lstStyle/>
          <a:p>
            <a:fld id="{F841D14F-848E-44AE-9D3E-D61A5068F52C}" type="slidenum">
              <a:rPr lang="nb-NO" smtClean="0"/>
              <a:t>‹#›</a:t>
            </a:fld>
            <a:endParaRPr lang="nb-NO"/>
          </a:p>
        </p:txBody>
      </p:sp>
    </p:spTree>
    <p:extLst>
      <p:ext uri="{BB962C8B-B14F-4D97-AF65-F5344CB8AC3E}">
        <p14:creationId xmlns:p14="http://schemas.microsoft.com/office/powerpoint/2010/main" val="362032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nb-NO"/>
              <a:t>Klikk for å redigere tittelstil</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b-NO"/>
              <a:t>Klikk på ikonet for å legge til et bilde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Klikk for å redigere tekststiler i malen</a:t>
            </a:r>
          </a:p>
        </p:txBody>
      </p:sp>
      <p:sp>
        <p:nvSpPr>
          <p:cNvPr id="5" name="Date Placeholder 4"/>
          <p:cNvSpPr>
            <a:spLocks noGrp="1"/>
          </p:cNvSpPr>
          <p:nvPr>
            <p:ph type="dt" sz="half" idx="10"/>
          </p:nvPr>
        </p:nvSpPr>
        <p:spPr/>
        <p:txBody>
          <a:bodyPr/>
          <a:lstStyle/>
          <a:p>
            <a:fld id="{981EE4C6-A115-4395-8FB7-5AF9DA6385A1}" type="datetimeFigureOut">
              <a:rPr lang="nb-NO" smtClean="0"/>
              <a:t>12.03.2024</a:t>
            </a:fld>
            <a:endParaRPr lang="nb-NO"/>
          </a:p>
        </p:txBody>
      </p:sp>
      <p:sp>
        <p:nvSpPr>
          <p:cNvPr id="6" name="Footer Placeholder 5"/>
          <p:cNvSpPr>
            <a:spLocks noGrp="1"/>
          </p:cNvSpPr>
          <p:nvPr>
            <p:ph type="ftr" sz="quarter" idx="11"/>
          </p:nvPr>
        </p:nvSpPr>
        <p:spPr/>
        <p:txBody>
          <a:bodyPr/>
          <a:lstStyle/>
          <a:p>
            <a:endParaRPr lang="nb-NO"/>
          </a:p>
        </p:txBody>
      </p:sp>
      <p:sp>
        <p:nvSpPr>
          <p:cNvPr id="7" name="Slide Number Placeholder 6"/>
          <p:cNvSpPr>
            <a:spLocks noGrp="1"/>
          </p:cNvSpPr>
          <p:nvPr>
            <p:ph type="sldNum" sz="quarter" idx="12"/>
          </p:nvPr>
        </p:nvSpPr>
        <p:spPr/>
        <p:txBody>
          <a:bodyPr/>
          <a:lstStyle/>
          <a:p>
            <a:fld id="{F841D14F-848E-44AE-9D3E-D61A5068F52C}" type="slidenum">
              <a:rPr lang="nb-NO" smtClean="0"/>
              <a:t>‹#›</a:t>
            </a:fld>
            <a:endParaRPr lang="nb-NO"/>
          </a:p>
        </p:txBody>
      </p:sp>
    </p:spTree>
    <p:extLst>
      <p:ext uri="{BB962C8B-B14F-4D97-AF65-F5344CB8AC3E}">
        <p14:creationId xmlns:p14="http://schemas.microsoft.com/office/powerpoint/2010/main" val="3283441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nb-NO"/>
              <a:t>Klikk for å redigere tittelstil</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81EE4C6-A115-4395-8FB7-5AF9DA6385A1}" type="datetimeFigureOut">
              <a:rPr lang="nb-NO" smtClean="0"/>
              <a:t>12.03.2024</a:t>
            </a:fld>
            <a:endParaRPr lang="nb-NO"/>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nb-NO"/>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841D14F-848E-44AE-9D3E-D61A5068F52C}" type="slidenum">
              <a:rPr lang="nb-NO" smtClean="0"/>
              <a:t>‹#›</a:t>
            </a:fld>
            <a:endParaRPr lang="nb-NO"/>
          </a:p>
        </p:txBody>
      </p:sp>
    </p:spTree>
    <p:extLst>
      <p:ext uri="{BB962C8B-B14F-4D97-AF65-F5344CB8AC3E}">
        <p14:creationId xmlns:p14="http://schemas.microsoft.com/office/powerpoint/2010/main" val="207432177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40.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customXml" Target="../ink/ink2.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customXml" Target="../ink/ink3.xml"/></Relationships>
</file>

<file path=ppt/slides/_rels/slide14.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customXml" Target="../ink/ink5.xml"/><Relationship Id="rId1" Type="http://schemas.openxmlformats.org/officeDocument/2006/relationships/slideLayout" Target="../slideLayouts/slideLayout2.xml"/><Relationship Id="rId6" Type="http://schemas.openxmlformats.org/officeDocument/2006/relationships/customXml" Target="../ink/ink7.xml"/><Relationship Id="rId5" Type="http://schemas.openxmlformats.org/officeDocument/2006/relationships/customXml" Target="../ink/ink6.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customXml" Target="../ink/ink10.xml"/><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tel 1">
            <a:extLst>
              <a:ext uri="{FF2B5EF4-FFF2-40B4-BE49-F238E27FC236}">
                <a16:creationId xmlns:a16="http://schemas.microsoft.com/office/drawing/2014/main" id="{749640CA-43F8-0BA2-4F74-EDD05782AA4B}"/>
              </a:ext>
            </a:extLst>
          </p:cNvPr>
          <p:cNvSpPr>
            <a:spLocks noGrp="1"/>
          </p:cNvSpPr>
          <p:nvPr>
            <p:ph type="title"/>
          </p:nvPr>
        </p:nvSpPr>
        <p:spPr>
          <a:xfrm>
            <a:off x="648931" y="629266"/>
            <a:ext cx="4166510" cy="1622321"/>
          </a:xfrm>
        </p:spPr>
        <p:txBody>
          <a:bodyPr>
            <a:normAutofit/>
          </a:bodyPr>
          <a:lstStyle/>
          <a:p>
            <a:r>
              <a:rPr lang="nb-NO">
                <a:solidFill>
                  <a:srgbClr val="EBEBEB"/>
                </a:solidFill>
              </a:rPr>
              <a:t>BIOS vs UEFI</a:t>
            </a:r>
          </a:p>
        </p:txBody>
      </p:sp>
      <p:sp>
        <p:nvSpPr>
          <p:cNvPr id="17"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4" name="Freeform: Shape 13">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sv-SE"/>
          </a:p>
        </p:txBody>
      </p:sp>
      <p:pic>
        <p:nvPicPr>
          <p:cNvPr id="5" name="Bilde 4">
            <a:extLst>
              <a:ext uri="{FF2B5EF4-FFF2-40B4-BE49-F238E27FC236}">
                <a16:creationId xmlns:a16="http://schemas.microsoft.com/office/drawing/2014/main" id="{E8D8A541-69AD-E40D-4579-3691D483FE20}"/>
              </a:ext>
            </a:extLst>
          </p:cNvPr>
          <p:cNvPicPr>
            <a:picLocks noChangeAspect="1"/>
          </p:cNvPicPr>
          <p:nvPr/>
        </p:nvPicPr>
        <p:blipFill>
          <a:blip r:embed="rId2"/>
          <a:stretch>
            <a:fillRect/>
          </a:stretch>
        </p:blipFill>
        <p:spPr>
          <a:xfrm>
            <a:off x="6093992" y="1889405"/>
            <a:ext cx="5449889" cy="3079186"/>
          </a:xfrm>
          <a:prstGeom prst="rect">
            <a:avLst/>
          </a:prstGeom>
          <a:effectLst/>
        </p:spPr>
      </p:pic>
      <p:sp>
        <p:nvSpPr>
          <p:cNvPr id="16" name="Rectangle 15">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3" name="Plassholder for innhold 2">
            <a:extLst>
              <a:ext uri="{FF2B5EF4-FFF2-40B4-BE49-F238E27FC236}">
                <a16:creationId xmlns:a16="http://schemas.microsoft.com/office/drawing/2014/main" id="{F02E9540-80EC-9FA1-21C3-CBF5FF137DB8}"/>
              </a:ext>
            </a:extLst>
          </p:cNvPr>
          <p:cNvSpPr>
            <a:spLocks noGrp="1"/>
          </p:cNvSpPr>
          <p:nvPr>
            <p:ph idx="1"/>
          </p:nvPr>
        </p:nvSpPr>
        <p:spPr>
          <a:xfrm>
            <a:off x="648931" y="2438400"/>
            <a:ext cx="4166509" cy="3785419"/>
          </a:xfrm>
        </p:spPr>
        <p:txBody>
          <a:bodyPr>
            <a:normAutofit/>
          </a:bodyPr>
          <a:lstStyle/>
          <a:p>
            <a:pPr>
              <a:lnSpc>
                <a:spcPct val="90000"/>
              </a:lnSpc>
            </a:pPr>
            <a:r>
              <a:rPr lang="nb-NO" sz="1700">
                <a:solidFill>
                  <a:srgbClr val="EBEBEB"/>
                </a:solidFill>
              </a:rPr>
              <a:t>Er ansvarlige for å </a:t>
            </a:r>
            <a:r>
              <a:rPr lang="nb-NO" sz="1700" dirty="0" err="1">
                <a:solidFill>
                  <a:srgbClr val="EBEBEB"/>
                </a:solidFill>
              </a:rPr>
              <a:t>initialisere</a:t>
            </a:r>
            <a:r>
              <a:rPr lang="nb-NO" sz="1700" dirty="0">
                <a:solidFill>
                  <a:srgbClr val="EBEBEB"/>
                </a:solidFill>
              </a:rPr>
              <a:t> hardwaren og å </a:t>
            </a:r>
            <a:r>
              <a:rPr lang="nb-NO" sz="1700" dirty="0" err="1">
                <a:solidFill>
                  <a:srgbClr val="EBEBEB"/>
                </a:solidFill>
              </a:rPr>
              <a:t>boote</a:t>
            </a:r>
            <a:r>
              <a:rPr lang="nb-NO" sz="1700" dirty="0">
                <a:solidFill>
                  <a:srgbClr val="EBEBEB"/>
                </a:solidFill>
              </a:rPr>
              <a:t> </a:t>
            </a:r>
            <a:r>
              <a:rPr lang="nb-NO" sz="1700" dirty="0" err="1">
                <a:solidFill>
                  <a:srgbClr val="EBEBEB"/>
                </a:solidFill>
              </a:rPr>
              <a:t>OSet</a:t>
            </a:r>
            <a:endParaRPr lang="nb-NO" sz="1700" dirty="0">
              <a:solidFill>
                <a:srgbClr val="EBEBEB"/>
              </a:solidFill>
            </a:endParaRPr>
          </a:p>
          <a:p>
            <a:pPr>
              <a:lnSpc>
                <a:spcPct val="90000"/>
              </a:lnSpc>
            </a:pPr>
            <a:r>
              <a:rPr lang="nb-NO" sz="1700" dirty="0">
                <a:solidFill>
                  <a:srgbClr val="EBEBEB"/>
                </a:solidFill>
              </a:rPr>
              <a:t>BIOS er old, UEFI er </a:t>
            </a:r>
            <a:r>
              <a:rPr lang="nb-NO" sz="1700" dirty="0" err="1">
                <a:solidFill>
                  <a:srgbClr val="EBEBEB"/>
                </a:solidFill>
              </a:rPr>
              <a:t>new</a:t>
            </a:r>
            <a:endParaRPr lang="nb-NO" sz="1700" dirty="0">
              <a:solidFill>
                <a:srgbClr val="EBEBEB"/>
              </a:solidFill>
            </a:endParaRPr>
          </a:p>
          <a:p>
            <a:pPr>
              <a:lnSpc>
                <a:spcPct val="90000"/>
              </a:lnSpc>
            </a:pPr>
            <a:r>
              <a:rPr lang="nb-NO" sz="1700" dirty="0">
                <a:solidFill>
                  <a:srgbClr val="EBEBEB"/>
                </a:solidFill>
              </a:rPr>
              <a:t>BIOS er </a:t>
            </a:r>
            <a:r>
              <a:rPr lang="nb-NO" sz="1700" dirty="0" err="1">
                <a:solidFill>
                  <a:srgbClr val="EBEBEB"/>
                </a:solidFill>
              </a:rPr>
              <a:t>txt</a:t>
            </a:r>
            <a:r>
              <a:rPr lang="nb-NO" sz="1700" dirty="0">
                <a:solidFill>
                  <a:srgbClr val="EBEBEB"/>
                </a:solidFill>
              </a:rPr>
              <a:t>, UEFI er GUI</a:t>
            </a:r>
          </a:p>
          <a:p>
            <a:pPr>
              <a:lnSpc>
                <a:spcPct val="90000"/>
              </a:lnSpc>
            </a:pPr>
            <a:r>
              <a:rPr lang="nb-NO" sz="1700" dirty="0">
                <a:solidFill>
                  <a:srgbClr val="EBEBEB"/>
                </a:solidFill>
              </a:rPr>
              <a:t>BIOS støtter kun MBR, UEFI støtter både MBR og GPT</a:t>
            </a:r>
          </a:p>
          <a:p>
            <a:pPr>
              <a:lnSpc>
                <a:spcPct val="90000"/>
              </a:lnSpc>
            </a:pPr>
            <a:r>
              <a:rPr lang="nb-NO" sz="1700" dirty="0">
                <a:solidFill>
                  <a:srgbClr val="EBEBEB"/>
                </a:solidFill>
              </a:rPr>
              <a:t>UEFI har støtte for </a:t>
            </a:r>
            <a:r>
              <a:rPr lang="nb-NO" sz="1700" dirty="0" err="1">
                <a:solidFill>
                  <a:srgbClr val="EBEBEB"/>
                </a:solidFill>
              </a:rPr>
              <a:t>Secure</a:t>
            </a:r>
            <a:r>
              <a:rPr lang="nb-NO" sz="1700" dirty="0">
                <a:solidFill>
                  <a:srgbClr val="EBEBEB"/>
                </a:solidFill>
              </a:rPr>
              <a:t> </a:t>
            </a:r>
            <a:r>
              <a:rPr lang="nb-NO" sz="1700" dirty="0" err="1">
                <a:solidFill>
                  <a:srgbClr val="EBEBEB"/>
                </a:solidFill>
              </a:rPr>
              <a:t>Boot</a:t>
            </a:r>
            <a:endParaRPr lang="nb-NO" sz="1700" dirty="0">
              <a:solidFill>
                <a:srgbClr val="EBEBEB"/>
              </a:solidFill>
            </a:endParaRPr>
          </a:p>
          <a:p>
            <a:pPr>
              <a:lnSpc>
                <a:spcPct val="90000"/>
              </a:lnSpc>
            </a:pPr>
            <a:r>
              <a:rPr lang="nb-NO" sz="1700" dirty="0">
                <a:solidFill>
                  <a:srgbClr val="EBEBEB"/>
                </a:solidFill>
              </a:rPr>
              <a:t>Kort fortalt : UEFI er nyere og mer avansert, </a:t>
            </a:r>
            <a:r>
              <a:rPr lang="nb-NO" sz="1700" dirty="0" err="1">
                <a:solidFill>
                  <a:srgbClr val="EBEBEB"/>
                </a:solidFill>
              </a:rPr>
              <a:t>booter</a:t>
            </a:r>
            <a:r>
              <a:rPr lang="nb-NO" sz="1700" dirty="0">
                <a:solidFill>
                  <a:srgbClr val="EBEBEB"/>
                </a:solidFill>
              </a:rPr>
              <a:t> kjappere, har bedre sikkerhet og support for nyere HW og partisjonsstrukturer.</a:t>
            </a:r>
          </a:p>
        </p:txBody>
      </p:sp>
    </p:spTree>
    <p:extLst>
      <p:ext uri="{BB962C8B-B14F-4D97-AF65-F5344CB8AC3E}">
        <p14:creationId xmlns:p14="http://schemas.microsoft.com/office/powerpoint/2010/main" val="31784657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D29A1A8-6DD1-4A28-DEFA-EA567AE237CA}"/>
              </a:ext>
            </a:extLst>
          </p:cNvPr>
          <p:cNvSpPr>
            <a:spLocks noGrp="1"/>
          </p:cNvSpPr>
          <p:nvPr>
            <p:ph type="title"/>
          </p:nvPr>
        </p:nvSpPr>
        <p:spPr>
          <a:xfrm>
            <a:off x="6414496" y="473076"/>
            <a:ext cx="5250123" cy="697783"/>
          </a:xfrm>
        </p:spPr>
        <p:txBody>
          <a:bodyPr anchor="t">
            <a:normAutofit/>
          </a:bodyPr>
          <a:lstStyle/>
          <a:p>
            <a:r>
              <a:rPr lang="nb-NO" dirty="0"/>
              <a:t>Grandfather – Father - Son</a:t>
            </a:r>
            <a:endParaRPr lang="sv-SE" dirty="0"/>
          </a:p>
        </p:txBody>
      </p:sp>
      <p:sp>
        <p:nvSpPr>
          <p:cNvPr id="6" name="Content Placeholder 5">
            <a:extLst>
              <a:ext uri="{FF2B5EF4-FFF2-40B4-BE49-F238E27FC236}">
                <a16:creationId xmlns:a16="http://schemas.microsoft.com/office/drawing/2014/main" id="{E7C12D33-95E8-E7A2-E955-C6368DF7B386}"/>
              </a:ext>
            </a:extLst>
          </p:cNvPr>
          <p:cNvSpPr>
            <a:spLocks noGrp="1"/>
          </p:cNvSpPr>
          <p:nvPr>
            <p:ph idx="1"/>
          </p:nvPr>
        </p:nvSpPr>
        <p:spPr>
          <a:xfrm>
            <a:off x="6414496" y="1242866"/>
            <a:ext cx="5250123" cy="4694385"/>
          </a:xfrm>
        </p:spPr>
        <p:txBody>
          <a:bodyPr>
            <a:normAutofit fontScale="92500" lnSpcReduction="20000"/>
          </a:bodyPr>
          <a:lstStyle/>
          <a:p>
            <a:pPr>
              <a:lnSpc>
                <a:spcPct val="90000"/>
              </a:lnSpc>
              <a:spcAft>
                <a:spcPts val="600"/>
              </a:spcAft>
            </a:pPr>
            <a:r>
              <a:rPr lang="nb-NO" dirty="0"/>
              <a:t>Grandfather :</a:t>
            </a:r>
            <a:endParaRPr lang="nb-NO"/>
          </a:p>
          <a:p>
            <a:pPr lvl="1">
              <a:lnSpc>
                <a:spcPct val="90000"/>
              </a:lnSpc>
              <a:spcAft>
                <a:spcPts val="600"/>
              </a:spcAft>
            </a:pPr>
            <a:r>
              <a:rPr lang="nb-NO" sz="2200"/>
              <a:t>En fullstendig backup til en offsite lokasjon</a:t>
            </a:r>
          </a:p>
          <a:p>
            <a:pPr>
              <a:lnSpc>
                <a:spcPct val="90000"/>
              </a:lnSpc>
              <a:spcAft>
                <a:spcPts val="600"/>
              </a:spcAft>
            </a:pPr>
            <a:endParaRPr lang="nb-NO"/>
          </a:p>
          <a:p>
            <a:pPr>
              <a:lnSpc>
                <a:spcPct val="90000"/>
              </a:lnSpc>
              <a:spcAft>
                <a:spcPts val="600"/>
              </a:spcAft>
            </a:pPr>
            <a:r>
              <a:rPr lang="nb-NO" dirty="0"/>
              <a:t>Father :</a:t>
            </a:r>
            <a:endParaRPr lang="nb-NO"/>
          </a:p>
          <a:p>
            <a:pPr lvl="1">
              <a:lnSpc>
                <a:spcPct val="90000"/>
              </a:lnSpc>
              <a:spcAft>
                <a:spcPts val="600"/>
              </a:spcAft>
            </a:pPr>
            <a:r>
              <a:rPr lang="nb-NO" sz="2200"/>
              <a:t>Også en fullstendig backup, men til raskere og nærmere storage</a:t>
            </a:r>
          </a:p>
          <a:p>
            <a:pPr lvl="1">
              <a:lnSpc>
                <a:spcPct val="90000"/>
              </a:lnSpc>
              <a:spcAft>
                <a:spcPts val="600"/>
              </a:spcAft>
            </a:pPr>
            <a:endParaRPr lang="nb-NO" sz="2200"/>
          </a:p>
          <a:p>
            <a:pPr>
              <a:lnSpc>
                <a:spcPct val="90000"/>
              </a:lnSpc>
              <a:spcAft>
                <a:spcPts val="600"/>
              </a:spcAft>
            </a:pPr>
            <a:r>
              <a:rPr lang="nb-NO" dirty="0"/>
              <a:t>Son :</a:t>
            </a:r>
            <a:endParaRPr lang="nb-NO"/>
          </a:p>
          <a:p>
            <a:pPr lvl="1">
              <a:lnSpc>
                <a:spcPct val="90000"/>
              </a:lnSpc>
              <a:spcAft>
                <a:spcPts val="600"/>
              </a:spcAft>
            </a:pPr>
            <a:r>
              <a:rPr lang="nb-NO" sz="2200"/>
              <a:t>Kun backup av det som er endret siden sist backup (differential eller incremental) på samme storage som «father»</a:t>
            </a:r>
          </a:p>
          <a:p>
            <a:pPr lvl="1">
              <a:lnSpc>
                <a:spcPct val="90000"/>
              </a:lnSpc>
              <a:spcAft>
                <a:spcPts val="600"/>
              </a:spcAft>
            </a:pPr>
            <a:endParaRPr lang="nb-NO" sz="2200"/>
          </a:p>
          <a:p>
            <a:pPr lvl="1">
              <a:lnSpc>
                <a:spcPct val="90000"/>
              </a:lnSpc>
              <a:spcAft>
                <a:spcPts val="600"/>
              </a:spcAft>
            </a:pPr>
            <a:endParaRPr lang="sv-SE" sz="2200"/>
          </a:p>
        </p:txBody>
      </p:sp>
      <p:pic>
        <p:nvPicPr>
          <p:cNvPr id="8" name="Picture 7">
            <a:extLst>
              <a:ext uri="{FF2B5EF4-FFF2-40B4-BE49-F238E27FC236}">
                <a16:creationId xmlns:a16="http://schemas.microsoft.com/office/drawing/2014/main" id="{C80476C9-5DD3-1064-49FA-D3DBDAAEDACD}"/>
              </a:ext>
            </a:extLst>
          </p:cNvPr>
          <p:cNvPicPr>
            <a:picLocks noChangeAspect="1"/>
          </p:cNvPicPr>
          <p:nvPr/>
        </p:nvPicPr>
        <p:blipFill>
          <a:blip r:embed="rId2"/>
          <a:stretch>
            <a:fillRect/>
          </a:stretch>
        </p:blipFill>
        <p:spPr>
          <a:xfrm>
            <a:off x="0" y="1987680"/>
            <a:ext cx="6096000" cy="2072640"/>
          </a:xfrm>
          <a:prstGeom prst="rect">
            <a:avLst/>
          </a:prstGeom>
          <a:noFill/>
        </p:spPr>
      </p:pic>
    </p:spTree>
    <p:extLst>
      <p:ext uri="{BB962C8B-B14F-4D97-AF65-F5344CB8AC3E}">
        <p14:creationId xmlns:p14="http://schemas.microsoft.com/office/powerpoint/2010/main" val="3661502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0B13FF8-2B3C-4BC1-B3E4-254B3F8C3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tel 1">
            <a:extLst>
              <a:ext uri="{FF2B5EF4-FFF2-40B4-BE49-F238E27FC236}">
                <a16:creationId xmlns:a16="http://schemas.microsoft.com/office/drawing/2014/main" id="{9968B3AD-2E51-D45D-3C2A-E5065769892D}"/>
              </a:ext>
            </a:extLst>
          </p:cNvPr>
          <p:cNvSpPr>
            <a:spLocks noGrp="1"/>
          </p:cNvSpPr>
          <p:nvPr>
            <p:ph type="title"/>
          </p:nvPr>
        </p:nvSpPr>
        <p:spPr>
          <a:xfrm>
            <a:off x="635223" y="629266"/>
            <a:ext cx="3116690" cy="5594554"/>
          </a:xfrm>
        </p:spPr>
        <p:txBody>
          <a:bodyPr anchor="ctr">
            <a:normAutofit/>
          </a:bodyPr>
          <a:lstStyle/>
          <a:p>
            <a:r>
              <a:rPr lang="nb-NO" sz="4800">
                <a:solidFill>
                  <a:srgbClr val="EBEBEB"/>
                </a:solidFill>
              </a:rPr>
              <a:t>Vi setter opp backup</a:t>
            </a:r>
          </a:p>
        </p:txBody>
      </p:sp>
      <p:sp>
        <p:nvSpPr>
          <p:cNvPr id="12" name="Freeform 7">
            <a:extLst>
              <a:ext uri="{FF2B5EF4-FFF2-40B4-BE49-F238E27FC236}">
                <a16:creationId xmlns:a16="http://schemas.microsoft.com/office/drawing/2014/main" id="{B9C1207E-FFD8-4821-AFE6-71C7243609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4" name="Freeform: Shape 13">
            <a:extLst>
              <a:ext uri="{FF2B5EF4-FFF2-40B4-BE49-F238E27FC236}">
                <a16:creationId xmlns:a16="http://schemas.microsoft.com/office/drawing/2014/main" id="{2B199503-2632-490F-8EB2-759D88708F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sv-SE"/>
          </a:p>
        </p:txBody>
      </p:sp>
      <p:sp>
        <p:nvSpPr>
          <p:cNvPr id="16" name="Rectangle 15">
            <a:extLst>
              <a:ext uri="{FF2B5EF4-FFF2-40B4-BE49-F238E27FC236}">
                <a16:creationId xmlns:a16="http://schemas.microsoft.com/office/drawing/2014/main" id="{F11C7CB4-0228-486A-931A-262ABB670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3" name="Plassholder for innhold 2">
            <a:extLst>
              <a:ext uri="{FF2B5EF4-FFF2-40B4-BE49-F238E27FC236}">
                <a16:creationId xmlns:a16="http://schemas.microsoft.com/office/drawing/2014/main" id="{C72755BA-770B-491B-B0C3-0B8BE3C56A91}"/>
              </a:ext>
            </a:extLst>
          </p:cNvPr>
          <p:cNvSpPr>
            <a:spLocks noGrp="1"/>
          </p:cNvSpPr>
          <p:nvPr>
            <p:ph idx="1"/>
          </p:nvPr>
        </p:nvSpPr>
        <p:spPr>
          <a:xfrm>
            <a:off x="5048452" y="1410459"/>
            <a:ext cx="6495847" cy="1885146"/>
          </a:xfrm>
        </p:spPr>
        <p:txBody>
          <a:bodyPr>
            <a:normAutofit/>
          </a:bodyPr>
          <a:lstStyle/>
          <a:p>
            <a:r>
              <a:rPr lang="nb-NO" dirty="0"/>
              <a:t>Først lager jeg en ny disk som KUN skal brukes til </a:t>
            </a:r>
            <a:r>
              <a:rPr lang="nb-NO" dirty="0" err="1"/>
              <a:t>backup</a:t>
            </a:r>
            <a:endParaRPr lang="nb-NO" dirty="0"/>
          </a:p>
        </p:txBody>
      </p:sp>
      <p:pic>
        <p:nvPicPr>
          <p:cNvPr id="9" name="Bilde 8">
            <a:extLst>
              <a:ext uri="{FF2B5EF4-FFF2-40B4-BE49-F238E27FC236}">
                <a16:creationId xmlns:a16="http://schemas.microsoft.com/office/drawing/2014/main" id="{72B613B8-1CB0-D06E-A176-C3C537BC5443}"/>
              </a:ext>
            </a:extLst>
          </p:cNvPr>
          <p:cNvPicPr>
            <a:picLocks noChangeAspect="1"/>
          </p:cNvPicPr>
          <p:nvPr/>
        </p:nvPicPr>
        <p:blipFill>
          <a:blip r:embed="rId2"/>
          <a:stretch>
            <a:fillRect/>
          </a:stretch>
        </p:blipFill>
        <p:spPr>
          <a:xfrm>
            <a:off x="4559628" y="2682261"/>
            <a:ext cx="7632371" cy="3709642"/>
          </a:xfrm>
          <a:prstGeom prst="rect">
            <a:avLst/>
          </a:prstGeom>
        </p:spPr>
      </p:pic>
      <mc:AlternateContent xmlns:mc="http://schemas.openxmlformats.org/markup-compatibility/2006" xmlns:p14="http://schemas.microsoft.com/office/powerpoint/2010/main">
        <mc:Choice Requires="p14">
          <p:contentPart p14:bwMode="auto" r:id="rId3">
            <p14:nvContentPartPr>
              <p14:cNvPr id="18" name="Håndskrift 17">
                <a:extLst>
                  <a:ext uri="{FF2B5EF4-FFF2-40B4-BE49-F238E27FC236}">
                    <a16:creationId xmlns:a16="http://schemas.microsoft.com/office/drawing/2014/main" id="{15FD7D79-B2C5-F3CA-8B3D-1A2C641B268D}"/>
                  </a:ext>
                </a:extLst>
              </p14:cNvPr>
              <p14:cNvContentPartPr/>
              <p14:nvPr/>
            </p14:nvContentPartPr>
            <p14:xfrm>
              <a:off x="5150640" y="1777760"/>
              <a:ext cx="2743560" cy="3251880"/>
            </p14:xfrm>
          </p:contentPart>
        </mc:Choice>
        <mc:Fallback xmlns="">
          <p:pic>
            <p:nvPicPr>
              <p:cNvPr id="18" name="Håndskrift 17">
                <a:extLst>
                  <a:ext uri="{FF2B5EF4-FFF2-40B4-BE49-F238E27FC236}">
                    <a16:creationId xmlns:a16="http://schemas.microsoft.com/office/drawing/2014/main" id="{15FD7D79-B2C5-F3CA-8B3D-1A2C641B268D}"/>
                  </a:ext>
                </a:extLst>
              </p:cNvPr>
              <p:cNvPicPr/>
              <p:nvPr/>
            </p:nvPicPr>
            <p:blipFill>
              <a:blip r:embed="rId4"/>
              <a:stretch>
                <a:fillRect/>
              </a:stretch>
            </p:blipFill>
            <p:spPr>
              <a:xfrm>
                <a:off x="5141640" y="1769120"/>
                <a:ext cx="2761200" cy="3269520"/>
              </a:xfrm>
              <a:prstGeom prst="rect">
                <a:avLst/>
              </a:prstGeom>
            </p:spPr>
          </p:pic>
        </mc:Fallback>
      </mc:AlternateContent>
    </p:spTree>
    <p:extLst>
      <p:ext uri="{BB962C8B-B14F-4D97-AF65-F5344CB8AC3E}">
        <p14:creationId xmlns:p14="http://schemas.microsoft.com/office/powerpoint/2010/main" val="3582374646"/>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9898DF38-A37F-D5FC-6DD0-1D9676661663}"/>
              </a:ext>
            </a:extLst>
          </p:cNvPr>
          <p:cNvSpPr>
            <a:spLocks noGrp="1"/>
          </p:cNvSpPr>
          <p:nvPr>
            <p:ph type="title"/>
          </p:nvPr>
        </p:nvSpPr>
        <p:spPr>
          <a:xfrm>
            <a:off x="646112" y="452718"/>
            <a:ext cx="5629222" cy="1400530"/>
          </a:xfrm>
        </p:spPr>
        <p:txBody>
          <a:bodyPr>
            <a:normAutofit/>
          </a:bodyPr>
          <a:lstStyle/>
          <a:p>
            <a:r>
              <a:rPr lang="nb-NO"/>
              <a:t>Vi setter opp en </a:t>
            </a:r>
            <a:r>
              <a:rPr lang="nb-NO" err="1"/>
              <a:t>Backup</a:t>
            </a:r>
            <a:r>
              <a:rPr lang="nb-NO"/>
              <a:t> Schedule</a:t>
            </a:r>
          </a:p>
        </p:txBody>
      </p:sp>
      <p:sp>
        <p:nvSpPr>
          <p:cNvPr id="23" name="Freeform: Shape 22">
            <a:extLst>
              <a:ext uri="{FF2B5EF4-FFF2-40B4-BE49-F238E27FC236}">
                <a16:creationId xmlns:a16="http://schemas.microsoft.com/office/drawing/2014/main" id="{AB6AAF19-F9D3-45A5-AE5D-78BC811061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98731" y="664312"/>
            <a:ext cx="6858001" cy="5529377"/>
          </a:xfrm>
          <a:custGeom>
            <a:avLst/>
            <a:gdLst>
              <a:gd name="connsiteX0" fmla="*/ 6858001 w 6858001"/>
              <a:gd name="connsiteY0" fmla="*/ 1177 h 5529377"/>
              <a:gd name="connsiteX1" fmla="*/ 6858001 w 6858001"/>
              <a:gd name="connsiteY1" fmla="*/ 1344715 h 5529377"/>
              <a:gd name="connsiteX2" fmla="*/ 6858000 w 6858001"/>
              <a:gd name="connsiteY2" fmla="*/ 1344715 h 5529377"/>
              <a:gd name="connsiteX3" fmla="*/ 6858000 w 6858001"/>
              <a:gd name="connsiteY3" fmla="*/ 5529377 h 5529377"/>
              <a:gd name="connsiteX4" fmla="*/ 0 w 6858001"/>
              <a:gd name="connsiteY4" fmla="*/ 5529376 h 5529377"/>
              <a:gd name="connsiteX5" fmla="*/ 0 w 6858001"/>
              <a:gd name="connsiteY5" fmla="*/ 891096 h 5529377"/>
              <a:gd name="connsiteX6" fmla="*/ 1 w 6858001"/>
              <a:gd name="connsiteY6" fmla="*/ 891096 h 5529377"/>
              <a:gd name="connsiteX7" fmla="*/ 1 w 6858001"/>
              <a:gd name="connsiteY7" fmla="*/ 0 h 5529377"/>
              <a:gd name="connsiteX8" fmla="*/ 40463 w 6858001"/>
              <a:gd name="connsiteY8" fmla="*/ 5883 h 5529377"/>
              <a:gd name="connsiteX9" fmla="*/ 159107 w 6858001"/>
              <a:gd name="connsiteY9" fmla="*/ 23196 h 5529377"/>
              <a:gd name="connsiteX10" fmla="*/ 245518 w 6858001"/>
              <a:gd name="connsiteY10" fmla="*/ 35299 h 5529377"/>
              <a:gd name="connsiteX11" fmla="*/ 348388 w 6858001"/>
              <a:gd name="connsiteY11" fmla="*/ 48073 h 5529377"/>
              <a:gd name="connsiteX12" fmla="*/ 470460 w 6858001"/>
              <a:gd name="connsiteY12" fmla="*/ 63369 h 5529377"/>
              <a:gd name="connsiteX13" fmla="*/ 605563 w 6858001"/>
              <a:gd name="connsiteY13" fmla="*/ 79506 h 5529377"/>
              <a:gd name="connsiteX14" fmla="*/ 757810 w 6858001"/>
              <a:gd name="connsiteY14" fmla="*/ 96483 h 5529377"/>
              <a:gd name="connsiteX15" fmla="*/ 923774 w 6858001"/>
              <a:gd name="connsiteY15" fmla="*/ 114469 h 5529377"/>
              <a:gd name="connsiteX16" fmla="*/ 1104139 w 6858001"/>
              <a:gd name="connsiteY16" fmla="*/ 132454 h 5529377"/>
              <a:gd name="connsiteX17" fmla="*/ 1296163 w 6858001"/>
              <a:gd name="connsiteY17" fmla="*/ 150776 h 5529377"/>
              <a:gd name="connsiteX18" fmla="*/ 1503275 w 6858001"/>
              <a:gd name="connsiteY18" fmla="*/ 167753 h 5529377"/>
              <a:gd name="connsiteX19" fmla="*/ 1719988 w 6858001"/>
              <a:gd name="connsiteY19" fmla="*/ 184058 h 5529377"/>
              <a:gd name="connsiteX20" fmla="*/ 1949045 w 6858001"/>
              <a:gd name="connsiteY20" fmla="*/ 198849 h 5529377"/>
              <a:gd name="connsiteX21" fmla="*/ 2187703 w 6858001"/>
              <a:gd name="connsiteY21" fmla="*/ 212969 h 5529377"/>
              <a:gd name="connsiteX22" fmla="*/ 2436649 w 6858001"/>
              <a:gd name="connsiteY22" fmla="*/ 226248 h 5529377"/>
              <a:gd name="connsiteX23" fmla="*/ 2564208 w 6858001"/>
              <a:gd name="connsiteY23" fmla="*/ 230955 h 5529377"/>
              <a:gd name="connsiteX24" fmla="*/ 2694509 w 6858001"/>
              <a:gd name="connsiteY24" fmla="*/ 236165 h 5529377"/>
              <a:gd name="connsiteX25" fmla="*/ 2826868 w 6858001"/>
              <a:gd name="connsiteY25" fmla="*/ 241040 h 5529377"/>
              <a:gd name="connsiteX26" fmla="*/ 2959914 w 6858001"/>
              <a:gd name="connsiteY26" fmla="*/ 244234 h 5529377"/>
              <a:gd name="connsiteX27" fmla="*/ 3095702 w 6858001"/>
              <a:gd name="connsiteY27" fmla="*/ 247091 h 5529377"/>
              <a:gd name="connsiteX28" fmla="*/ 3232862 w 6858001"/>
              <a:gd name="connsiteY28" fmla="*/ 250117 h 5529377"/>
              <a:gd name="connsiteX29" fmla="*/ 3372765 w 6858001"/>
              <a:gd name="connsiteY29" fmla="*/ 252134 h 5529377"/>
              <a:gd name="connsiteX30" fmla="*/ 3514040 w 6858001"/>
              <a:gd name="connsiteY30" fmla="*/ 252134 h 5529377"/>
              <a:gd name="connsiteX31" fmla="*/ 3656686 w 6858001"/>
              <a:gd name="connsiteY31" fmla="*/ 253142 h 5529377"/>
              <a:gd name="connsiteX32" fmla="*/ 3800704 w 6858001"/>
              <a:gd name="connsiteY32" fmla="*/ 252134 h 5529377"/>
              <a:gd name="connsiteX33" fmla="*/ 3946780 w 6858001"/>
              <a:gd name="connsiteY33" fmla="*/ 250117 h 5529377"/>
              <a:gd name="connsiteX34" fmla="*/ 4092855 w 6858001"/>
              <a:gd name="connsiteY34" fmla="*/ 248268 h 5529377"/>
              <a:gd name="connsiteX35" fmla="*/ 4240988 w 6858001"/>
              <a:gd name="connsiteY35" fmla="*/ 244234 h 5529377"/>
              <a:gd name="connsiteX36" fmla="*/ 4390492 w 6858001"/>
              <a:gd name="connsiteY36" fmla="*/ 240032 h 5529377"/>
              <a:gd name="connsiteX37" fmla="*/ 4539997 w 6858001"/>
              <a:gd name="connsiteY37" fmla="*/ 235157 h 5529377"/>
              <a:gd name="connsiteX38" fmla="*/ 4690873 w 6858001"/>
              <a:gd name="connsiteY38" fmla="*/ 228266 h 5529377"/>
              <a:gd name="connsiteX39" fmla="*/ 4843120 w 6858001"/>
              <a:gd name="connsiteY39" fmla="*/ 220029 h 5529377"/>
              <a:gd name="connsiteX40" fmla="*/ 4996054 w 6858001"/>
              <a:gd name="connsiteY40" fmla="*/ 212129 h 5529377"/>
              <a:gd name="connsiteX41" fmla="*/ 5148987 w 6858001"/>
              <a:gd name="connsiteY41" fmla="*/ 202044 h 5529377"/>
              <a:gd name="connsiteX42" fmla="*/ 5303978 w 6858001"/>
              <a:gd name="connsiteY42" fmla="*/ 189941 h 5529377"/>
              <a:gd name="connsiteX43" fmla="*/ 5456911 w 6858001"/>
              <a:gd name="connsiteY43" fmla="*/ 177839 h 5529377"/>
              <a:gd name="connsiteX44" fmla="*/ 5612588 w 6858001"/>
              <a:gd name="connsiteY44" fmla="*/ 163887 h 5529377"/>
              <a:gd name="connsiteX45" fmla="*/ 5768950 w 6858001"/>
              <a:gd name="connsiteY45" fmla="*/ 148591 h 5529377"/>
              <a:gd name="connsiteX46" fmla="*/ 5923255 w 6858001"/>
              <a:gd name="connsiteY46" fmla="*/ 132455 h 5529377"/>
              <a:gd name="connsiteX47" fmla="*/ 6079618 w 6858001"/>
              <a:gd name="connsiteY47" fmla="*/ 113629 h 5529377"/>
              <a:gd name="connsiteX48" fmla="*/ 6235294 w 6858001"/>
              <a:gd name="connsiteY48" fmla="*/ 93458 h 5529377"/>
              <a:gd name="connsiteX49" fmla="*/ 6391657 w 6858001"/>
              <a:gd name="connsiteY49" fmla="*/ 73455 h 5529377"/>
              <a:gd name="connsiteX50" fmla="*/ 6547333 w 6858001"/>
              <a:gd name="connsiteY50" fmla="*/ 50091 h 5529377"/>
              <a:gd name="connsiteX51" fmla="*/ 6702324 w 6858001"/>
              <a:gd name="connsiteY51" fmla="*/ 26222 h 552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529377">
                <a:moveTo>
                  <a:pt x="6858001" y="1177"/>
                </a:moveTo>
                <a:lnTo>
                  <a:pt x="6858001" y="1344715"/>
                </a:lnTo>
                <a:lnTo>
                  <a:pt x="6858000" y="1344715"/>
                </a:lnTo>
                <a:lnTo>
                  <a:pt x="6858000" y="5529377"/>
                </a:lnTo>
                <a:lnTo>
                  <a:pt x="0" y="5529376"/>
                </a:lnTo>
                <a:lnTo>
                  <a:pt x="0" y="891096"/>
                </a:lnTo>
                <a:lnTo>
                  <a:pt x="1" y="891096"/>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txBody>
          <a:bodyPr/>
          <a:lstStyle/>
          <a:p>
            <a:endParaRPr lang="sv-SE"/>
          </a:p>
        </p:txBody>
      </p:sp>
      <p:sp>
        <p:nvSpPr>
          <p:cNvPr id="25" name="Freeform 7">
            <a:extLst>
              <a:ext uri="{FF2B5EF4-FFF2-40B4-BE49-F238E27FC236}">
                <a16:creationId xmlns:a16="http://schemas.microsoft.com/office/drawing/2014/main" id="{7BBF43D6-A5CF-4884-BE66-F395A6C04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lassholder for innhold 4">
            <a:extLst>
              <a:ext uri="{FF2B5EF4-FFF2-40B4-BE49-F238E27FC236}">
                <a16:creationId xmlns:a16="http://schemas.microsoft.com/office/drawing/2014/main" id="{9ADD160A-36C4-EB6A-F014-6F58D750B77B}"/>
              </a:ext>
            </a:extLst>
          </p:cNvPr>
          <p:cNvPicPr>
            <a:picLocks noChangeAspect="1"/>
          </p:cNvPicPr>
          <p:nvPr/>
        </p:nvPicPr>
        <p:blipFill rotWithShape="1">
          <a:blip r:embed="rId3"/>
          <a:srcRect r="-5" b="22770"/>
          <a:stretch/>
        </p:blipFill>
        <p:spPr>
          <a:xfrm>
            <a:off x="7397611" y="500590"/>
            <a:ext cx="4304595" cy="2875491"/>
          </a:xfrm>
          <a:prstGeom prst="rect">
            <a:avLst/>
          </a:prstGeom>
          <a:effectLst/>
        </p:spPr>
      </p:pic>
      <p:sp>
        <p:nvSpPr>
          <p:cNvPr id="27" name="Rectangle 26">
            <a:extLst>
              <a:ext uri="{FF2B5EF4-FFF2-40B4-BE49-F238E27FC236}">
                <a16:creationId xmlns:a16="http://schemas.microsoft.com/office/drawing/2014/main" id="{1D4731B7-53A1-43E4-B5FD-B33358A7FD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11" name="Content Placeholder 10">
            <a:extLst>
              <a:ext uri="{FF2B5EF4-FFF2-40B4-BE49-F238E27FC236}">
                <a16:creationId xmlns:a16="http://schemas.microsoft.com/office/drawing/2014/main" id="{E0107D0A-BA21-77BC-6BBB-FDCAC40AECCB}"/>
              </a:ext>
            </a:extLst>
          </p:cNvPr>
          <p:cNvSpPr>
            <a:spLocks noGrp="1"/>
          </p:cNvSpPr>
          <p:nvPr>
            <p:ph idx="1"/>
          </p:nvPr>
        </p:nvSpPr>
        <p:spPr>
          <a:xfrm>
            <a:off x="646112" y="2052918"/>
            <a:ext cx="5628635" cy="4195481"/>
          </a:xfrm>
        </p:spPr>
        <p:txBody>
          <a:bodyPr>
            <a:normAutofit/>
          </a:bodyPr>
          <a:lstStyle/>
          <a:p>
            <a:r>
              <a:rPr lang="en-US" dirty="0" err="1"/>
              <a:t>Hvis</a:t>
            </a:r>
            <a:r>
              <a:rPr lang="en-US" dirty="0"/>
              <a:t> vi </a:t>
            </a:r>
            <a:r>
              <a:rPr lang="en-US" dirty="0" err="1"/>
              <a:t>har</a:t>
            </a:r>
            <a:r>
              <a:rPr lang="en-US" dirty="0"/>
              <a:t> et </a:t>
            </a:r>
            <a:r>
              <a:rPr lang="en-US" dirty="0" err="1"/>
              <a:t>veldig</a:t>
            </a:r>
            <a:r>
              <a:rPr lang="en-US" dirty="0"/>
              <a:t> </a:t>
            </a:r>
            <a:r>
              <a:rPr lang="en-US" dirty="0" err="1"/>
              <a:t>aktivt</a:t>
            </a:r>
            <a:r>
              <a:rPr lang="en-US" dirty="0"/>
              <a:t> </a:t>
            </a:r>
            <a:r>
              <a:rPr lang="en-US" dirty="0" err="1"/>
              <a:t>domene</a:t>
            </a:r>
            <a:r>
              <a:rPr lang="en-US" dirty="0"/>
              <a:t>, med store </a:t>
            </a:r>
            <a:r>
              <a:rPr lang="en-US" dirty="0" err="1"/>
              <a:t>endringer</a:t>
            </a:r>
            <a:r>
              <a:rPr lang="en-US" dirty="0"/>
              <a:t> </a:t>
            </a:r>
            <a:r>
              <a:rPr lang="en-US" dirty="0" err="1"/>
              <a:t>ila</a:t>
            </a:r>
            <a:r>
              <a:rPr lang="en-US" dirty="0"/>
              <a:t> </a:t>
            </a:r>
            <a:r>
              <a:rPr lang="en-US" dirty="0" err="1"/>
              <a:t>dagen</a:t>
            </a:r>
            <a:r>
              <a:rPr lang="en-US" dirty="0"/>
              <a:t>, </a:t>
            </a:r>
            <a:r>
              <a:rPr lang="en-US" dirty="0" err="1"/>
              <a:t>kan</a:t>
            </a:r>
            <a:r>
              <a:rPr lang="en-US" dirty="0"/>
              <a:t> det </a:t>
            </a:r>
            <a:r>
              <a:rPr lang="en-US" dirty="0" err="1"/>
              <a:t>være</a:t>
            </a:r>
            <a:r>
              <a:rPr lang="en-US" dirty="0"/>
              <a:t> </a:t>
            </a:r>
            <a:r>
              <a:rPr lang="en-US" dirty="0" err="1"/>
              <a:t>gunstig</a:t>
            </a:r>
            <a:r>
              <a:rPr lang="en-US" dirty="0"/>
              <a:t> å ta </a:t>
            </a:r>
            <a:r>
              <a:rPr lang="en-US" dirty="0" err="1"/>
              <a:t>flere</a:t>
            </a:r>
            <a:r>
              <a:rPr lang="en-US" dirty="0"/>
              <a:t> backups per </a:t>
            </a:r>
            <a:r>
              <a:rPr lang="en-US" dirty="0" err="1"/>
              <a:t>dag</a:t>
            </a:r>
            <a:r>
              <a:rPr lang="en-US" dirty="0"/>
              <a:t>.</a:t>
            </a:r>
          </a:p>
          <a:p>
            <a:r>
              <a:rPr lang="en-US" dirty="0"/>
              <a:t>I </a:t>
            </a:r>
            <a:r>
              <a:rPr lang="en-US" dirty="0" err="1"/>
              <a:t>vårt</a:t>
            </a:r>
            <a:r>
              <a:rPr lang="en-US" dirty="0"/>
              <a:t> </a:t>
            </a:r>
            <a:r>
              <a:rPr lang="en-US" dirty="0" err="1"/>
              <a:t>testmiljø</a:t>
            </a:r>
            <a:r>
              <a:rPr lang="en-US" dirty="0"/>
              <a:t> </a:t>
            </a:r>
            <a:r>
              <a:rPr lang="en-US" dirty="0" err="1"/>
              <a:t>trenger</a:t>
            </a:r>
            <a:r>
              <a:rPr lang="en-US" dirty="0"/>
              <a:t> vi </a:t>
            </a:r>
            <a:r>
              <a:rPr lang="en-US" dirty="0" err="1"/>
              <a:t>kun</a:t>
            </a:r>
            <a:r>
              <a:rPr lang="en-US" dirty="0"/>
              <a:t> </a:t>
            </a:r>
            <a:r>
              <a:rPr lang="en-US" dirty="0" err="1"/>
              <a:t>daglig</a:t>
            </a:r>
            <a:endParaRPr lang="en-US" dirty="0"/>
          </a:p>
          <a:p>
            <a:r>
              <a:rPr lang="en-US" dirty="0" err="1"/>
              <a:t>Velg</a:t>
            </a:r>
            <a:r>
              <a:rPr lang="en-US" dirty="0"/>
              <a:t> et </a:t>
            </a:r>
            <a:r>
              <a:rPr lang="en-US" dirty="0" err="1"/>
              <a:t>tidspunkt</a:t>
            </a:r>
            <a:r>
              <a:rPr lang="en-US" dirty="0"/>
              <a:t> med lite action </a:t>
            </a:r>
            <a:r>
              <a:rPr lang="en-US" dirty="0" err="1"/>
              <a:t>på</a:t>
            </a:r>
            <a:r>
              <a:rPr lang="en-US" dirty="0"/>
              <a:t> </a:t>
            </a:r>
            <a:r>
              <a:rPr lang="en-US" dirty="0" err="1"/>
              <a:t>serveren</a:t>
            </a:r>
            <a:r>
              <a:rPr lang="en-US" dirty="0"/>
              <a:t> din</a:t>
            </a:r>
          </a:p>
        </p:txBody>
      </p:sp>
      <p:pic>
        <p:nvPicPr>
          <p:cNvPr id="7" name="Bilde 6">
            <a:extLst>
              <a:ext uri="{FF2B5EF4-FFF2-40B4-BE49-F238E27FC236}">
                <a16:creationId xmlns:a16="http://schemas.microsoft.com/office/drawing/2014/main" id="{21E56CC0-7257-2F03-76AB-6561DBC294EC}"/>
              </a:ext>
            </a:extLst>
          </p:cNvPr>
          <p:cNvPicPr>
            <a:picLocks noChangeAspect="1"/>
          </p:cNvPicPr>
          <p:nvPr/>
        </p:nvPicPr>
        <p:blipFill rotWithShape="1">
          <a:blip r:embed="rId4"/>
          <a:srcRect t="2930" r="-5" b="19702"/>
          <a:stretch/>
        </p:blipFill>
        <p:spPr>
          <a:xfrm>
            <a:off x="7397612" y="3509433"/>
            <a:ext cx="4304594" cy="2872317"/>
          </a:xfrm>
          <a:prstGeom prst="rect">
            <a:avLst/>
          </a:prstGeom>
          <a:effectLst/>
        </p:spPr>
      </p:pic>
    </p:spTree>
    <p:extLst>
      <p:ext uri="{BB962C8B-B14F-4D97-AF65-F5344CB8AC3E}">
        <p14:creationId xmlns:p14="http://schemas.microsoft.com/office/powerpoint/2010/main" val="1773930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CF04D633-88C3-4D9F-F7DC-C7B8581CC0DF}"/>
              </a:ext>
            </a:extLst>
          </p:cNvPr>
          <p:cNvSpPr>
            <a:spLocks noGrp="1"/>
          </p:cNvSpPr>
          <p:nvPr>
            <p:ph type="title"/>
          </p:nvPr>
        </p:nvSpPr>
        <p:spPr/>
        <p:txBody>
          <a:bodyPr/>
          <a:lstStyle/>
          <a:p>
            <a:endParaRPr lang="nb-NO"/>
          </a:p>
        </p:txBody>
      </p:sp>
      <p:sp>
        <p:nvSpPr>
          <p:cNvPr id="3" name="Plassholder for innhold 2">
            <a:extLst>
              <a:ext uri="{FF2B5EF4-FFF2-40B4-BE49-F238E27FC236}">
                <a16:creationId xmlns:a16="http://schemas.microsoft.com/office/drawing/2014/main" id="{F4F462B8-95E1-B777-D400-7D6EB1ACB9FE}"/>
              </a:ext>
            </a:extLst>
          </p:cNvPr>
          <p:cNvSpPr>
            <a:spLocks noGrp="1"/>
          </p:cNvSpPr>
          <p:nvPr>
            <p:ph idx="1"/>
          </p:nvPr>
        </p:nvSpPr>
        <p:spPr/>
        <p:txBody>
          <a:bodyPr/>
          <a:lstStyle/>
          <a:p>
            <a:endParaRPr lang="nb-NO"/>
          </a:p>
        </p:txBody>
      </p:sp>
      <mc:AlternateContent xmlns:mc="http://schemas.openxmlformats.org/markup-compatibility/2006" xmlns:p14="http://schemas.microsoft.com/office/powerpoint/2010/main">
        <mc:Choice Requires="p14">
          <p:contentPart p14:bwMode="auto" r:id="rId2">
            <p14:nvContentPartPr>
              <p14:cNvPr id="4" name="Håndskrift 3">
                <a:extLst>
                  <a:ext uri="{FF2B5EF4-FFF2-40B4-BE49-F238E27FC236}">
                    <a16:creationId xmlns:a16="http://schemas.microsoft.com/office/drawing/2014/main" id="{7318E97D-B164-F25D-C3E7-0BC681E192EB}"/>
                  </a:ext>
                </a:extLst>
              </p14:cNvPr>
              <p14:cNvContentPartPr/>
              <p14:nvPr/>
            </p14:nvContentPartPr>
            <p14:xfrm>
              <a:off x="4541520" y="3037400"/>
              <a:ext cx="360" cy="360"/>
            </p14:xfrm>
          </p:contentPart>
        </mc:Choice>
        <mc:Fallback xmlns="">
          <p:pic>
            <p:nvPicPr>
              <p:cNvPr id="4" name="Håndskrift 3">
                <a:extLst>
                  <a:ext uri="{FF2B5EF4-FFF2-40B4-BE49-F238E27FC236}">
                    <a16:creationId xmlns:a16="http://schemas.microsoft.com/office/drawing/2014/main" id="{7318E97D-B164-F25D-C3E7-0BC681E192EB}"/>
                  </a:ext>
                </a:extLst>
              </p:cNvPr>
              <p:cNvPicPr/>
              <p:nvPr/>
            </p:nvPicPr>
            <p:blipFill>
              <a:blip r:embed="rId3"/>
              <a:stretch>
                <a:fillRect/>
              </a:stretch>
            </p:blipFill>
            <p:spPr>
              <a:xfrm>
                <a:off x="4532520" y="30287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Håndskrift 4">
                <a:extLst>
                  <a:ext uri="{FF2B5EF4-FFF2-40B4-BE49-F238E27FC236}">
                    <a16:creationId xmlns:a16="http://schemas.microsoft.com/office/drawing/2014/main" id="{E2416968-06B3-640B-0C32-FCF14E8115A2}"/>
                  </a:ext>
                </a:extLst>
              </p14:cNvPr>
              <p14:cNvContentPartPr/>
              <p14:nvPr/>
            </p14:nvContentPartPr>
            <p14:xfrm>
              <a:off x="4744200" y="2438000"/>
              <a:ext cx="360" cy="360"/>
            </p14:xfrm>
          </p:contentPart>
        </mc:Choice>
        <mc:Fallback xmlns="">
          <p:pic>
            <p:nvPicPr>
              <p:cNvPr id="5" name="Håndskrift 4">
                <a:extLst>
                  <a:ext uri="{FF2B5EF4-FFF2-40B4-BE49-F238E27FC236}">
                    <a16:creationId xmlns:a16="http://schemas.microsoft.com/office/drawing/2014/main" id="{E2416968-06B3-640B-0C32-FCF14E8115A2}"/>
                  </a:ext>
                </a:extLst>
              </p:cNvPr>
              <p:cNvPicPr/>
              <p:nvPr/>
            </p:nvPicPr>
            <p:blipFill>
              <a:blip r:embed="rId3"/>
              <a:stretch>
                <a:fillRect/>
              </a:stretch>
            </p:blipFill>
            <p:spPr>
              <a:xfrm>
                <a:off x="4735200" y="2429000"/>
                <a:ext cx="18000" cy="18000"/>
              </a:xfrm>
              <a:prstGeom prst="rect">
                <a:avLst/>
              </a:prstGeom>
            </p:spPr>
          </p:pic>
        </mc:Fallback>
      </mc:AlternateContent>
      <p:pic>
        <p:nvPicPr>
          <p:cNvPr id="7" name="Bilde 6">
            <a:extLst>
              <a:ext uri="{FF2B5EF4-FFF2-40B4-BE49-F238E27FC236}">
                <a16:creationId xmlns:a16="http://schemas.microsoft.com/office/drawing/2014/main" id="{F19A54F7-DD6C-D926-71EF-557C07D455EA}"/>
              </a:ext>
            </a:extLst>
          </p:cNvPr>
          <p:cNvPicPr>
            <a:picLocks noChangeAspect="1"/>
          </p:cNvPicPr>
          <p:nvPr/>
        </p:nvPicPr>
        <p:blipFill>
          <a:blip r:embed="rId5"/>
          <a:stretch>
            <a:fillRect/>
          </a:stretch>
        </p:blipFill>
        <p:spPr>
          <a:xfrm>
            <a:off x="2809416" y="399627"/>
            <a:ext cx="6573167" cy="6058746"/>
          </a:xfrm>
          <a:prstGeom prst="rect">
            <a:avLst/>
          </a:prstGeom>
        </p:spPr>
      </p:pic>
    </p:spTree>
    <p:extLst>
      <p:ext uri="{BB962C8B-B14F-4D97-AF65-F5344CB8AC3E}">
        <p14:creationId xmlns:p14="http://schemas.microsoft.com/office/powerpoint/2010/main" val="2215838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54BC1639-6F03-FAC7-DACD-8244CAD99347}"/>
              </a:ext>
            </a:extLst>
          </p:cNvPr>
          <p:cNvSpPr>
            <a:spLocks noGrp="1"/>
          </p:cNvSpPr>
          <p:nvPr>
            <p:ph type="title"/>
          </p:nvPr>
        </p:nvSpPr>
        <p:spPr/>
        <p:txBody>
          <a:bodyPr/>
          <a:lstStyle/>
          <a:p>
            <a:r>
              <a:rPr lang="nb-NO" dirty="0"/>
              <a:t>Etter å ha satt opp Schedule kjører jeg «</a:t>
            </a:r>
            <a:r>
              <a:rPr lang="nb-NO" dirty="0" err="1"/>
              <a:t>Backup</a:t>
            </a:r>
            <a:r>
              <a:rPr lang="nb-NO" dirty="0"/>
              <a:t> </a:t>
            </a:r>
            <a:r>
              <a:rPr lang="nb-NO" dirty="0" err="1"/>
              <a:t>Once</a:t>
            </a:r>
            <a:r>
              <a:rPr lang="nb-NO" dirty="0"/>
              <a:t>»</a:t>
            </a:r>
          </a:p>
        </p:txBody>
      </p:sp>
      <p:pic>
        <p:nvPicPr>
          <p:cNvPr id="5" name="Plassholder for innhold 4">
            <a:extLst>
              <a:ext uri="{FF2B5EF4-FFF2-40B4-BE49-F238E27FC236}">
                <a16:creationId xmlns:a16="http://schemas.microsoft.com/office/drawing/2014/main" id="{52E0463E-188B-CCE2-B098-ED8D6AAB8857}"/>
              </a:ext>
            </a:extLst>
          </p:cNvPr>
          <p:cNvPicPr>
            <a:picLocks noGrp="1" noChangeAspect="1"/>
          </p:cNvPicPr>
          <p:nvPr>
            <p:ph idx="1"/>
          </p:nvPr>
        </p:nvPicPr>
        <p:blipFill>
          <a:blip r:embed="rId2"/>
          <a:stretch>
            <a:fillRect/>
          </a:stretch>
        </p:blipFill>
        <p:spPr>
          <a:xfrm>
            <a:off x="1431024" y="2052638"/>
            <a:ext cx="8291728" cy="4195762"/>
          </a:xfrm>
        </p:spPr>
      </p:pic>
      <mc:AlternateContent xmlns:mc="http://schemas.openxmlformats.org/markup-compatibility/2006" xmlns:p14="http://schemas.microsoft.com/office/powerpoint/2010/main">
        <mc:Choice Requires="p14">
          <p:contentPart p14:bwMode="auto" r:id="rId3">
            <p14:nvContentPartPr>
              <p14:cNvPr id="6" name="Håndskrift 5">
                <a:extLst>
                  <a:ext uri="{FF2B5EF4-FFF2-40B4-BE49-F238E27FC236}">
                    <a16:creationId xmlns:a16="http://schemas.microsoft.com/office/drawing/2014/main" id="{C1AABBC3-4FFF-6138-2268-A09EFF004758}"/>
                  </a:ext>
                </a:extLst>
              </p14:cNvPr>
              <p14:cNvContentPartPr/>
              <p14:nvPr/>
            </p14:nvContentPartPr>
            <p14:xfrm>
              <a:off x="9501240" y="2792600"/>
              <a:ext cx="1329120" cy="2073960"/>
            </p14:xfrm>
          </p:contentPart>
        </mc:Choice>
        <mc:Fallback xmlns="">
          <p:pic>
            <p:nvPicPr>
              <p:cNvPr id="6" name="Håndskrift 5">
                <a:extLst>
                  <a:ext uri="{FF2B5EF4-FFF2-40B4-BE49-F238E27FC236}">
                    <a16:creationId xmlns:a16="http://schemas.microsoft.com/office/drawing/2014/main" id="{C1AABBC3-4FFF-6138-2268-A09EFF004758}"/>
                  </a:ext>
                </a:extLst>
              </p:cNvPr>
              <p:cNvPicPr/>
              <p:nvPr/>
            </p:nvPicPr>
            <p:blipFill>
              <a:blip r:embed="rId4"/>
              <a:stretch>
                <a:fillRect/>
              </a:stretch>
            </p:blipFill>
            <p:spPr>
              <a:xfrm>
                <a:off x="9492240" y="2783600"/>
                <a:ext cx="1346760" cy="2091600"/>
              </a:xfrm>
              <a:prstGeom prst="rect">
                <a:avLst/>
              </a:prstGeom>
            </p:spPr>
          </p:pic>
        </mc:Fallback>
      </mc:AlternateContent>
    </p:spTree>
    <p:extLst>
      <p:ext uri="{BB962C8B-B14F-4D97-AF65-F5344CB8AC3E}">
        <p14:creationId xmlns:p14="http://schemas.microsoft.com/office/powerpoint/2010/main" val="3412241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A076D58B-0360-8645-E94F-EDAAE713F6D0}"/>
              </a:ext>
            </a:extLst>
          </p:cNvPr>
          <p:cNvSpPr>
            <a:spLocks noGrp="1"/>
          </p:cNvSpPr>
          <p:nvPr>
            <p:ph type="title"/>
          </p:nvPr>
        </p:nvSpPr>
        <p:spPr/>
        <p:txBody>
          <a:bodyPr/>
          <a:lstStyle/>
          <a:p>
            <a:r>
              <a:rPr lang="nb-NO" dirty="0"/>
              <a:t>Jeg titter i «</a:t>
            </a:r>
            <a:r>
              <a:rPr lang="nb-NO" dirty="0" err="1"/>
              <a:t>Task</a:t>
            </a:r>
            <a:r>
              <a:rPr lang="nb-NO" dirty="0"/>
              <a:t> </a:t>
            </a:r>
            <a:r>
              <a:rPr lang="nb-NO" dirty="0" err="1"/>
              <a:t>Scheduler</a:t>
            </a:r>
            <a:r>
              <a:rPr lang="nb-NO" dirty="0"/>
              <a:t>» og dobbeltsjekker at </a:t>
            </a:r>
            <a:r>
              <a:rPr lang="nb-NO" dirty="0" err="1"/>
              <a:t>backupen</a:t>
            </a:r>
            <a:r>
              <a:rPr lang="nb-NO" dirty="0"/>
              <a:t> er satt opp</a:t>
            </a:r>
          </a:p>
        </p:txBody>
      </p:sp>
      <p:pic>
        <p:nvPicPr>
          <p:cNvPr id="5" name="Plassholder for innhold 4">
            <a:extLst>
              <a:ext uri="{FF2B5EF4-FFF2-40B4-BE49-F238E27FC236}">
                <a16:creationId xmlns:a16="http://schemas.microsoft.com/office/drawing/2014/main" id="{E1E2B991-17BE-DF81-64AD-806745DE262E}"/>
              </a:ext>
            </a:extLst>
          </p:cNvPr>
          <p:cNvPicPr>
            <a:picLocks noGrp="1" noChangeAspect="1"/>
          </p:cNvPicPr>
          <p:nvPr>
            <p:ph idx="1"/>
          </p:nvPr>
        </p:nvPicPr>
        <p:blipFill>
          <a:blip r:embed="rId2"/>
          <a:stretch>
            <a:fillRect/>
          </a:stretch>
        </p:blipFill>
        <p:spPr>
          <a:xfrm>
            <a:off x="1622425" y="2632752"/>
            <a:ext cx="8947150" cy="3645134"/>
          </a:xfrm>
        </p:spPr>
      </p:pic>
    </p:spTree>
    <p:extLst>
      <p:ext uri="{BB962C8B-B14F-4D97-AF65-F5344CB8AC3E}">
        <p14:creationId xmlns:p14="http://schemas.microsoft.com/office/powerpoint/2010/main" val="28968733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9E3F8F5B-0222-76DD-CE97-45D7B10E80F6}"/>
              </a:ext>
            </a:extLst>
          </p:cNvPr>
          <p:cNvSpPr>
            <a:spLocks noGrp="1"/>
          </p:cNvSpPr>
          <p:nvPr>
            <p:ph type="title"/>
          </p:nvPr>
        </p:nvSpPr>
        <p:spPr/>
        <p:txBody>
          <a:bodyPr/>
          <a:lstStyle/>
          <a:p>
            <a:r>
              <a:rPr lang="nb-NO" dirty="0"/>
              <a:t>Man kan detaljstyre hvordan </a:t>
            </a:r>
            <a:r>
              <a:rPr lang="nb-NO" dirty="0" err="1"/>
              <a:t>backupen</a:t>
            </a:r>
            <a:r>
              <a:rPr lang="nb-NO" dirty="0"/>
              <a:t> skal tas</a:t>
            </a:r>
          </a:p>
        </p:txBody>
      </p:sp>
      <p:pic>
        <p:nvPicPr>
          <p:cNvPr id="5" name="Plassholder for innhold 4">
            <a:extLst>
              <a:ext uri="{FF2B5EF4-FFF2-40B4-BE49-F238E27FC236}">
                <a16:creationId xmlns:a16="http://schemas.microsoft.com/office/drawing/2014/main" id="{46DF8428-DEA8-DAC7-E85F-F4FE2B5B0CA3}"/>
              </a:ext>
            </a:extLst>
          </p:cNvPr>
          <p:cNvPicPr>
            <a:picLocks noGrp="1" noChangeAspect="1"/>
          </p:cNvPicPr>
          <p:nvPr>
            <p:ph idx="1"/>
          </p:nvPr>
        </p:nvPicPr>
        <p:blipFill>
          <a:blip r:embed="rId2"/>
          <a:stretch>
            <a:fillRect/>
          </a:stretch>
        </p:blipFill>
        <p:spPr>
          <a:xfrm>
            <a:off x="5008919" y="2480179"/>
            <a:ext cx="4001058" cy="4153480"/>
          </a:xfrm>
        </p:spPr>
      </p:pic>
    </p:spTree>
    <p:extLst>
      <p:ext uri="{BB962C8B-B14F-4D97-AF65-F5344CB8AC3E}">
        <p14:creationId xmlns:p14="http://schemas.microsoft.com/office/powerpoint/2010/main" val="17889555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5324BCA4-0613-AEAA-35E4-0C3C64D5D7FD}"/>
              </a:ext>
            </a:extLst>
          </p:cNvPr>
          <p:cNvSpPr>
            <a:spLocks noGrp="1"/>
          </p:cNvSpPr>
          <p:nvPr>
            <p:ph type="title"/>
          </p:nvPr>
        </p:nvSpPr>
        <p:spPr>
          <a:xfrm>
            <a:off x="646112" y="452718"/>
            <a:ext cx="4165580" cy="1400530"/>
          </a:xfrm>
        </p:spPr>
        <p:txBody>
          <a:bodyPr>
            <a:normAutofit/>
          </a:bodyPr>
          <a:lstStyle/>
          <a:p>
            <a:r>
              <a:rPr lang="nb-NO" dirty="0" err="1"/>
              <a:t>Recovery</a:t>
            </a:r>
            <a:endParaRPr lang="nb-NO" dirty="0"/>
          </a:p>
        </p:txBody>
      </p:sp>
      <p:sp>
        <p:nvSpPr>
          <p:cNvPr id="11" name="Freeform: Shape 15">
            <a:extLst>
              <a:ext uri="{FF2B5EF4-FFF2-40B4-BE49-F238E27FC236}">
                <a16:creationId xmlns:a16="http://schemas.microsoft.com/office/drawing/2014/main" id="{01F06C3F-35EE-478B-B96B-1247519C73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7191 h 6985200"/>
              <a:gd name="connsiteX6" fmla="*/ 1 w 6858001"/>
              <a:gd name="connsiteY6" fmla="*/ 887191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7191"/>
                </a:lnTo>
                <a:lnTo>
                  <a:pt x="1" y="887191"/>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txBody>
          <a:bodyPr/>
          <a:lstStyle/>
          <a:p>
            <a:endParaRPr lang="sv-SE"/>
          </a:p>
        </p:txBody>
      </p:sp>
      <p:sp>
        <p:nvSpPr>
          <p:cNvPr id="12" name="Freeform 23">
            <a:extLst>
              <a:ext uri="{FF2B5EF4-FFF2-40B4-BE49-F238E27FC236}">
                <a16:creationId xmlns:a16="http://schemas.microsoft.com/office/drawing/2014/main" id="{72742D7C-18EF-4DDC-B3B1-7D394C348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9" name="Bilde 8">
            <a:extLst>
              <a:ext uri="{FF2B5EF4-FFF2-40B4-BE49-F238E27FC236}">
                <a16:creationId xmlns:a16="http://schemas.microsoft.com/office/drawing/2014/main" id="{B30F0614-5076-BDE4-0DB4-4A8950C27E06}"/>
              </a:ext>
            </a:extLst>
          </p:cNvPr>
          <p:cNvPicPr>
            <a:picLocks noChangeAspect="1"/>
          </p:cNvPicPr>
          <p:nvPr/>
        </p:nvPicPr>
        <p:blipFill>
          <a:blip r:embed="rId3"/>
          <a:stretch>
            <a:fillRect/>
          </a:stretch>
        </p:blipFill>
        <p:spPr>
          <a:xfrm>
            <a:off x="8248306" y="3429000"/>
            <a:ext cx="3943694" cy="2947912"/>
          </a:xfrm>
          <a:prstGeom prst="rect">
            <a:avLst/>
          </a:prstGeom>
          <a:effectLst/>
        </p:spPr>
      </p:pic>
      <p:sp>
        <p:nvSpPr>
          <p:cNvPr id="15" name="Rectangle 19">
            <a:extLst>
              <a:ext uri="{FF2B5EF4-FFF2-40B4-BE49-F238E27FC236}">
                <a16:creationId xmlns:a16="http://schemas.microsoft.com/office/drawing/2014/main" id="{5DFB004C-C794-45CE-846D-166C532D64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13" name="Content Placeholder 12">
            <a:extLst>
              <a:ext uri="{FF2B5EF4-FFF2-40B4-BE49-F238E27FC236}">
                <a16:creationId xmlns:a16="http://schemas.microsoft.com/office/drawing/2014/main" id="{EF56429E-5D04-16A9-7DDB-A33B4899430C}"/>
              </a:ext>
            </a:extLst>
          </p:cNvPr>
          <p:cNvSpPr>
            <a:spLocks noGrp="1"/>
          </p:cNvSpPr>
          <p:nvPr>
            <p:ph idx="1"/>
          </p:nvPr>
        </p:nvSpPr>
        <p:spPr>
          <a:xfrm>
            <a:off x="646113" y="2052918"/>
            <a:ext cx="4165146" cy="4195481"/>
          </a:xfrm>
        </p:spPr>
        <p:txBody>
          <a:bodyPr>
            <a:normAutofit/>
          </a:bodyPr>
          <a:lstStyle/>
          <a:p>
            <a:r>
              <a:rPr lang="en-US" dirty="0"/>
              <a:t>Den </a:t>
            </a:r>
            <a:r>
              <a:rPr lang="en-US" dirty="0" err="1"/>
              <a:t>absolutt</a:t>
            </a:r>
            <a:r>
              <a:rPr lang="en-US" dirty="0"/>
              <a:t> </a:t>
            </a:r>
            <a:r>
              <a:rPr lang="en-US" dirty="0" err="1"/>
              <a:t>enkleste</a:t>
            </a:r>
            <a:r>
              <a:rPr lang="en-US" dirty="0"/>
              <a:t> </a:t>
            </a:r>
            <a:r>
              <a:rPr lang="en-US" dirty="0" err="1"/>
              <a:t>måten</a:t>
            </a:r>
            <a:r>
              <a:rPr lang="en-US" dirty="0"/>
              <a:t> å </a:t>
            </a:r>
            <a:r>
              <a:rPr lang="en-US" dirty="0" err="1"/>
              <a:t>gjenopprette</a:t>
            </a:r>
            <a:r>
              <a:rPr lang="en-US" dirty="0"/>
              <a:t> </a:t>
            </a:r>
            <a:r>
              <a:rPr lang="en-US" dirty="0" err="1"/>
              <a:t>systemet</a:t>
            </a:r>
            <a:r>
              <a:rPr lang="en-US" dirty="0"/>
              <a:t> </a:t>
            </a:r>
            <a:r>
              <a:rPr lang="en-US" dirty="0" err="1"/>
              <a:t>på</a:t>
            </a:r>
            <a:r>
              <a:rPr lang="en-US" dirty="0"/>
              <a:t> er å </a:t>
            </a:r>
            <a:r>
              <a:rPr lang="en-US" dirty="0" err="1"/>
              <a:t>boote</a:t>
            </a:r>
            <a:r>
              <a:rPr lang="en-US" dirty="0"/>
              <a:t> </a:t>
            </a:r>
            <a:r>
              <a:rPr lang="en-US" dirty="0" err="1"/>
              <a:t>fra</a:t>
            </a:r>
            <a:r>
              <a:rPr lang="en-US" dirty="0"/>
              <a:t> Windows Server 2019 DVD, </a:t>
            </a:r>
            <a:r>
              <a:rPr lang="en-US" dirty="0" err="1"/>
              <a:t>velge</a:t>
            </a:r>
            <a:r>
              <a:rPr lang="en-US" dirty="0"/>
              <a:t> “Repair Your Computer” -&gt; System Image Recovery </a:t>
            </a:r>
            <a:r>
              <a:rPr lang="en-US" dirty="0" err="1"/>
              <a:t>og</a:t>
            </a:r>
            <a:r>
              <a:rPr lang="en-US" dirty="0"/>
              <a:t> </a:t>
            </a:r>
            <a:r>
              <a:rPr lang="en-US" dirty="0" err="1"/>
              <a:t>så</a:t>
            </a:r>
            <a:r>
              <a:rPr lang="en-US" dirty="0"/>
              <a:t> </a:t>
            </a:r>
            <a:r>
              <a:rPr lang="en-US" dirty="0" err="1"/>
              <a:t>velge</a:t>
            </a:r>
            <a:r>
              <a:rPr lang="en-US" dirty="0"/>
              <a:t> et Image å </a:t>
            </a:r>
            <a:r>
              <a:rPr lang="en-US" dirty="0" err="1"/>
              <a:t>recovere</a:t>
            </a:r>
            <a:r>
              <a:rPr lang="en-US" dirty="0"/>
              <a:t> </a:t>
            </a:r>
            <a:r>
              <a:rPr lang="en-US" dirty="0" err="1"/>
              <a:t>fra</a:t>
            </a:r>
            <a:r>
              <a:rPr lang="en-US" dirty="0"/>
              <a:t>.</a:t>
            </a:r>
          </a:p>
        </p:txBody>
      </p:sp>
      <p:pic>
        <p:nvPicPr>
          <p:cNvPr id="7" name="Bilde 6">
            <a:extLst>
              <a:ext uri="{FF2B5EF4-FFF2-40B4-BE49-F238E27FC236}">
                <a16:creationId xmlns:a16="http://schemas.microsoft.com/office/drawing/2014/main" id="{599CE0BD-150A-BDFF-88AB-F30AD0FCD9F1}"/>
              </a:ext>
            </a:extLst>
          </p:cNvPr>
          <p:cNvPicPr>
            <a:picLocks noChangeAspect="1"/>
          </p:cNvPicPr>
          <p:nvPr/>
        </p:nvPicPr>
        <p:blipFill>
          <a:blip r:embed="rId4"/>
          <a:stretch>
            <a:fillRect/>
          </a:stretch>
        </p:blipFill>
        <p:spPr>
          <a:xfrm>
            <a:off x="4797966" y="3487491"/>
            <a:ext cx="3252360" cy="3114135"/>
          </a:xfrm>
          <a:prstGeom prst="rect">
            <a:avLst/>
          </a:prstGeom>
          <a:effectLst/>
        </p:spPr>
      </p:pic>
      <p:pic>
        <p:nvPicPr>
          <p:cNvPr id="5" name="Plassholder for innhold 4">
            <a:extLst>
              <a:ext uri="{FF2B5EF4-FFF2-40B4-BE49-F238E27FC236}">
                <a16:creationId xmlns:a16="http://schemas.microsoft.com/office/drawing/2014/main" id="{2964CA14-35A9-7F9E-47E6-1062F602F565}"/>
              </a:ext>
            </a:extLst>
          </p:cNvPr>
          <p:cNvPicPr>
            <a:picLocks noChangeAspect="1"/>
          </p:cNvPicPr>
          <p:nvPr/>
        </p:nvPicPr>
        <p:blipFill>
          <a:blip r:embed="rId5"/>
          <a:stretch>
            <a:fillRect/>
          </a:stretch>
        </p:blipFill>
        <p:spPr>
          <a:xfrm>
            <a:off x="6231854" y="67441"/>
            <a:ext cx="4218235" cy="3163676"/>
          </a:xfrm>
          <a:prstGeom prst="rect">
            <a:avLst/>
          </a:prstGeom>
          <a:effectLst/>
        </p:spPr>
      </p:pic>
    </p:spTree>
    <p:extLst>
      <p:ext uri="{BB962C8B-B14F-4D97-AF65-F5344CB8AC3E}">
        <p14:creationId xmlns:p14="http://schemas.microsoft.com/office/powerpoint/2010/main" val="6076014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9">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tel 1">
            <a:extLst>
              <a:ext uri="{FF2B5EF4-FFF2-40B4-BE49-F238E27FC236}">
                <a16:creationId xmlns:a16="http://schemas.microsoft.com/office/drawing/2014/main" id="{12FFA110-46EA-4341-4434-6C38F5BF2504}"/>
              </a:ext>
            </a:extLst>
          </p:cNvPr>
          <p:cNvSpPr>
            <a:spLocks noGrp="1"/>
          </p:cNvSpPr>
          <p:nvPr>
            <p:ph type="title"/>
          </p:nvPr>
        </p:nvSpPr>
        <p:spPr>
          <a:xfrm>
            <a:off x="648931" y="629266"/>
            <a:ext cx="4166510" cy="1622321"/>
          </a:xfrm>
        </p:spPr>
        <p:txBody>
          <a:bodyPr>
            <a:normAutofit/>
          </a:bodyPr>
          <a:lstStyle/>
          <a:p>
            <a:r>
              <a:rPr lang="nb-NO">
                <a:solidFill>
                  <a:srgbClr val="EBEBEB"/>
                </a:solidFill>
              </a:rPr>
              <a:t>Recovery fort.</a:t>
            </a:r>
          </a:p>
        </p:txBody>
      </p:sp>
      <p:sp>
        <p:nvSpPr>
          <p:cNvPr id="29"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30" name="Freeform: Shape 13">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sv-SE"/>
          </a:p>
        </p:txBody>
      </p:sp>
      <p:pic>
        <p:nvPicPr>
          <p:cNvPr id="5" name="Bilde 4">
            <a:extLst>
              <a:ext uri="{FF2B5EF4-FFF2-40B4-BE49-F238E27FC236}">
                <a16:creationId xmlns:a16="http://schemas.microsoft.com/office/drawing/2014/main" id="{77BF256F-940D-90E5-AB9B-8002D4031935}"/>
              </a:ext>
            </a:extLst>
          </p:cNvPr>
          <p:cNvPicPr>
            <a:picLocks noChangeAspect="1"/>
          </p:cNvPicPr>
          <p:nvPr/>
        </p:nvPicPr>
        <p:blipFill>
          <a:blip r:embed="rId2"/>
          <a:stretch>
            <a:fillRect/>
          </a:stretch>
        </p:blipFill>
        <p:spPr>
          <a:xfrm>
            <a:off x="6093992" y="1296730"/>
            <a:ext cx="5449889" cy="4264537"/>
          </a:xfrm>
          <a:prstGeom prst="rect">
            <a:avLst/>
          </a:prstGeom>
          <a:effectLst/>
        </p:spPr>
      </p:pic>
      <p:sp>
        <p:nvSpPr>
          <p:cNvPr id="31" name="Rectangle 15">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3" name="Plassholder for innhold 2">
            <a:extLst>
              <a:ext uri="{FF2B5EF4-FFF2-40B4-BE49-F238E27FC236}">
                <a16:creationId xmlns:a16="http://schemas.microsoft.com/office/drawing/2014/main" id="{6C36DF30-F7E0-D928-12EB-7A6F2DC2179E}"/>
              </a:ext>
            </a:extLst>
          </p:cNvPr>
          <p:cNvSpPr>
            <a:spLocks noGrp="1"/>
          </p:cNvSpPr>
          <p:nvPr>
            <p:ph idx="1"/>
          </p:nvPr>
        </p:nvSpPr>
        <p:spPr>
          <a:xfrm>
            <a:off x="648931" y="2438400"/>
            <a:ext cx="4166509" cy="3785419"/>
          </a:xfrm>
        </p:spPr>
        <p:txBody>
          <a:bodyPr>
            <a:normAutofit/>
          </a:bodyPr>
          <a:lstStyle/>
          <a:p>
            <a:r>
              <a:rPr lang="nb-NO" dirty="0">
                <a:solidFill>
                  <a:srgbClr val="EBEBEB"/>
                </a:solidFill>
              </a:rPr>
              <a:t>Vi kan også velge å </a:t>
            </a:r>
            <a:r>
              <a:rPr lang="nb-NO" dirty="0" err="1">
                <a:solidFill>
                  <a:srgbClr val="EBEBEB"/>
                </a:solidFill>
              </a:rPr>
              <a:t>recovere</a:t>
            </a:r>
            <a:r>
              <a:rPr lang="nb-NO" dirty="0">
                <a:solidFill>
                  <a:srgbClr val="EBEBEB"/>
                </a:solidFill>
              </a:rPr>
              <a:t> kun enkelte filer eller applikasjoner med Windows Server </a:t>
            </a:r>
            <a:r>
              <a:rPr lang="nb-NO" dirty="0" err="1">
                <a:solidFill>
                  <a:srgbClr val="EBEBEB"/>
                </a:solidFill>
              </a:rPr>
              <a:t>Backup</a:t>
            </a:r>
            <a:r>
              <a:rPr lang="nb-NO" dirty="0">
                <a:solidFill>
                  <a:srgbClr val="EBEBEB"/>
                </a:solidFill>
              </a:rPr>
              <a:t> </a:t>
            </a:r>
          </a:p>
          <a:p>
            <a:r>
              <a:rPr lang="nb-NO" dirty="0">
                <a:solidFill>
                  <a:srgbClr val="EBEBEB"/>
                </a:solidFill>
              </a:rPr>
              <a:t>Fun </a:t>
            </a:r>
            <a:r>
              <a:rPr lang="nb-NO" dirty="0" err="1">
                <a:solidFill>
                  <a:srgbClr val="EBEBEB"/>
                </a:solidFill>
              </a:rPr>
              <a:t>fact</a:t>
            </a:r>
            <a:r>
              <a:rPr lang="nb-NO" dirty="0">
                <a:solidFill>
                  <a:srgbClr val="EBEBEB"/>
                </a:solidFill>
              </a:rPr>
              <a:t> : Windows Server </a:t>
            </a:r>
            <a:r>
              <a:rPr lang="nb-NO" dirty="0" err="1">
                <a:solidFill>
                  <a:srgbClr val="EBEBEB"/>
                </a:solidFill>
              </a:rPr>
              <a:t>Backup</a:t>
            </a:r>
            <a:r>
              <a:rPr lang="nb-NO" dirty="0">
                <a:solidFill>
                  <a:srgbClr val="EBEBEB"/>
                </a:solidFill>
              </a:rPr>
              <a:t> er et GUI for å bruke </a:t>
            </a:r>
            <a:r>
              <a:rPr lang="nb-NO" dirty="0" err="1">
                <a:solidFill>
                  <a:srgbClr val="EBEBEB"/>
                </a:solidFill>
              </a:rPr>
              <a:t>wbadmin</a:t>
            </a:r>
            <a:r>
              <a:rPr lang="nb-NO" dirty="0">
                <a:solidFill>
                  <a:srgbClr val="EBEBEB"/>
                </a:solidFill>
              </a:rPr>
              <a:t> (som vi lærte om i Windows Client)</a:t>
            </a:r>
          </a:p>
        </p:txBody>
      </p:sp>
    </p:spTree>
    <p:extLst>
      <p:ext uri="{BB962C8B-B14F-4D97-AF65-F5344CB8AC3E}">
        <p14:creationId xmlns:p14="http://schemas.microsoft.com/office/powerpoint/2010/main" val="2222435676"/>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033E4A1-82B1-63B6-6331-99BBC6A23616}"/>
              </a:ext>
            </a:extLst>
          </p:cNvPr>
          <p:cNvSpPr>
            <a:spLocks noGrp="1"/>
          </p:cNvSpPr>
          <p:nvPr>
            <p:ph type="title"/>
          </p:nvPr>
        </p:nvSpPr>
        <p:spPr/>
        <p:txBody>
          <a:bodyPr/>
          <a:lstStyle/>
          <a:p>
            <a:r>
              <a:rPr lang="nb-NO" dirty="0"/>
              <a:t>Directory Services </a:t>
            </a:r>
            <a:r>
              <a:rPr lang="nb-NO" dirty="0" err="1"/>
              <a:t>Repair</a:t>
            </a:r>
            <a:r>
              <a:rPr lang="nb-NO" dirty="0"/>
              <a:t> Mode</a:t>
            </a:r>
          </a:p>
        </p:txBody>
      </p:sp>
      <p:sp>
        <p:nvSpPr>
          <p:cNvPr id="3" name="Plassholder for innhold 2">
            <a:extLst>
              <a:ext uri="{FF2B5EF4-FFF2-40B4-BE49-F238E27FC236}">
                <a16:creationId xmlns:a16="http://schemas.microsoft.com/office/drawing/2014/main" id="{5620BAD5-72BE-E2B8-1331-F062099E5D31}"/>
              </a:ext>
            </a:extLst>
          </p:cNvPr>
          <p:cNvSpPr>
            <a:spLocks noGrp="1"/>
          </p:cNvSpPr>
          <p:nvPr>
            <p:ph idx="1"/>
          </p:nvPr>
        </p:nvSpPr>
        <p:spPr/>
        <p:txBody>
          <a:bodyPr/>
          <a:lstStyle/>
          <a:p>
            <a:r>
              <a:rPr lang="nb-NO" dirty="0"/>
              <a:t>Sånn som Safe Mode er for </a:t>
            </a:r>
            <a:r>
              <a:rPr lang="nb-NO" dirty="0" err="1"/>
              <a:t>OSet</a:t>
            </a:r>
            <a:r>
              <a:rPr lang="nb-NO" dirty="0"/>
              <a:t>, har vi DSRM</a:t>
            </a:r>
            <a:br>
              <a:rPr lang="nb-NO" dirty="0"/>
            </a:br>
            <a:r>
              <a:rPr lang="nb-NO" dirty="0"/>
              <a:t>for AD.</a:t>
            </a:r>
          </a:p>
          <a:p>
            <a:r>
              <a:rPr lang="nb-NO" dirty="0"/>
              <a:t>Dette </a:t>
            </a:r>
            <a:r>
              <a:rPr lang="nb-NO" dirty="0" err="1"/>
              <a:t>booter</a:t>
            </a:r>
            <a:r>
              <a:rPr lang="nb-NO" dirty="0"/>
              <a:t> Windows Server, men tar AD ned</a:t>
            </a:r>
            <a:br>
              <a:rPr lang="nb-NO" dirty="0"/>
            </a:br>
            <a:r>
              <a:rPr lang="nb-NO" dirty="0"/>
              <a:t>sånn at vi kan gjøre nødvendig </a:t>
            </a:r>
            <a:r>
              <a:rPr lang="nb-NO" dirty="0" err="1"/>
              <a:t>repairs</a:t>
            </a:r>
            <a:r>
              <a:rPr lang="nb-NO" dirty="0"/>
              <a:t> av </a:t>
            </a:r>
            <a:br>
              <a:rPr lang="nb-NO" dirty="0"/>
            </a:br>
            <a:r>
              <a:rPr lang="nb-NO" dirty="0"/>
              <a:t>databasen, f. eks. ved hjelp av «</a:t>
            </a:r>
            <a:r>
              <a:rPr lang="nb-NO" dirty="0" err="1"/>
              <a:t>ntdsutil</a:t>
            </a:r>
            <a:r>
              <a:rPr lang="nb-NO" dirty="0"/>
              <a:t>»</a:t>
            </a:r>
          </a:p>
          <a:p>
            <a:r>
              <a:rPr lang="nb-NO" dirty="0"/>
              <a:t>NTDSUTIL er også et flott verktøy for å rydde opp</a:t>
            </a:r>
            <a:br>
              <a:rPr lang="nb-NO" dirty="0"/>
            </a:br>
            <a:r>
              <a:rPr lang="nb-NO" dirty="0"/>
              <a:t>i metadata hvis vi har sletta en DC</a:t>
            </a:r>
          </a:p>
          <a:p>
            <a:r>
              <a:rPr lang="nb-NO" dirty="0"/>
              <a:t>Mer om dette til høsten</a:t>
            </a:r>
          </a:p>
        </p:txBody>
      </p:sp>
      <mc:AlternateContent xmlns:mc="http://schemas.openxmlformats.org/markup-compatibility/2006" xmlns:p14="http://schemas.microsoft.com/office/powerpoint/2010/main">
        <mc:Choice Requires="p14">
          <p:contentPart p14:bwMode="auto" r:id="rId2">
            <p14:nvContentPartPr>
              <p14:cNvPr id="4" name="Håndskrift 3">
                <a:extLst>
                  <a:ext uri="{FF2B5EF4-FFF2-40B4-BE49-F238E27FC236}">
                    <a16:creationId xmlns:a16="http://schemas.microsoft.com/office/drawing/2014/main" id="{D28D6F77-3C8D-CC94-BAA6-C5B049259206}"/>
                  </a:ext>
                </a:extLst>
              </p14:cNvPr>
              <p14:cNvContentPartPr/>
              <p14:nvPr/>
            </p14:nvContentPartPr>
            <p14:xfrm>
              <a:off x="4581423" y="1888169"/>
              <a:ext cx="360" cy="360"/>
            </p14:xfrm>
          </p:contentPart>
        </mc:Choice>
        <mc:Fallback xmlns="">
          <p:pic>
            <p:nvPicPr>
              <p:cNvPr id="4" name="Håndskrift 3">
                <a:extLst>
                  <a:ext uri="{FF2B5EF4-FFF2-40B4-BE49-F238E27FC236}">
                    <a16:creationId xmlns:a16="http://schemas.microsoft.com/office/drawing/2014/main" id="{D28D6F77-3C8D-CC94-BAA6-C5B049259206}"/>
                  </a:ext>
                </a:extLst>
              </p:cNvPr>
              <p:cNvPicPr/>
              <p:nvPr/>
            </p:nvPicPr>
            <p:blipFill>
              <a:blip r:embed="rId3"/>
              <a:stretch>
                <a:fillRect/>
              </a:stretch>
            </p:blipFill>
            <p:spPr>
              <a:xfrm>
                <a:off x="4572423" y="1879529"/>
                <a:ext cx="18000" cy="18000"/>
              </a:xfrm>
              <a:prstGeom prst="rect">
                <a:avLst/>
              </a:prstGeom>
            </p:spPr>
          </p:pic>
        </mc:Fallback>
      </mc:AlternateContent>
      <p:pic>
        <p:nvPicPr>
          <p:cNvPr id="6" name="Bilde 5">
            <a:extLst>
              <a:ext uri="{FF2B5EF4-FFF2-40B4-BE49-F238E27FC236}">
                <a16:creationId xmlns:a16="http://schemas.microsoft.com/office/drawing/2014/main" id="{95BC1ED5-B890-7FDC-A72F-9DC0A393089F}"/>
              </a:ext>
            </a:extLst>
          </p:cNvPr>
          <p:cNvPicPr>
            <a:picLocks noChangeAspect="1"/>
          </p:cNvPicPr>
          <p:nvPr/>
        </p:nvPicPr>
        <p:blipFill>
          <a:blip r:embed="rId4"/>
          <a:stretch>
            <a:fillRect/>
          </a:stretch>
        </p:blipFill>
        <p:spPr>
          <a:xfrm>
            <a:off x="7763452" y="2052918"/>
            <a:ext cx="4428548" cy="3420189"/>
          </a:xfrm>
          <a:prstGeom prst="rect">
            <a:avLst/>
          </a:prstGeom>
        </p:spPr>
      </p:pic>
      <mc:AlternateContent xmlns:mc="http://schemas.openxmlformats.org/markup-compatibility/2006" xmlns:p14="http://schemas.microsoft.com/office/powerpoint/2010/main">
        <mc:Choice Requires="p14">
          <p:contentPart p14:bwMode="auto" r:id="rId5">
            <p14:nvContentPartPr>
              <p14:cNvPr id="7" name="Håndskrift 6">
                <a:extLst>
                  <a:ext uri="{FF2B5EF4-FFF2-40B4-BE49-F238E27FC236}">
                    <a16:creationId xmlns:a16="http://schemas.microsoft.com/office/drawing/2014/main" id="{D3311F9C-06F9-44B4-7551-3DD2421C4518}"/>
                  </a:ext>
                </a:extLst>
              </p14:cNvPr>
              <p14:cNvContentPartPr/>
              <p14:nvPr/>
            </p14:nvContentPartPr>
            <p14:xfrm>
              <a:off x="8189343" y="2802209"/>
              <a:ext cx="360" cy="360"/>
            </p14:xfrm>
          </p:contentPart>
        </mc:Choice>
        <mc:Fallback xmlns="">
          <p:pic>
            <p:nvPicPr>
              <p:cNvPr id="7" name="Håndskrift 6">
                <a:extLst>
                  <a:ext uri="{FF2B5EF4-FFF2-40B4-BE49-F238E27FC236}">
                    <a16:creationId xmlns:a16="http://schemas.microsoft.com/office/drawing/2014/main" id="{D3311F9C-06F9-44B4-7551-3DD2421C4518}"/>
                  </a:ext>
                </a:extLst>
              </p:cNvPr>
              <p:cNvPicPr/>
              <p:nvPr/>
            </p:nvPicPr>
            <p:blipFill>
              <a:blip r:embed="rId3"/>
              <a:stretch>
                <a:fillRect/>
              </a:stretch>
            </p:blipFill>
            <p:spPr>
              <a:xfrm>
                <a:off x="8180703" y="279320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Håndskrift 7">
                <a:extLst>
                  <a:ext uri="{FF2B5EF4-FFF2-40B4-BE49-F238E27FC236}">
                    <a16:creationId xmlns:a16="http://schemas.microsoft.com/office/drawing/2014/main" id="{893B3AD9-43E7-D58B-6FA6-17A84B110334}"/>
                  </a:ext>
                </a:extLst>
              </p14:cNvPr>
              <p14:cNvContentPartPr/>
              <p14:nvPr/>
            </p14:nvContentPartPr>
            <p14:xfrm>
              <a:off x="2405223" y="854249"/>
              <a:ext cx="360" cy="360"/>
            </p14:xfrm>
          </p:contentPart>
        </mc:Choice>
        <mc:Fallback xmlns="">
          <p:pic>
            <p:nvPicPr>
              <p:cNvPr id="8" name="Håndskrift 7">
                <a:extLst>
                  <a:ext uri="{FF2B5EF4-FFF2-40B4-BE49-F238E27FC236}">
                    <a16:creationId xmlns:a16="http://schemas.microsoft.com/office/drawing/2014/main" id="{893B3AD9-43E7-D58B-6FA6-17A84B110334}"/>
                  </a:ext>
                </a:extLst>
              </p:cNvPr>
              <p:cNvPicPr/>
              <p:nvPr/>
            </p:nvPicPr>
            <p:blipFill>
              <a:blip r:embed="rId3"/>
              <a:stretch>
                <a:fillRect/>
              </a:stretch>
            </p:blipFill>
            <p:spPr>
              <a:xfrm>
                <a:off x="2396223" y="845249"/>
                <a:ext cx="18000" cy="18000"/>
              </a:xfrm>
              <a:prstGeom prst="rect">
                <a:avLst/>
              </a:prstGeom>
            </p:spPr>
          </p:pic>
        </mc:Fallback>
      </mc:AlternateContent>
    </p:spTree>
    <p:extLst>
      <p:ext uri="{BB962C8B-B14F-4D97-AF65-F5344CB8AC3E}">
        <p14:creationId xmlns:p14="http://schemas.microsoft.com/office/powerpoint/2010/main" val="3270324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tel 1">
            <a:extLst>
              <a:ext uri="{FF2B5EF4-FFF2-40B4-BE49-F238E27FC236}">
                <a16:creationId xmlns:a16="http://schemas.microsoft.com/office/drawing/2014/main" id="{17771A43-4283-65F9-0B37-8920E3DD3AA3}"/>
              </a:ext>
            </a:extLst>
          </p:cNvPr>
          <p:cNvSpPr>
            <a:spLocks noGrp="1"/>
          </p:cNvSpPr>
          <p:nvPr>
            <p:ph type="title"/>
          </p:nvPr>
        </p:nvSpPr>
        <p:spPr>
          <a:xfrm>
            <a:off x="648931" y="629266"/>
            <a:ext cx="4166510" cy="1622321"/>
          </a:xfrm>
        </p:spPr>
        <p:txBody>
          <a:bodyPr>
            <a:normAutofit/>
          </a:bodyPr>
          <a:lstStyle/>
          <a:p>
            <a:r>
              <a:rPr lang="nb-NO">
                <a:solidFill>
                  <a:srgbClr val="EBEBEB"/>
                </a:solidFill>
              </a:rPr>
              <a:t>MBR vs GPT</a:t>
            </a:r>
          </a:p>
        </p:txBody>
      </p:sp>
      <p:sp>
        <p:nvSpPr>
          <p:cNvPr id="12"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4" name="Freeform: Shape 13">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sv-SE"/>
          </a:p>
        </p:txBody>
      </p:sp>
      <p:pic>
        <p:nvPicPr>
          <p:cNvPr id="5" name="Bilde 4">
            <a:extLst>
              <a:ext uri="{FF2B5EF4-FFF2-40B4-BE49-F238E27FC236}">
                <a16:creationId xmlns:a16="http://schemas.microsoft.com/office/drawing/2014/main" id="{CAA3D28F-2811-E509-9E2A-D99F810740EA}"/>
              </a:ext>
            </a:extLst>
          </p:cNvPr>
          <p:cNvPicPr>
            <a:picLocks noChangeAspect="1"/>
          </p:cNvPicPr>
          <p:nvPr/>
        </p:nvPicPr>
        <p:blipFill>
          <a:blip r:embed="rId2"/>
          <a:stretch>
            <a:fillRect/>
          </a:stretch>
        </p:blipFill>
        <p:spPr>
          <a:xfrm>
            <a:off x="5418184" y="2347762"/>
            <a:ext cx="6563270" cy="2723757"/>
          </a:xfrm>
          <a:prstGeom prst="rect">
            <a:avLst/>
          </a:prstGeom>
          <a:effectLst/>
        </p:spPr>
      </p:pic>
      <p:sp>
        <p:nvSpPr>
          <p:cNvPr id="16" name="Rectangle 15">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3" name="Plassholder for innhold 2">
            <a:extLst>
              <a:ext uri="{FF2B5EF4-FFF2-40B4-BE49-F238E27FC236}">
                <a16:creationId xmlns:a16="http://schemas.microsoft.com/office/drawing/2014/main" id="{85FB7C92-B152-5E34-DFD3-8A87244BB206}"/>
              </a:ext>
            </a:extLst>
          </p:cNvPr>
          <p:cNvSpPr>
            <a:spLocks noGrp="1"/>
          </p:cNvSpPr>
          <p:nvPr>
            <p:ph idx="1"/>
          </p:nvPr>
        </p:nvSpPr>
        <p:spPr>
          <a:xfrm>
            <a:off x="648931" y="2438400"/>
            <a:ext cx="4166509" cy="3785419"/>
          </a:xfrm>
        </p:spPr>
        <p:txBody>
          <a:bodyPr>
            <a:normAutofit/>
          </a:bodyPr>
          <a:lstStyle/>
          <a:p>
            <a:pPr>
              <a:lnSpc>
                <a:spcPct val="90000"/>
              </a:lnSpc>
            </a:pPr>
            <a:r>
              <a:rPr lang="nb-NO" dirty="0">
                <a:solidFill>
                  <a:srgbClr val="EBEBEB"/>
                </a:solidFill>
              </a:rPr>
              <a:t>To forskjellige måter å </a:t>
            </a:r>
            <a:r>
              <a:rPr lang="nb-NO" dirty="0" err="1">
                <a:solidFill>
                  <a:srgbClr val="EBEBEB"/>
                </a:solidFill>
              </a:rPr>
              <a:t>partisjonere</a:t>
            </a:r>
            <a:r>
              <a:rPr lang="nb-NO" dirty="0">
                <a:solidFill>
                  <a:srgbClr val="EBEBEB"/>
                </a:solidFill>
              </a:rPr>
              <a:t> en harddisk på</a:t>
            </a:r>
          </a:p>
          <a:p>
            <a:pPr>
              <a:lnSpc>
                <a:spcPct val="90000"/>
              </a:lnSpc>
            </a:pPr>
            <a:r>
              <a:rPr lang="nb-NO" dirty="0">
                <a:solidFill>
                  <a:srgbClr val="EBEBEB"/>
                </a:solidFill>
              </a:rPr>
              <a:t>MBR støtter </a:t>
            </a:r>
            <a:r>
              <a:rPr lang="nb-NO" dirty="0" err="1">
                <a:solidFill>
                  <a:srgbClr val="EBEBEB"/>
                </a:solidFill>
              </a:rPr>
              <a:t>max</a:t>
            </a:r>
            <a:r>
              <a:rPr lang="nb-NO" dirty="0">
                <a:solidFill>
                  <a:srgbClr val="EBEBEB"/>
                </a:solidFill>
              </a:rPr>
              <a:t> 2TB per partisjon, GPT opp til 9,4 </a:t>
            </a:r>
            <a:r>
              <a:rPr lang="nb-NO" dirty="0" err="1">
                <a:solidFill>
                  <a:srgbClr val="EBEBEB"/>
                </a:solidFill>
              </a:rPr>
              <a:t>zettabytes</a:t>
            </a:r>
            <a:endParaRPr lang="nb-NO" dirty="0">
              <a:solidFill>
                <a:srgbClr val="EBEBEB"/>
              </a:solidFill>
            </a:endParaRPr>
          </a:p>
          <a:p>
            <a:pPr>
              <a:lnSpc>
                <a:spcPct val="90000"/>
              </a:lnSpc>
            </a:pPr>
            <a:r>
              <a:rPr lang="nb-NO" dirty="0">
                <a:solidFill>
                  <a:srgbClr val="EBEBEB"/>
                </a:solidFill>
              </a:rPr>
              <a:t>MBR kan ha 4 primære partisjoner (eller 3 + 1 </a:t>
            </a:r>
            <a:r>
              <a:rPr lang="nb-NO" dirty="0" err="1">
                <a:solidFill>
                  <a:srgbClr val="EBEBEB"/>
                </a:solidFill>
              </a:rPr>
              <a:t>extended</a:t>
            </a:r>
            <a:r>
              <a:rPr lang="nb-NO" dirty="0">
                <a:solidFill>
                  <a:srgbClr val="EBEBEB"/>
                </a:solidFill>
              </a:rPr>
              <a:t>)</a:t>
            </a:r>
          </a:p>
          <a:p>
            <a:pPr>
              <a:lnSpc>
                <a:spcPct val="90000"/>
              </a:lnSpc>
            </a:pPr>
            <a:r>
              <a:rPr lang="nb-NO" dirty="0">
                <a:solidFill>
                  <a:srgbClr val="EBEBEB"/>
                </a:solidFill>
              </a:rPr>
              <a:t>GPT kan ha opp til 128 partisjoner</a:t>
            </a:r>
          </a:p>
          <a:p>
            <a:pPr>
              <a:lnSpc>
                <a:spcPct val="90000"/>
              </a:lnSpc>
            </a:pPr>
            <a:r>
              <a:rPr lang="nb-NO" dirty="0">
                <a:solidFill>
                  <a:srgbClr val="EBEBEB"/>
                </a:solidFill>
              </a:rPr>
              <a:t>GPT krever UEFI</a:t>
            </a:r>
          </a:p>
          <a:p>
            <a:pPr>
              <a:lnSpc>
                <a:spcPct val="90000"/>
              </a:lnSpc>
            </a:pPr>
            <a:endParaRPr lang="nb-NO" dirty="0">
              <a:solidFill>
                <a:srgbClr val="EBEBEB"/>
              </a:solidFill>
            </a:endParaRPr>
          </a:p>
          <a:p>
            <a:pPr>
              <a:lnSpc>
                <a:spcPct val="90000"/>
              </a:lnSpc>
            </a:pPr>
            <a:endParaRPr lang="nb-NO" dirty="0">
              <a:solidFill>
                <a:srgbClr val="EBEBEB"/>
              </a:solidFill>
            </a:endParaRPr>
          </a:p>
        </p:txBody>
      </p:sp>
    </p:spTree>
    <p:extLst>
      <p:ext uri="{BB962C8B-B14F-4D97-AF65-F5344CB8AC3E}">
        <p14:creationId xmlns:p14="http://schemas.microsoft.com/office/powerpoint/2010/main" val="219771972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tel 1">
            <a:extLst>
              <a:ext uri="{FF2B5EF4-FFF2-40B4-BE49-F238E27FC236}">
                <a16:creationId xmlns:a16="http://schemas.microsoft.com/office/drawing/2014/main" id="{7753B708-E0B6-5ACC-346F-07CA738185C2}"/>
              </a:ext>
            </a:extLst>
          </p:cNvPr>
          <p:cNvSpPr>
            <a:spLocks noGrp="1"/>
          </p:cNvSpPr>
          <p:nvPr>
            <p:ph type="title"/>
          </p:nvPr>
        </p:nvSpPr>
        <p:spPr>
          <a:xfrm>
            <a:off x="648931" y="629266"/>
            <a:ext cx="4166510" cy="1622321"/>
          </a:xfrm>
        </p:spPr>
        <p:txBody>
          <a:bodyPr>
            <a:normAutofit/>
          </a:bodyPr>
          <a:lstStyle/>
          <a:p>
            <a:pPr>
              <a:lnSpc>
                <a:spcPct val="90000"/>
              </a:lnSpc>
            </a:pPr>
            <a:r>
              <a:rPr lang="nb-NO" sz="3600">
                <a:solidFill>
                  <a:srgbClr val="EBEBEB"/>
                </a:solidFill>
              </a:rPr>
              <a:t>Active Directory Administrative Center (ADAC)</a:t>
            </a:r>
          </a:p>
        </p:txBody>
      </p:sp>
      <p:sp>
        <p:nvSpPr>
          <p:cNvPr id="25"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7" name="Freeform: Shape 26">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sv-SE"/>
          </a:p>
        </p:txBody>
      </p:sp>
      <p:pic>
        <p:nvPicPr>
          <p:cNvPr id="10" name="Bilde 9">
            <a:extLst>
              <a:ext uri="{FF2B5EF4-FFF2-40B4-BE49-F238E27FC236}">
                <a16:creationId xmlns:a16="http://schemas.microsoft.com/office/drawing/2014/main" id="{B4BE877E-6C1B-031F-D854-F06DE1454E6E}"/>
              </a:ext>
            </a:extLst>
          </p:cNvPr>
          <p:cNvPicPr>
            <a:picLocks noChangeAspect="1"/>
          </p:cNvPicPr>
          <p:nvPr/>
        </p:nvPicPr>
        <p:blipFill>
          <a:blip r:embed="rId2"/>
          <a:stretch>
            <a:fillRect/>
          </a:stretch>
        </p:blipFill>
        <p:spPr>
          <a:xfrm>
            <a:off x="5553492" y="1998956"/>
            <a:ext cx="6453721" cy="3162324"/>
          </a:xfrm>
          <a:prstGeom prst="rect">
            <a:avLst/>
          </a:prstGeom>
          <a:effectLst/>
        </p:spPr>
      </p:pic>
      <p:sp>
        <p:nvSpPr>
          <p:cNvPr id="29" name="Rectangle 28">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9" name="Content Placeholder 8">
            <a:extLst>
              <a:ext uri="{FF2B5EF4-FFF2-40B4-BE49-F238E27FC236}">
                <a16:creationId xmlns:a16="http://schemas.microsoft.com/office/drawing/2014/main" id="{363C553D-3019-4E2C-0F3E-11B455F1126E}"/>
              </a:ext>
            </a:extLst>
          </p:cNvPr>
          <p:cNvSpPr>
            <a:spLocks noGrp="1"/>
          </p:cNvSpPr>
          <p:nvPr>
            <p:ph idx="1"/>
          </p:nvPr>
        </p:nvSpPr>
        <p:spPr>
          <a:xfrm>
            <a:off x="648931" y="2438400"/>
            <a:ext cx="4166509" cy="3785419"/>
          </a:xfrm>
        </p:spPr>
        <p:txBody>
          <a:bodyPr>
            <a:normAutofit/>
          </a:bodyPr>
          <a:lstStyle/>
          <a:p>
            <a:r>
              <a:rPr lang="en-US" dirty="0">
                <a:solidFill>
                  <a:srgbClr val="EBEBEB"/>
                </a:solidFill>
              </a:rPr>
              <a:t>Kan </a:t>
            </a:r>
            <a:r>
              <a:rPr lang="en-US" dirty="0" err="1">
                <a:solidFill>
                  <a:srgbClr val="EBEBEB"/>
                </a:solidFill>
              </a:rPr>
              <a:t>brukes</a:t>
            </a:r>
            <a:r>
              <a:rPr lang="en-US" dirty="0">
                <a:solidFill>
                  <a:srgbClr val="EBEBEB"/>
                </a:solidFill>
              </a:rPr>
              <a:t> </a:t>
            </a:r>
            <a:r>
              <a:rPr lang="en-US" dirty="0" err="1">
                <a:solidFill>
                  <a:srgbClr val="EBEBEB"/>
                </a:solidFill>
              </a:rPr>
              <a:t>til</a:t>
            </a:r>
            <a:r>
              <a:rPr lang="en-US" dirty="0">
                <a:solidFill>
                  <a:srgbClr val="EBEBEB"/>
                </a:solidFill>
              </a:rPr>
              <a:t> å </a:t>
            </a:r>
            <a:r>
              <a:rPr lang="en-US" dirty="0" err="1">
                <a:solidFill>
                  <a:srgbClr val="EBEBEB"/>
                </a:solidFill>
              </a:rPr>
              <a:t>administrere</a:t>
            </a:r>
            <a:r>
              <a:rPr lang="en-US" dirty="0">
                <a:solidFill>
                  <a:srgbClr val="EBEBEB"/>
                </a:solidFill>
              </a:rPr>
              <a:t> </a:t>
            </a:r>
            <a:r>
              <a:rPr lang="en-US" dirty="0" err="1">
                <a:solidFill>
                  <a:srgbClr val="EBEBEB"/>
                </a:solidFill>
              </a:rPr>
              <a:t>brukere</a:t>
            </a:r>
            <a:r>
              <a:rPr lang="en-US" dirty="0">
                <a:solidFill>
                  <a:srgbClr val="EBEBEB"/>
                </a:solidFill>
              </a:rPr>
              <a:t>, </a:t>
            </a:r>
            <a:r>
              <a:rPr lang="en-US" dirty="0" err="1">
                <a:solidFill>
                  <a:srgbClr val="EBEBEB"/>
                </a:solidFill>
              </a:rPr>
              <a:t>grupper</a:t>
            </a:r>
            <a:r>
              <a:rPr lang="en-US" dirty="0">
                <a:solidFill>
                  <a:srgbClr val="EBEBEB"/>
                </a:solidFill>
              </a:rPr>
              <a:t> </a:t>
            </a:r>
            <a:r>
              <a:rPr lang="en-US" dirty="0" err="1">
                <a:solidFill>
                  <a:srgbClr val="EBEBEB"/>
                </a:solidFill>
              </a:rPr>
              <a:t>og</a:t>
            </a:r>
            <a:r>
              <a:rPr lang="en-US" dirty="0">
                <a:solidFill>
                  <a:srgbClr val="EBEBEB"/>
                </a:solidFill>
              </a:rPr>
              <a:t> </a:t>
            </a:r>
            <a:r>
              <a:rPr lang="en-US" dirty="0" err="1">
                <a:solidFill>
                  <a:srgbClr val="EBEBEB"/>
                </a:solidFill>
              </a:rPr>
              <a:t>OUer</a:t>
            </a:r>
            <a:r>
              <a:rPr lang="en-US" dirty="0">
                <a:solidFill>
                  <a:srgbClr val="EBEBEB"/>
                </a:solidFill>
              </a:rPr>
              <a:t> (</a:t>
            </a:r>
            <a:r>
              <a:rPr lang="en-US" dirty="0" err="1">
                <a:solidFill>
                  <a:srgbClr val="EBEBEB"/>
                </a:solidFill>
              </a:rPr>
              <a:t>som</a:t>
            </a:r>
            <a:r>
              <a:rPr lang="en-US" dirty="0">
                <a:solidFill>
                  <a:srgbClr val="EBEBEB"/>
                </a:solidFill>
              </a:rPr>
              <a:t> </a:t>
            </a:r>
            <a:r>
              <a:rPr lang="en-US" dirty="0" err="1">
                <a:solidFill>
                  <a:srgbClr val="EBEBEB"/>
                </a:solidFill>
              </a:rPr>
              <a:t>i</a:t>
            </a:r>
            <a:r>
              <a:rPr lang="en-US" dirty="0">
                <a:solidFill>
                  <a:srgbClr val="EBEBEB"/>
                </a:solidFill>
              </a:rPr>
              <a:t> ADUC)</a:t>
            </a:r>
          </a:p>
          <a:p>
            <a:r>
              <a:rPr lang="en-US" dirty="0">
                <a:solidFill>
                  <a:srgbClr val="EBEBEB"/>
                </a:solidFill>
              </a:rPr>
              <a:t>Kan </a:t>
            </a:r>
            <a:r>
              <a:rPr lang="en-US" dirty="0" err="1">
                <a:solidFill>
                  <a:srgbClr val="EBEBEB"/>
                </a:solidFill>
              </a:rPr>
              <a:t>brukes</a:t>
            </a:r>
            <a:r>
              <a:rPr lang="en-US" dirty="0">
                <a:solidFill>
                  <a:srgbClr val="EBEBEB"/>
                </a:solidFill>
              </a:rPr>
              <a:t> </a:t>
            </a:r>
            <a:r>
              <a:rPr lang="en-US" dirty="0" err="1">
                <a:solidFill>
                  <a:srgbClr val="EBEBEB"/>
                </a:solidFill>
              </a:rPr>
              <a:t>til</a:t>
            </a:r>
            <a:r>
              <a:rPr lang="en-US" dirty="0">
                <a:solidFill>
                  <a:srgbClr val="EBEBEB"/>
                </a:solidFill>
              </a:rPr>
              <a:t> å </a:t>
            </a:r>
            <a:r>
              <a:rPr lang="en-US" dirty="0" err="1">
                <a:solidFill>
                  <a:srgbClr val="EBEBEB"/>
                </a:solidFill>
              </a:rPr>
              <a:t>søke</a:t>
            </a:r>
            <a:r>
              <a:rPr lang="en-US" dirty="0">
                <a:solidFill>
                  <a:srgbClr val="EBEBEB"/>
                </a:solidFill>
              </a:rPr>
              <a:t> </a:t>
            </a:r>
            <a:r>
              <a:rPr lang="en-US" dirty="0" err="1">
                <a:solidFill>
                  <a:srgbClr val="EBEBEB"/>
                </a:solidFill>
              </a:rPr>
              <a:t>i</a:t>
            </a:r>
            <a:r>
              <a:rPr lang="en-US" dirty="0">
                <a:solidFill>
                  <a:srgbClr val="EBEBEB"/>
                </a:solidFill>
              </a:rPr>
              <a:t> Global Catalog (se </a:t>
            </a:r>
            <a:r>
              <a:rPr lang="en-US" dirty="0" err="1">
                <a:solidFill>
                  <a:srgbClr val="EBEBEB"/>
                </a:solidFill>
              </a:rPr>
              <a:t>bilde</a:t>
            </a:r>
            <a:r>
              <a:rPr lang="en-US" dirty="0">
                <a:solidFill>
                  <a:srgbClr val="EBEBEB"/>
                </a:solidFill>
              </a:rPr>
              <a:t>)</a:t>
            </a:r>
          </a:p>
          <a:p>
            <a:r>
              <a:rPr lang="en-US" dirty="0">
                <a:solidFill>
                  <a:srgbClr val="EBEBEB"/>
                </a:solidFill>
              </a:rPr>
              <a:t>Kan </a:t>
            </a:r>
            <a:r>
              <a:rPr lang="en-US" dirty="0" err="1">
                <a:solidFill>
                  <a:srgbClr val="EBEBEB"/>
                </a:solidFill>
              </a:rPr>
              <a:t>også</a:t>
            </a:r>
            <a:r>
              <a:rPr lang="en-US" dirty="0">
                <a:solidFill>
                  <a:srgbClr val="EBEBEB"/>
                </a:solidFill>
              </a:rPr>
              <a:t> </a:t>
            </a:r>
            <a:r>
              <a:rPr lang="en-US" dirty="0" err="1">
                <a:solidFill>
                  <a:srgbClr val="EBEBEB"/>
                </a:solidFill>
              </a:rPr>
              <a:t>brukes</a:t>
            </a:r>
            <a:r>
              <a:rPr lang="en-US" dirty="0">
                <a:solidFill>
                  <a:srgbClr val="EBEBEB"/>
                </a:solidFill>
              </a:rPr>
              <a:t> </a:t>
            </a:r>
            <a:r>
              <a:rPr lang="en-US" dirty="0" err="1">
                <a:solidFill>
                  <a:srgbClr val="EBEBEB"/>
                </a:solidFill>
              </a:rPr>
              <a:t>til</a:t>
            </a:r>
            <a:r>
              <a:rPr lang="en-US" dirty="0">
                <a:solidFill>
                  <a:srgbClr val="EBEBEB"/>
                </a:solidFill>
              </a:rPr>
              <a:t>…</a:t>
            </a:r>
          </a:p>
        </p:txBody>
      </p:sp>
    </p:spTree>
    <p:extLst>
      <p:ext uri="{BB962C8B-B14F-4D97-AF65-F5344CB8AC3E}">
        <p14:creationId xmlns:p14="http://schemas.microsoft.com/office/powerpoint/2010/main" val="789272814"/>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6AC42FC3-BFE5-8FEA-93DB-483089E4A687}"/>
              </a:ext>
            </a:extLst>
          </p:cNvPr>
          <p:cNvSpPr>
            <a:spLocks noGrp="1"/>
          </p:cNvSpPr>
          <p:nvPr>
            <p:ph type="title"/>
          </p:nvPr>
        </p:nvSpPr>
        <p:spPr/>
        <p:txBody>
          <a:bodyPr/>
          <a:lstStyle/>
          <a:p>
            <a:r>
              <a:rPr lang="nb-NO" dirty="0"/>
              <a:t>AD </a:t>
            </a:r>
            <a:r>
              <a:rPr lang="nb-NO" dirty="0" err="1"/>
              <a:t>Recycle</a:t>
            </a:r>
            <a:r>
              <a:rPr lang="nb-NO" dirty="0"/>
              <a:t> Bin</a:t>
            </a:r>
          </a:p>
        </p:txBody>
      </p:sp>
      <p:pic>
        <p:nvPicPr>
          <p:cNvPr id="5" name="Plassholder for innhold 4">
            <a:extLst>
              <a:ext uri="{FF2B5EF4-FFF2-40B4-BE49-F238E27FC236}">
                <a16:creationId xmlns:a16="http://schemas.microsoft.com/office/drawing/2014/main" id="{04ABEDE8-0A37-9289-B7E4-46D4B6EDE4C1}"/>
              </a:ext>
            </a:extLst>
          </p:cNvPr>
          <p:cNvPicPr>
            <a:picLocks noGrp="1" noChangeAspect="1"/>
          </p:cNvPicPr>
          <p:nvPr>
            <p:ph idx="1"/>
          </p:nvPr>
        </p:nvPicPr>
        <p:blipFill>
          <a:blip r:embed="rId2"/>
          <a:stretch>
            <a:fillRect/>
          </a:stretch>
        </p:blipFill>
        <p:spPr>
          <a:xfrm>
            <a:off x="646111" y="1645781"/>
            <a:ext cx="11065120" cy="4759501"/>
          </a:xfrm>
        </p:spPr>
      </p:pic>
      <mc:AlternateContent xmlns:mc="http://schemas.openxmlformats.org/markup-compatibility/2006" xmlns:p14="http://schemas.microsoft.com/office/powerpoint/2010/main">
        <mc:Choice Requires="p14">
          <p:contentPart p14:bwMode="auto" r:id="rId3">
            <p14:nvContentPartPr>
              <p14:cNvPr id="6" name="Håndskrift 5">
                <a:extLst>
                  <a:ext uri="{FF2B5EF4-FFF2-40B4-BE49-F238E27FC236}">
                    <a16:creationId xmlns:a16="http://schemas.microsoft.com/office/drawing/2014/main" id="{3822844C-F812-A577-1846-CF2736B07F9F}"/>
                  </a:ext>
                </a:extLst>
              </p14:cNvPr>
              <p14:cNvContentPartPr/>
              <p14:nvPr/>
            </p14:nvContentPartPr>
            <p14:xfrm>
              <a:off x="7477320" y="3911120"/>
              <a:ext cx="2945880" cy="1219320"/>
            </p14:xfrm>
          </p:contentPart>
        </mc:Choice>
        <mc:Fallback xmlns="">
          <p:pic>
            <p:nvPicPr>
              <p:cNvPr id="6" name="Håndskrift 5">
                <a:extLst>
                  <a:ext uri="{FF2B5EF4-FFF2-40B4-BE49-F238E27FC236}">
                    <a16:creationId xmlns:a16="http://schemas.microsoft.com/office/drawing/2014/main" id="{3822844C-F812-A577-1846-CF2736B07F9F}"/>
                  </a:ext>
                </a:extLst>
              </p:cNvPr>
              <p:cNvPicPr/>
              <p:nvPr/>
            </p:nvPicPr>
            <p:blipFill>
              <a:blip r:embed="rId4"/>
              <a:stretch>
                <a:fillRect/>
              </a:stretch>
            </p:blipFill>
            <p:spPr>
              <a:xfrm>
                <a:off x="7441680" y="3875480"/>
                <a:ext cx="3017520" cy="1290960"/>
              </a:xfrm>
              <a:prstGeom prst="rect">
                <a:avLst/>
              </a:prstGeom>
            </p:spPr>
          </p:pic>
        </mc:Fallback>
      </mc:AlternateContent>
    </p:spTree>
    <p:extLst>
      <p:ext uri="{BB962C8B-B14F-4D97-AF65-F5344CB8AC3E}">
        <p14:creationId xmlns:p14="http://schemas.microsoft.com/office/powerpoint/2010/main" val="1677238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F11F5CD5-5166-5149-273B-A2C8FD4F73C9}"/>
              </a:ext>
            </a:extLst>
          </p:cNvPr>
          <p:cNvSpPr>
            <a:spLocks noGrp="1"/>
          </p:cNvSpPr>
          <p:nvPr>
            <p:ph type="title"/>
          </p:nvPr>
        </p:nvSpPr>
        <p:spPr/>
        <p:txBody>
          <a:bodyPr/>
          <a:lstStyle/>
          <a:p>
            <a:r>
              <a:rPr lang="nb-NO" dirty="0"/>
              <a:t>Vi har nå en «</a:t>
            </a:r>
            <a:r>
              <a:rPr lang="nb-NO" dirty="0" err="1"/>
              <a:t>Deleted</a:t>
            </a:r>
            <a:r>
              <a:rPr lang="nb-NO" dirty="0"/>
              <a:t> Objects» i ADAC</a:t>
            </a:r>
          </a:p>
        </p:txBody>
      </p:sp>
      <p:pic>
        <p:nvPicPr>
          <p:cNvPr id="11" name="Plassholder for innhold 10">
            <a:extLst>
              <a:ext uri="{FF2B5EF4-FFF2-40B4-BE49-F238E27FC236}">
                <a16:creationId xmlns:a16="http://schemas.microsoft.com/office/drawing/2014/main" id="{3B2363C2-0870-145B-25BB-B40E789CB6DA}"/>
              </a:ext>
            </a:extLst>
          </p:cNvPr>
          <p:cNvPicPr>
            <a:picLocks noGrp="1" noChangeAspect="1"/>
          </p:cNvPicPr>
          <p:nvPr>
            <p:ph idx="1"/>
          </p:nvPr>
        </p:nvPicPr>
        <p:blipFill>
          <a:blip r:embed="rId2"/>
          <a:stretch>
            <a:fillRect/>
          </a:stretch>
        </p:blipFill>
        <p:spPr>
          <a:xfrm>
            <a:off x="1904918" y="2052638"/>
            <a:ext cx="7343940" cy="4195762"/>
          </a:xfrm>
        </p:spPr>
      </p:pic>
      <p:grpSp>
        <p:nvGrpSpPr>
          <p:cNvPr id="15" name="Gruppe 14">
            <a:extLst>
              <a:ext uri="{FF2B5EF4-FFF2-40B4-BE49-F238E27FC236}">
                <a16:creationId xmlns:a16="http://schemas.microsoft.com/office/drawing/2014/main" id="{A90A5F7F-A75D-19C3-BFB8-CA9EB5F3AF63}"/>
              </a:ext>
            </a:extLst>
          </p:cNvPr>
          <p:cNvGrpSpPr/>
          <p:nvPr/>
        </p:nvGrpSpPr>
        <p:grpSpPr>
          <a:xfrm>
            <a:off x="3744120" y="3289760"/>
            <a:ext cx="7137000" cy="1566720"/>
            <a:chOff x="3744120" y="3289760"/>
            <a:chExt cx="7137000" cy="1566720"/>
          </a:xfrm>
        </p:grpSpPr>
        <mc:AlternateContent xmlns:mc="http://schemas.openxmlformats.org/markup-compatibility/2006" xmlns:p14="http://schemas.microsoft.com/office/powerpoint/2010/main">
          <mc:Choice Requires="p14">
            <p:contentPart p14:bwMode="auto" r:id="rId3">
              <p14:nvContentPartPr>
                <p14:cNvPr id="13" name="Håndskrift 12">
                  <a:extLst>
                    <a:ext uri="{FF2B5EF4-FFF2-40B4-BE49-F238E27FC236}">
                      <a16:creationId xmlns:a16="http://schemas.microsoft.com/office/drawing/2014/main" id="{0C1AE593-C442-C6E0-12A0-9DB19F94B545}"/>
                    </a:ext>
                  </a:extLst>
                </p14:cNvPr>
                <p14:cNvContentPartPr/>
                <p14:nvPr/>
              </p14:nvContentPartPr>
              <p14:xfrm>
                <a:off x="3744120" y="3289760"/>
                <a:ext cx="7137000" cy="1566720"/>
              </p14:xfrm>
            </p:contentPart>
          </mc:Choice>
          <mc:Fallback xmlns="">
            <p:pic>
              <p:nvPicPr>
                <p:cNvPr id="13" name="Håndskrift 12">
                  <a:extLst>
                    <a:ext uri="{FF2B5EF4-FFF2-40B4-BE49-F238E27FC236}">
                      <a16:creationId xmlns:a16="http://schemas.microsoft.com/office/drawing/2014/main" id="{0C1AE593-C442-C6E0-12A0-9DB19F94B545}"/>
                    </a:ext>
                  </a:extLst>
                </p:cNvPr>
                <p:cNvPicPr/>
                <p:nvPr/>
              </p:nvPicPr>
              <p:blipFill>
                <a:blip r:embed="rId4"/>
                <a:stretch>
                  <a:fillRect/>
                </a:stretch>
              </p:blipFill>
              <p:spPr>
                <a:xfrm>
                  <a:off x="3735480" y="3280760"/>
                  <a:ext cx="7154640" cy="15843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4" name="Håndskrift 13">
                  <a:extLst>
                    <a:ext uri="{FF2B5EF4-FFF2-40B4-BE49-F238E27FC236}">
                      <a16:creationId xmlns:a16="http://schemas.microsoft.com/office/drawing/2014/main" id="{1B79823B-0A5B-2FF8-6558-DE87CCB4CCA1}"/>
                    </a:ext>
                  </a:extLst>
                </p14:cNvPr>
                <p14:cNvContentPartPr/>
                <p14:nvPr/>
              </p14:nvContentPartPr>
              <p14:xfrm>
                <a:off x="3748800" y="3311720"/>
                <a:ext cx="21240" cy="165960"/>
              </p14:xfrm>
            </p:contentPart>
          </mc:Choice>
          <mc:Fallback xmlns="">
            <p:pic>
              <p:nvPicPr>
                <p:cNvPr id="14" name="Håndskrift 13">
                  <a:extLst>
                    <a:ext uri="{FF2B5EF4-FFF2-40B4-BE49-F238E27FC236}">
                      <a16:creationId xmlns:a16="http://schemas.microsoft.com/office/drawing/2014/main" id="{1B79823B-0A5B-2FF8-6558-DE87CCB4CCA1}"/>
                    </a:ext>
                  </a:extLst>
                </p:cNvPr>
                <p:cNvPicPr/>
                <p:nvPr/>
              </p:nvPicPr>
              <p:blipFill>
                <a:blip r:embed="rId6"/>
                <a:stretch>
                  <a:fillRect/>
                </a:stretch>
              </p:blipFill>
              <p:spPr>
                <a:xfrm>
                  <a:off x="3740160" y="3302720"/>
                  <a:ext cx="38880" cy="183600"/>
                </a:xfrm>
                <a:prstGeom prst="rect">
                  <a:avLst/>
                </a:prstGeom>
              </p:spPr>
            </p:pic>
          </mc:Fallback>
        </mc:AlternateContent>
      </p:grpSp>
    </p:spTree>
    <p:extLst>
      <p:ext uri="{BB962C8B-B14F-4D97-AF65-F5344CB8AC3E}">
        <p14:creationId xmlns:p14="http://schemas.microsoft.com/office/powerpoint/2010/main" val="2434996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tel 1">
            <a:extLst>
              <a:ext uri="{FF2B5EF4-FFF2-40B4-BE49-F238E27FC236}">
                <a16:creationId xmlns:a16="http://schemas.microsoft.com/office/drawing/2014/main" id="{57E47F17-CFCB-CF72-8446-5E8D88DBFE34}"/>
              </a:ext>
            </a:extLst>
          </p:cNvPr>
          <p:cNvSpPr>
            <a:spLocks noGrp="1"/>
          </p:cNvSpPr>
          <p:nvPr>
            <p:ph type="title"/>
          </p:nvPr>
        </p:nvSpPr>
        <p:spPr>
          <a:xfrm>
            <a:off x="648931" y="629266"/>
            <a:ext cx="4166510" cy="1622321"/>
          </a:xfrm>
        </p:spPr>
        <p:txBody>
          <a:bodyPr>
            <a:normAutofit/>
          </a:bodyPr>
          <a:lstStyle/>
          <a:p>
            <a:r>
              <a:rPr lang="nb-NO">
                <a:solidFill>
                  <a:srgbClr val="EBEBEB"/>
                </a:solidFill>
              </a:rPr>
              <a:t>Bootloader</a:t>
            </a:r>
          </a:p>
        </p:txBody>
      </p:sp>
      <p:sp>
        <p:nvSpPr>
          <p:cNvPr id="14"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6" name="Freeform: Shape 15">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sv-SE"/>
          </a:p>
        </p:txBody>
      </p:sp>
      <p:pic>
        <p:nvPicPr>
          <p:cNvPr id="7" name="Bilde 6">
            <a:extLst>
              <a:ext uri="{FF2B5EF4-FFF2-40B4-BE49-F238E27FC236}">
                <a16:creationId xmlns:a16="http://schemas.microsoft.com/office/drawing/2014/main" id="{A0793341-36C0-2E72-6018-D87258545488}"/>
              </a:ext>
            </a:extLst>
          </p:cNvPr>
          <p:cNvPicPr>
            <a:picLocks noChangeAspect="1"/>
          </p:cNvPicPr>
          <p:nvPr/>
        </p:nvPicPr>
        <p:blipFill>
          <a:blip r:embed="rId2"/>
          <a:stretch>
            <a:fillRect/>
          </a:stretch>
        </p:blipFill>
        <p:spPr>
          <a:xfrm>
            <a:off x="6215565" y="647698"/>
            <a:ext cx="5206743" cy="5562601"/>
          </a:xfrm>
          <a:prstGeom prst="rect">
            <a:avLst/>
          </a:prstGeom>
          <a:effectLst/>
        </p:spPr>
      </p:pic>
      <p:sp>
        <p:nvSpPr>
          <p:cNvPr id="18" name="Rectangle 17">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3" name="Plassholder for innhold 2">
            <a:extLst>
              <a:ext uri="{FF2B5EF4-FFF2-40B4-BE49-F238E27FC236}">
                <a16:creationId xmlns:a16="http://schemas.microsoft.com/office/drawing/2014/main" id="{DC273282-A340-239F-8A26-9B6990A081AC}"/>
              </a:ext>
            </a:extLst>
          </p:cNvPr>
          <p:cNvSpPr>
            <a:spLocks noGrp="1"/>
          </p:cNvSpPr>
          <p:nvPr>
            <p:ph idx="1"/>
          </p:nvPr>
        </p:nvSpPr>
        <p:spPr>
          <a:xfrm>
            <a:off x="648511" y="1595120"/>
            <a:ext cx="4166929" cy="4628699"/>
          </a:xfrm>
        </p:spPr>
        <p:txBody>
          <a:bodyPr>
            <a:normAutofit/>
          </a:bodyPr>
          <a:lstStyle/>
          <a:p>
            <a:r>
              <a:rPr lang="nb-NO" dirty="0">
                <a:solidFill>
                  <a:srgbClr val="EBEBEB"/>
                </a:solidFill>
              </a:rPr>
              <a:t>Enkelt forklart er </a:t>
            </a:r>
            <a:r>
              <a:rPr lang="nb-NO" dirty="0" err="1">
                <a:solidFill>
                  <a:srgbClr val="EBEBEB"/>
                </a:solidFill>
              </a:rPr>
              <a:t>bootloaderen</a:t>
            </a:r>
            <a:r>
              <a:rPr lang="nb-NO" dirty="0">
                <a:solidFill>
                  <a:srgbClr val="EBEBEB"/>
                </a:solidFill>
              </a:rPr>
              <a:t> et program som er ansvarlig for å laste </a:t>
            </a:r>
            <a:r>
              <a:rPr lang="nb-NO" dirty="0" err="1">
                <a:solidFill>
                  <a:srgbClr val="EBEBEB"/>
                </a:solidFill>
              </a:rPr>
              <a:t>OSet</a:t>
            </a:r>
            <a:r>
              <a:rPr lang="nb-NO" dirty="0">
                <a:solidFill>
                  <a:srgbClr val="EBEBEB"/>
                </a:solidFill>
              </a:rPr>
              <a:t> inn i RAM</a:t>
            </a:r>
          </a:p>
          <a:p>
            <a:r>
              <a:rPr lang="nb-NO" dirty="0">
                <a:solidFill>
                  <a:srgbClr val="EBEBEB"/>
                </a:solidFill>
              </a:rPr>
              <a:t>For Windows Server 2019 er </a:t>
            </a:r>
            <a:r>
              <a:rPr lang="nb-NO" dirty="0" err="1">
                <a:solidFill>
                  <a:srgbClr val="EBEBEB"/>
                </a:solidFill>
              </a:rPr>
              <a:t>bootloaderen</a:t>
            </a:r>
            <a:r>
              <a:rPr lang="nb-NO" dirty="0">
                <a:solidFill>
                  <a:srgbClr val="EBEBEB"/>
                </a:solidFill>
              </a:rPr>
              <a:t> BOOTMGR</a:t>
            </a:r>
          </a:p>
          <a:p>
            <a:r>
              <a:rPr lang="nb-NO" dirty="0" err="1">
                <a:solidFill>
                  <a:srgbClr val="EBEBEB"/>
                </a:solidFill>
              </a:rPr>
              <a:t>Bootloaderen</a:t>
            </a:r>
            <a:r>
              <a:rPr lang="nb-NO" dirty="0">
                <a:solidFill>
                  <a:srgbClr val="EBEBEB"/>
                </a:solidFill>
              </a:rPr>
              <a:t> ligger enten i Master </a:t>
            </a:r>
            <a:r>
              <a:rPr lang="nb-NO" dirty="0" err="1">
                <a:solidFill>
                  <a:srgbClr val="EBEBEB"/>
                </a:solidFill>
              </a:rPr>
              <a:t>Boot</a:t>
            </a:r>
            <a:r>
              <a:rPr lang="nb-NO" dirty="0">
                <a:solidFill>
                  <a:srgbClr val="EBEBEB"/>
                </a:solidFill>
              </a:rPr>
              <a:t> Record (første sektor på disk) eller i en egen EFI partisjon.</a:t>
            </a:r>
          </a:p>
          <a:p>
            <a:endParaRPr lang="nb-NO" dirty="0">
              <a:solidFill>
                <a:srgbClr val="EBEBEB"/>
              </a:solidFill>
            </a:endParaRPr>
          </a:p>
        </p:txBody>
      </p:sp>
    </p:spTree>
    <p:extLst>
      <p:ext uri="{BB962C8B-B14F-4D97-AF65-F5344CB8AC3E}">
        <p14:creationId xmlns:p14="http://schemas.microsoft.com/office/powerpoint/2010/main" val="342961054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20810FB1-1DAD-CA48-2A89-DC7766A7D45C}"/>
              </a:ext>
            </a:extLst>
          </p:cNvPr>
          <p:cNvSpPr>
            <a:spLocks noGrp="1"/>
          </p:cNvSpPr>
          <p:nvPr>
            <p:ph type="title"/>
          </p:nvPr>
        </p:nvSpPr>
        <p:spPr>
          <a:xfrm>
            <a:off x="650668" y="629266"/>
            <a:ext cx="4802031" cy="1641986"/>
          </a:xfrm>
        </p:spPr>
        <p:txBody>
          <a:bodyPr>
            <a:normAutofit/>
          </a:bodyPr>
          <a:lstStyle/>
          <a:p>
            <a:r>
              <a:rPr lang="nb-NO"/>
              <a:t>Troubleshooting – Art or Science?</a:t>
            </a:r>
            <a:endParaRPr lang="nb-NO" dirty="0"/>
          </a:p>
        </p:txBody>
      </p:sp>
      <p:pic>
        <p:nvPicPr>
          <p:cNvPr id="12" name="Picture 4" descr="Mange spørsmålstegn på svart bakgrunn">
            <a:extLst>
              <a:ext uri="{FF2B5EF4-FFF2-40B4-BE49-F238E27FC236}">
                <a16:creationId xmlns:a16="http://schemas.microsoft.com/office/drawing/2014/main" id="{512291CB-C9CB-2EB8-5D6B-BEAC8D54CF27}"/>
              </a:ext>
            </a:extLst>
          </p:cNvPr>
          <p:cNvPicPr>
            <a:picLocks noChangeAspect="1"/>
          </p:cNvPicPr>
          <p:nvPr/>
        </p:nvPicPr>
        <p:blipFill rotWithShape="1">
          <a:blip r:embed="rId3"/>
          <a:srcRect l="45791" r="2" b="2"/>
          <a:stretch/>
        </p:blipFill>
        <p:spPr>
          <a:xfrm>
            <a:off x="6100398" y="10"/>
            <a:ext cx="6094412" cy="6857990"/>
          </a:xfrm>
          <a:prstGeom prst="rect">
            <a:avLst/>
          </a:prstGeom>
        </p:spPr>
      </p:pic>
      <p:sp>
        <p:nvSpPr>
          <p:cNvPr id="14" name="Rectangle 8">
            <a:extLst>
              <a:ext uri="{FF2B5EF4-FFF2-40B4-BE49-F238E27FC236}">
                <a16:creationId xmlns:a16="http://schemas.microsoft.com/office/drawing/2014/main" id="{495DDCFA-D3DE-4CEB-8AFF-C6501187E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3" name="Plassholder for innhold 2">
            <a:extLst>
              <a:ext uri="{FF2B5EF4-FFF2-40B4-BE49-F238E27FC236}">
                <a16:creationId xmlns:a16="http://schemas.microsoft.com/office/drawing/2014/main" id="{521683E1-891C-A6B8-8A91-6DE464EC8202}"/>
              </a:ext>
            </a:extLst>
          </p:cNvPr>
          <p:cNvSpPr>
            <a:spLocks noGrp="1"/>
          </p:cNvSpPr>
          <p:nvPr>
            <p:ph idx="1"/>
          </p:nvPr>
        </p:nvSpPr>
        <p:spPr>
          <a:xfrm>
            <a:off x="650668" y="2438400"/>
            <a:ext cx="4802031" cy="3809999"/>
          </a:xfrm>
        </p:spPr>
        <p:txBody>
          <a:bodyPr>
            <a:normAutofit/>
          </a:bodyPr>
          <a:lstStyle/>
          <a:p>
            <a:pPr marL="457200" indent="-457200">
              <a:lnSpc>
                <a:spcPct val="90000"/>
              </a:lnSpc>
              <a:buFont typeface="+mj-lt"/>
              <a:buAutoNum type="arabicPeriod"/>
            </a:pPr>
            <a:r>
              <a:rPr lang="nb-NO" sz="1700"/>
              <a:t>Samle sammen mest mulig RELEVANT teknisk informasjon</a:t>
            </a:r>
          </a:p>
          <a:p>
            <a:pPr marL="457200" indent="-457200">
              <a:lnSpc>
                <a:spcPct val="90000"/>
              </a:lnSpc>
              <a:buFont typeface="+mj-lt"/>
              <a:buAutoNum type="arabicPeriod"/>
            </a:pPr>
            <a:r>
              <a:rPr lang="nb-NO" sz="1700"/>
              <a:t>Skaff et overblikk gjennom logger og spørsmål vedr. hvilke endringer som har skjedd nylig – </a:t>
            </a:r>
            <a:r>
              <a:rPr lang="nb-NO" sz="1700" err="1"/>
              <a:t>hw</a:t>
            </a:r>
            <a:r>
              <a:rPr lang="nb-NO" sz="1700"/>
              <a:t>, </a:t>
            </a:r>
            <a:r>
              <a:rPr lang="nb-NO" sz="1700" err="1"/>
              <a:t>sw</a:t>
            </a:r>
            <a:r>
              <a:rPr lang="nb-NO" sz="1700"/>
              <a:t>, </a:t>
            </a:r>
            <a:r>
              <a:rPr lang="nb-NO" sz="1700" err="1"/>
              <a:t>network</a:t>
            </a:r>
            <a:endParaRPr lang="nb-NO" sz="1700"/>
          </a:p>
          <a:p>
            <a:pPr marL="457200" indent="-457200">
              <a:lnSpc>
                <a:spcPct val="90000"/>
              </a:lnSpc>
              <a:buFont typeface="+mj-lt"/>
              <a:buAutoNum type="arabicPeriod"/>
            </a:pPr>
            <a:r>
              <a:rPr lang="nb-NO" sz="1700"/>
              <a:t>Forsøk å isolere problemet så mye som mulig gjennom å fjerne mulige feilkilder i hardware eller software</a:t>
            </a:r>
          </a:p>
          <a:p>
            <a:pPr marL="457200" indent="-457200">
              <a:lnSpc>
                <a:spcPct val="90000"/>
              </a:lnSpc>
              <a:buFont typeface="+mj-lt"/>
              <a:buAutoNum type="arabicPeriod"/>
            </a:pPr>
            <a:r>
              <a:rPr lang="nb-NO" sz="1700"/>
              <a:t>Test én mulig løsning</a:t>
            </a:r>
          </a:p>
          <a:p>
            <a:pPr marL="457200" indent="-457200">
              <a:lnSpc>
                <a:spcPct val="90000"/>
              </a:lnSpc>
              <a:buFont typeface="+mj-lt"/>
              <a:buAutoNum type="arabicPeriod"/>
            </a:pPr>
            <a:r>
              <a:rPr lang="nb-NO" sz="1700"/>
              <a:t>Sjekk resultatet, hvis problemet ikke er løst, gå tilbake til punkt 3.</a:t>
            </a:r>
          </a:p>
          <a:p>
            <a:pPr marL="457200" indent="-457200">
              <a:lnSpc>
                <a:spcPct val="90000"/>
              </a:lnSpc>
              <a:buFont typeface="+mj-lt"/>
              <a:buAutoNum type="arabicPeriod"/>
            </a:pPr>
            <a:r>
              <a:rPr lang="nb-NO" sz="1700"/>
              <a:t>Dokumenter kontinuerlig! </a:t>
            </a:r>
          </a:p>
        </p:txBody>
      </p:sp>
    </p:spTree>
    <p:extLst>
      <p:ext uri="{BB962C8B-B14F-4D97-AF65-F5344CB8AC3E}">
        <p14:creationId xmlns:p14="http://schemas.microsoft.com/office/powerpoint/2010/main" val="602019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B04974DF-3ED5-768E-0BA2-BD3E50D2D9B7}"/>
              </a:ext>
            </a:extLst>
          </p:cNvPr>
          <p:cNvSpPr>
            <a:spLocks noGrp="1"/>
          </p:cNvSpPr>
          <p:nvPr>
            <p:ph type="title"/>
          </p:nvPr>
        </p:nvSpPr>
        <p:spPr/>
        <p:txBody>
          <a:bodyPr/>
          <a:lstStyle/>
          <a:p>
            <a:r>
              <a:rPr lang="nb-NO" dirty="0"/>
              <a:t>Vårt viktigste verktøy for feilsøking</a:t>
            </a:r>
          </a:p>
        </p:txBody>
      </p:sp>
      <p:pic>
        <p:nvPicPr>
          <p:cNvPr id="5" name="Plassholder for innhold 4">
            <a:extLst>
              <a:ext uri="{FF2B5EF4-FFF2-40B4-BE49-F238E27FC236}">
                <a16:creationId xmlns:a16="http://schemas.microsoft.com/office/drawing/2014/main" id="{18C3BE98-B981-2554-46B1-A4ECA79CB654}"/>
              </a:ext>
            </a:extLst>
          </p:cNvPr>
          <p:cNvPicPr>
            <a:picLocks noGrp="1" noChangeAspect="1"/>
          </p:cNvPicPr>
          <p:nvPr>
            <p:ph idx="1"/>
          </p:nvPr>
        </p:nvPicPr>
        <p:blipFill>
          <a:blip r:embed="rId2"/>
          <a:stretch>
            <a:fillRect/>
          </a:stretch>
        </p:blipFill>
        <p:spPr>
          <a:xfrm>
            <a:off x="646111" y="1290320"/>
            <a:ext cx="9683339" cy="5201920"/>
          </a:xfrm>
        </p:spPr>
      </p:pic>
    </p:spTree>
    <p:extLst>
      <p:ext uri="{BB962C8B-B14F-4D97-AF65-F5344CB8AC3E}">
        <p14:creationId xmlns:p14="http://schemas.microsoft.com/office/powerpoint/2010/main" val="298445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9076D5E-68ED-4CD1-A04F-E7934EBFAA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tel 1">
            <a:extLst>
              <a:ext uri="{FF2B5EF4-FFF2-40B4-BE49-F238E27FC236}">
                <a16:creationId xmlns:a16="http://schemas.microsoft.com/office/drawing/2014/main" id="{3B33D244-57FB-E5B0-7ADD-CD9538DFEB41}"/>
              </a:ext>
            </a:extLst>
          </p:cNvPr>
          <p:cNvSpPr>
            <a:spLocks noGrp="1"/>
          </p:cNvSpPr>
          <p:nvPr>
            <p:ph type="title"/>
          </p:nvPr>
        </p:nvSpPr>
        <p:spPr>
          <a:xfrm>
            <a:off x="648929" y="629266"/>
            <a:ext cx="3505495" cy="1622321"/>
          </a:xfrm>
        </p:spPr>
        <p:txBody>
          <a:bodyPr>
            <a:normAutofit/>
          </a:bodyPr>
          <a:lstStyle/>
          <a:p>
            <a:pPr>
              <a:lnSpc>
                <a:spcPct val="90000"/>
              </a:lnSpc>
            </a:pPr>
            <a:r>
              <a:rPr lang="nb-NO" sz="3600">
                <a:solidFill>
                  <a:srgbClr val="EBEBEB"/>
                </a:solidFill>
              </a:rPr>
              <a:t>Windows Server Backup</a:t>
            </a:r>
          </a:p>
        </p:txBody>
      </p:sp>
      <p:sp>
        <p:nvSpPr>
          <p:cNvPr id="14" name="Rectangle 13">
            <a:extLst>
              <a:ext uri="{FF2B5EF4-FFF2-40B4-BE49-F238E27FC236}">
                <a16:creationId xmlns:a16="http://schemas.microsoft.com/office/drawing/2014/main" id="{21BE0A6B-EBF8-4301-B1AE-F6A1C4003E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ounded Rectangle 9">
            <a:extLst>
              <a:ext uri="{FF2B5EF4-FFF2-40B4-BE49-F238E27FC236}">
                <a16:creationId xmlns:a16="http://schemas.microsoft.com/office/drawing/2014/main" id="{03C06118-B3FE-4B51-80A1-B82C2E9F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a:solidFill>
              <a:schemeClr val="bg2"/>
            </a:solidFill>
          </a:ln>
          <a:effectLst>
            <a:outerShdw blurRad="50800" dist="50800" dir="54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lassholder for innhold 4">
            <a:extLst>
              <a:ext uri="{FF2B5EF4-FFF2-40B4-BE49-F238E27FC236}">
                <a16:creationId xmlns:a16="http://schemas.microsoft.com/office/drawing/2014/main" id="{2E6CD535-C744-6F21-7294-9A28EFDCE5E7}"/>
              </a:ext>
            </a:extLst>
          </p:cNvPr>
          <p:cNvPicPr>
            <a:picLocks noChangeAspect="1"/>
          </p:cNvPicPr>
          <p:nvPr/>
        </p:nvPicPr>
        <p:blipFill>
          <a:blip r:embed="rId2"/>
          <a:stretch>
            <a:fillRect/>
          </a:stretch>
        </p:blipFill>
        <p:spPr>
          <a:xfrm>
            <a:off x="5608319" y="1345087"/>
            <a:ext cx="5614835" cy="4014606"/>
          </a:xfrm>
          <a:prstGeom prst="rect">
            <a:avLst/>
          </a:prstGeom>
          <a:effectLst/>
        </p:spPr>
      </p:pic>
      <p:sp>
        <p:nvSpPr>
          <p:cNvPr id="18" name="Rectangle 17">
            <a:extLst>
              <a:ext uri="{FF2B5EF4-FFF2-40B4-BE49-F238E27FC236}">
                <a16:creationId xmlns:a16="http://schemas.microsoft.com/office/drawing/2014/main" id="{172BE3F8-96D6-4535-9AE4-694DC4F5B1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9" name="Content Placeholder 8">
            <a:extLst>
              <a:ext uri="{FF2B5EF4-FFF2-40B4-BE49-F238E27FC236}">
                <a16:creationId xmlns:a16="http://schemas.microsoft.com/office/drawing/2014/main" id="{A7C60E99-5DE9-5B25-1771-F61D99BBDFE3}"/>
              </a:ext>
            </a:extLst>
          </p:cNvPr>
          <p:cNvSpPr>
            <a:spLocks noGrp="1"/>
          </p:cNvSpPr>
          <p:nvPr>
            <p:ph idx="1"/>
          </p:nvPr>
        </p:nvSpPr>
        <p:spPr>
          <a:xfrm>
            <a:off x="648931" y="2438401"/>
            <a:ext cx="3505494" cy="2799522"/>
          </a:xfrm>
        </p:spPr>
        <p:txBody>
          <a:bodyPr>
            <a:normAutofit/>
          </a:bodyPr>
          <a:lstStyle/>
          <a:p>
            <a:r>
              <a:rPr lang="en-US" dirty="0">
                <a:solidFill>
                  <a:srgbClr val="FFFFFF"/>
                </a:solidFill>
              </a:rPr>
              <a:t>Windows Server Backup er </a:t>
            </a:r>
            <a:r>
              <a:rPr lang="en-US" dirty="0" err="1">
                <a:solidFill>
                  <a:srgbClr val="FFFFFF"/>
                </a:solidFill>
              </a:rPr>
              <a:t>ikke</a:t>
            </a:r>
            <a:r>
              <a:rPr lang="en-US" dirty="0">
                <a:solidFill>
                  <a:srgbClr val="FFFFFF"/>
                </a:solidFill>
              </a:rPr>
              <a:t> </a:t>
            </a:r>
            <a:r>
              <a:rPr lang="en-US" dirty="0" err="1">
                <a:solidFill>
                  <a:srgbClr val="FFFFFF"/>
                </a:solidFill>
              </a:rPr>
              <a:t>en</a:t>
            </a:r>
            <a:r>
              <a:rPr lang="en-US" dirty="0">
                <a:solidFill>
                  <a:srgbClr val="FFFFFF"/>
                </a:solidFill>
              </a:rPr>
              <a:t> Rolle, men </a:t>
            </a:r>
            <a:r>
              <a:rPr lang="en-US" dirty="0" err="1">
                <a:solidFill>
                  <a:srgbClr val="FFFFFF"/>
                </a:solidFill>
              </a:rPr>
              <a:t>en</a:t>
            </a:r>
            <a:r>
              <a:rPr lang="en-US" dirty="0">
                <a:solidFill>
                  <a:srgbClr val="FFFFFF"/>
                </a:solidFill>
              </a:rPr>
              <a:t> Feature.</a:t>
            </a:r>
          </a:p>
          <a:p>
            <a:r>
              <a:rPr lang="en-US" dirty="0" err="1">
                <a:solidFill>
                  <a:srgbClr val="FFFFFF"/>
                </a:solidFill>
              </a:rPr>
              <a:t>Installeres</a:t>
            </a:r>
            <a:r>
              <a:rPr lang="en-US" dirty="0">
                <a:solidFill>
                  <a:srgbClr val="FFFFFF"/>
                </a:solidFill>
              </a:rPr>
              <a:t> </a:t>
            </a:r>
            <a:r>
              <a:rPr lang="en-US" dirty="0" err="1">
                <a:solidFill>
                  <a:srgbClr val="FFFFFF"/>
                </a:solidFill>
              </a:rPr>
              <a:t>på</a:t>
            </a:r>
            <a:r>
              <a:rPr lang="en-US" dirty="0">
                <a:solidFill>
                  <a:srgbClr val="FFFFFF"/>
                </a:solidFill>
              </a:rPr>
              <a:t> </a:t>
            </a:r>
            <a:r>
              <a:rPr lang="en-US" dirty="0" err="1">
                <a:solidFill>
                  <a:srgbClr val="FFFFFF"/>
                </a:solidFill>
              </a:rPr>
              <a:t>samme</a:t>
            </a:r>
            <a:r>
              <a:rPr lang="en-US" dirty="0">
                <a:solidFill>
                  <a:srgbClr val="FFFFFF"/>
                </a:solidFill>
              </a:rPr>
              <a:t> </a:t>
            </a:r>
            <a:r>
              <a:rPr lang="en-US" dirty="0" err="1">
                <a:solidFill>
                  <a:srgbClr val="FFFFFF"/>
                </a:solidFill>
              </a:rPr>
              <a:t>sted</a:t>
            </a:r>
            <a:r>
              <a:rPr lang="en-US" dirty="0">
                <a:solidFill>
                  <a:srgbClr val="FFFFFF"/>
                </a:solidFill>
              </a:rPr>
              <a:t> vi </a:t>
            </a:r>
            <a:r>
              <a:rPr lang="en-US" dirty="0" err="1">
                <a:solidFill>
                  <a:srgbClr val="FFFFFF"/>
                </a:solidFill>
              </a:rPr>
              <a:t>installerer</a:t>
            </a:r>
            <a:r>
              <a:rPr lang="en-US" dirty="0">
                <a:solidFill>
                  <a:srgbClr val="FFFFFF"/>
                </a:solidFill>
              </a:rPr>
              <a:t> Server Roles, men under Features</a:t>
            </a:r>
          </a:p>
        </p:txBody>
      </p:sp>
    </p:spTree>
    <p:extLst>
      <p:ext uri="{BB962C8B-B14F-4D97-AF65-F5344CB8AC3E}">
        <p14:creationId xmlns:p14="http://schemas.microsoft.com/office/powerpoint/2010/main" val="885349048"/>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C52B23B7-EDDB-CF1B-FE0B-527F22FB6D07}"/>
              </a:ext>
            </a:extLst>
          </p:cNvPr>
          <p:cNvSpPr>
            <a:spLocks noGrp="1"/>
          </p:cNvSpPr>
          <p:nvPr>
            <p:ph type="title"/>
          </p:nvPr>
        </p:nvSpPr>
        <p:spPr/>
        <p:txBody>
          <a:bodyPr/>
          <a:lstStyle/>
          <a:p>
            <a:r>
              <a:rPr lang="nb-NO" dirty="0"/>
              <a:t>System State </a:t>
            </a:r>
            <a:r>
              <a:rPr lang="nb-NO" dirty="0" err="1"/>
              <a:t>Backup</a:t>
            </a:r>
            <a:endParaRPr lang="nb-NO" dirty="0"/>
          </a:p>
        </p:txBody>
      </p:sp>
      <p:pic>
        <p:nvPicPr>
          <p:cNvPr id="5" name="Plassholder for innhold 4">
            <a:extLst>
              <a:ext uri="{FF2B5EF4-FFF2-40B4-BE49-F238E27FC236}">
                <a16:creationId xmlns:a16="http://schemas.microsoft.com/office/drawing/2014/main" id="{6A54F160-3388-E4F4-740E-0AB52B2F1354}"/>
              </a:ext>
            </a:extLst>
          </p:cNvPr>
          <p:cNvPicPr>
            <a:picLocks noGrp="1" noChangeAspect="1"/>
          </p:cNvPicPr>
          <p:nvPr>
            <p:ph idx="1"/>
          </p:nvPr>
        </p:nvPicPr>
        <p:blipFill>
          <a:blip r:embed="rId2"/>
          <a:stretch>
            <a:fillRect/>
          </a:stretch>
        </p:blipFill>
        <p:spPr>
          <a:xfrm>
            <a:off x="5739713" y="1853248"/>
            <a:ext cx="5059149" cy="4195762"/>
          </a:xfrm>
        </p:spPr>
      </p:pic>
      <p:sp>
        <p:nvSpPr>
          <p:cNvPr id="6" name="TekstSylinder 5">
            <a:extLst>
              <a:ext uri="{FF2B5EF4-FFF2-40B4-BE49-F238E27FC236}">
                <a16:creationId xmlns:a16="http://schemas.microsoft.com/office/drawing/2014/main" id="{036FE3DD-4831-B792-A165-74B4159409D6}"/>
              </a:ext>
            </a:extLst>
          </p:cNvPr>
          <p:cNvSpPr txBox="1"/>
          <p:nvPr/>
        </p:nvSpPr>
        <p:spPr>
          <a:xfrm>
            <a:off x="375920" y="1432560"/>
            <a:ext cx="4937760" cy="313932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nb-NO" sz="1800" b="0" i="0" u="none" strike="noStrike" kern="1200" cap="none" spc="0" normalizeH="0" baseline="0" noProof="0" dirty="0">
                <a:ln>
                  <a:noFill/>
                </a:ln>
                <a:solidFill>
                  <a:prstClr val="white"/>
                </a:solidFill>
                <a:effectLst/>
                <a:uLnTx/>
                <a:uFillTx/>
                <a:latin typeface="Century Gothic" panose="020B0502020202020204"/>
                <a:ea typeface="+mn-ea"/>
                <a:cs typeface="+mn-cs"/>
              </a:rPr>
              <a:t>Vi har ulike alternativ for hva slags </a:t>
            </a:r>
            <a:r>
              <a:rPr kumimoji="0" lang="nb-NO" sz="1800" b="0" i="0" u="none" strike="noStrike" kern="1200" cap="none" spc="0" normalizeH="0" baseline="0" noProof="0" dirty="0" err="1">
                <a:ln>
                  <a:noFill/>
                </a:ln>
                <a:solidFill>
                  <a:prstClr val="white"/>
                </a:solidFill>
                <a:effectLst/>
                <a:uLnTx/>
                <a:uFillTx/>
                <a:latin typeface="Century Gothic" panose="020B0502020202020204"/>
                <a:ea typeface="+mn-ea"/>
                <a:cs typeface="+mn-cs"/>
              </a:rPr>
              <a:t>backup</a:t>
            </a:r>
            <a:r>
              <a:rPr kumimoji="0" lang="nb-NO" sz="1800" b="0" i="0" u="none" strike="noStrike" kern="1200" cap="none" spc="0" normalizeH="0" baseline="0" noProof="0" dirty="0">
                <a:ln>
                  <a:noFill/>
                </a:ln>
                <a:solidFill>
                  <a:prstClr val="white"/>
                </a:solidFill>
                <a:effectLst/>
                <a:uLnTx/>
                <a:uFillTx/>
                <a:latin typeface="Century Gothic" panose="020B0502020202020204"/>
                <a:ea typeface="+mn-ea"/>
                <a:cs typeface="+mn-cs"/>
              </a:rPr>
              <a:t> vi ønsker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nb-NO"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nb-NO" sz="1800" b="0" i="0" u="none" strike="noStrike" kern="1200" cap="none" spc="0" normalizeH="0" baseline="0" noProof="0" dirty="0">
                <a:ln>
                  <a:noFill/>
                </a:ln>
                <a:solidFill>
                  <a:prstClr val="white"/>
                </a:solidFill>
                <a:effectLst/>
                <a:uLnTx/>
                <a:uFillTx/>
                <a:latin typeface="Century Gothic" panose="020B0502020202020204"/>
                <a:ea typeface="+mn-ea"/>
                <a:cs typeface="+mn-cs"/>
              </a:rPr>
              <a:t>«System State» tar </a:t>
            </a:r>
            <a:r>
              <a:rPr kumimoji="0" lang="nb-NO" sz="1800" b="0" i="0" u="none" strike="noStrike" kern="1200" cap="none" spc="0" normalizeH="0" baseline="0" noProof="0" dirty="0" err="1">
                <a:ln>
                  <a:noFill/>
                </a:ln>
                <a:solidFill>
                  <a:prstClr val="white"/>
                </a:solidFill>
                <a:effectLst/>
                <a:uLnTx/>
                <a:uFillTx/>
                <a:latin typeface="Century Gothic" panose="020B0502020202020204"/>
                <a:ea typeface="+mn-ea"/>
                <a:cs typeface="+mn-cs"/>
              </a:rPr>
              <a:t>backup</a:t>
            </a:r>
            <a:r>
              <a:rPr kumimoji="0" lang="nb-NO" sz="1800" b="0" i="0" u="none" strike="noStrike" kern="1200" cap="none" spc="0" normalizeH="0" baseline="0" noProof="0" dirty="0">
                <a:ln>
                  <a:noFill/>
                </a:ln>
                <a:solidFill>
                  <a:prstClr val="white"/>
                </a:solidFill>
                <a:effectLst/>
                <a:uLnTx/>
                <a:uFillTx/>
                <a:latin typeface="Century Gothic" panose="020B0502020202020204"/>
                <a:ea typeface="+mn-ea"/>
                <a:cs typeface="+mn-cs"/>
              </a:rPr>
              <a:t> av OS System Filene – og på en DC også av AD.</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nb-NO"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nb-NO" sz="1800" b="0" i="0" u="none" strike="noStrike" kern="1200" cap="none" spc="0" normalizeH="0" baseline="0" noProof="0" dirty="0">
                <a:ln>
                  <a:noFill/>
                </a:ln>
                <a:solidFill>
                  <a:prstClr val="white"/>
                </a:solidFill>
                <a:effectLst/>
                <a:uLnTx/>
                <a:uFillTx/>
                <a:latin typeface="Century Gothic" panose="020B0502020202020204"/>
                <a:ea typeface="+mn-ea"/>
                <a:cs typeface="+mn-cs"/>
              </a:rPr>
              <a:t>«Bare Metal </a:t>
            </a:r>
            <a:r>
              <a:rPr kumimoji="0" lang="nb-NO" sz="1800" b="0" i="0" u="none" strike="noStrike" kern="1200" cap="none" spc="0" normalizeH="0" baseline="0" noProof="0" dirty="0" err="1">
                <a:ln>
                  <a:noFill/>
                </a:ln>
                <a:solidFill>
                  <a:prstClr val="white"/>
                </a:solidFill>
                <a:effectLst/>
                <a:uLnTx/>
                <a:uFillTx/>
                <a:latin typeface="Century Gothic" panose="020B0502020202020204"/>
                <a:ea typeface="+mn-ea"/>
                <a:cs typeface="+mn-cs"/>
              </a:rPr>
              <a:t>Backup</a:t>
            </a:r>
            <a:r>
              <a:rPr kumimoji="0" lang="nb-NO" sz="1800" b="0" i="0" u="none" strike="noStrike" kern="1200" cap="none" spc="0" normalizeH="0" baseline="0" noProof="0" dirty="0">
                <a:ln>
                  <a:noFill/>
                </a:ln>
                <a:solidFill>
                  <a:prstClr val="white"/>
                </a:solidFill>
                <a:effectLst/>
                <a:uLnTx/>
                <a:uFillTx/>
                <a:latin typeface="Century Gothic" panose="020B0502020202020204"/>
                <a:ea typeface="+mn-ea"/>
                <a:cs typeface="+mn-cs"/>
              </a:rPr>
              <a:t>» tar en </a:t>
            </a:r>
            <a:r>
              <a:rPr kumimoji="0" lang="nb-NO" sz="1800" b="0" i="0" u="none" strike="noStrike" kern="1200" cap="none" spc="0" normalizeH="0" baseline="0" noProof="0" dirty="0" err="1">
                <a:ln>
                  <a:noFill/>
                </a:ln>
                <a:solidFill>
                  <a:prstClr val="white"/>
                </a:solidFill>
                <a:effectLst/>
                <a:uLnTx/>
                <a:uFillTx/>
                <a:latin typeface="Century Gothic" panose="020B0502020202020204"/>
                <a:ea typeface="+mn-ea"/>
                <a:cs typeface="+mn-cs"/>
              </a:rPr>
              <a:t>backup</a:t>
            </a:r>
            <a:r>
              <a:rPr kumimoji="0" lang="nb-NO" sz="1800" b="0" i="0" u="none" strike="noStrike" kern="1200" cap="none" spc="0" normalizeH="0" baseline="0" noProof="0" dirty="0">
                <a:ln>
                  <a:noFill/>
                </a:ln>
                <a:solidFill>
                  <a:prstClr val="white"/>
                </a:solidFill>
                <a:effectLst/>
                <a:uLnTx/>
                <a:uFillTx/>
                <a:latin typeface="Century Gothic" panose="020B0502020202020204"/>
                <a:ea typeface="+mn-ea"/>
                <a:cs typeface="+mn-cs"/>
              </a:rPr>
              <a:t> av alt unntatt bruker-filer, ment å gi et kjørende system fra et «bare metal» utgangspunkt.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nb-NO" sz="1800" b="0" i="0" u="none" strike="noStrike" kern="1200" cap="none" spc="0" normalizeH="0" baseline="0" noProof="0" dirty="0">
                <a:ln>
                  <a:noFill/>
                </a:ln>
                <a:solidFill>
                  <a:prstClr val="white"/>
                </a:solidFill>
                <a:effectLst/>
                <a:uLnTx/>
                <a:uFillTx/>
                <a:latin typeface="Century Gothic" panose="020B0502020202020204"/>
                <a:ea typeface="+mn-ea"/>
                <a:cs typeface="+mn-cs"/>
              </a:rPr>
              <a:t>Inneholder også System State.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nb-NO"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1177880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0F12742E-D3F7-9C37-76B9-5592BBF32D1A}"/>
              </a:ext>
            </a:extLst>
          </p:cNvPr>
          <p:cNvSpPr>
            <a:spLocks noGrp="1"/>
          </p:cNvSpPr>
          <p:nvPr>
            <p:ph type="title"/>
          </p:nvPr>
        </p:nvSpPr>
        <p:spPr/>
        <p:txBody>
          <a:bodyPr/>
          <a:lstStyle/>
          <a:p>
            <a:r>
              <a:rPr lang="nb-NO" dirty="0" err="1"/>
              <a:t>Backup</a:t>
            </a:r>
            <a:r>
              <a:rPr lang="nb-NO" dirty="0"/>
              <a:t>-typer</a:t>
            </a:r>
          </a:p>
        </p:txBody>
      </p:sp>
      <p:sp>
        <p:nvSpPr>
          <p:cNvPr id="3" name="Plassholder for innhold 2">
            <a:extLst>
              <a:ext uri="{FF2B5EF4-FFF2-40B4-BE49-F238E27FC236}">
                <a16:creationId xmlns:a16="http://schemas.microsoft.com/office/drawing/2014/main" id="{DBCD74F6-2243-1172-4729-D955AE6675B2}"/>
              </a:ext>
            </a:extLst>
          </p:cNvPr>
          <p:cNvSpPr>
            <a:spLocks noGrp="1"/>
          </p:cNvSpPr>
          <p:nvPr>
            <p:ph idx="1"/>
          </p:nvPr>
        </p:nvSpPr>
        <p:spPr>
          <a:xfrm>
            <a:off x="645130" y="1371600"/>
            <a:ext cx="10226070" cy="5140960"/>
          </a:xfrm>
        </p:spPr>
        <p:txBody>
          <a:bodyPr>
            <a:normAutofit lnSpcReduction="10000"/>
          </a:bodyPr>
          <a:lstStyle/>
          <a:p>
            <a:r>
              <a:rPr lang="nb-NO" dirty="0"/>
              <a:t>Full </a:t>
            </a:r>
            <a:r>
              <a:rPr lang="nb-NO" dirty="0" err="1"/>
              <a:t>Backup</a:t>
            </a:r>
            <a:endParaRPr lang="nb-NO" dirty="0"/>
          </a:p>
          <a:p>
            <a:pPr lvl="1"/>
            <a:r>
              <a:rPr lang="nb-NO" dirty="0"/>
              <a:t>Tar </a:t>
            </a:r>
            <a:r>
              <a:rPr lang="nb-NO" dirty="0" err="1"/>
              <a:t>backup</a:t>
            </a:r>
            <a:r>
              <a:rPr lang="nb-NO" dirty="0"/>
              <a:t> av alt</a:t>
            </a:r>
          </a:p>
          <a:p>
            <a:pPr lvl="1"/>
            <a:r>
              <a:rPr lang="nb-NO" dirty="0"/>
              <a:t>Tar lang tid å utføre, men kort tid å gjenopprette</a:t>
            </a:r>
          </a:p>
          <a:p>
            <a:pPr lvl="1"/>
            <a:r>
              <a:rPr lang="nb-NO" dirty="0"/>
              <a:t>For å gjenopprette trenger du å ha tilgang på siste fulle </a:t>
            </a:r>
            <a:r>
              <a:rPr lang="nb-NO" dirty="0" err="1"/>
              <a:t>backup</a:t>
            </a:r>
            <a:endParaRPr lang="nb-NO" dirty="0"/>
          </a:p>
          <a:p>
            <a:r>
              <a:rPr lang="nb-NO" dirty="0" err="1"/>
              <a:t>Incremental</a:t>
            </a:r>
            <a:r>
              <a:rPr lang="nb-NO" dirty="0"/>
              <a:t> </a:t>
            </a:r>
            <a:r>
              <a:rPr lang="nb-NO" dirty="0" err="1"/>
              <a:t>Backup</a:t>
            </a:r>
            <a:endParaRPr lang="nb-NO" dirty="0"/>
          </a:p>
          <a:p>
            <a:pPr lvl="1"/>
            <a:r>
              <a:rPr lang="nb-NO" dirty="0"/>
              <a:t>Tar </a:t>
            </a:r>
            <a:r>
              <a:rPr lang="nb-NO" dirty="0" err="1"/>
              <a:t>backup</a:t>
            </a:r>
            <a:r>
              <a:rPr lang="nb-NO" dirty="0"/>
              <a:t> av alt som er endret siden forrige </a:t>
            </a:r>
            <a:r>
              <a:rPr lang="nb-NO" dirty="0" err="1"/>
              <a:t>backup</a:t>
            </a:r>
            <a:r>
              <a:rPr lang="nb-NO" dirty="0"/>
              <a:t> (uansett type)</a:t>
            </a:r>
          </a:p>
          <a:p>
            <a:pPr lvl="1"/>
            <a:r>
              <a:rPr lang="nb-NO" dirty="0"/>
              <a:t>Tar kort tid å utføre, men lang tid å gjenopprette</a:t>
            </a:r>
          </a:p>
          <a:p>
            <a:pPr lvl="1"/>
            <a:r>
              <a:rPr lang="nb-NO" dirty="0"/>
              <a:t>For å gjenopprette trenger du den siste fulle </a:t>
            </a:r>
            <a:r>
              <a:rPr lang="nb-NO" dirty="0" err="1"/>
              <a:t>backupen</a:t>
            </a:r>
            <a:r>
              <a:rPr lang="nb-NO" dirty="0"/>
              <a:t> og alle </a:t>
            </a:r>
            <a:r>
              <a:rPr lang="nb-NO" dirty="0" err="1"/>
              <a:t>incrementals</a:t>
            </a:r>
            <a:endParaRPr lang="nb-NO" dirty="0"/>
          </a:p>
          <a:p>
            <a:r>
              <a:rPr lang="nb-NO" dirty="0" err="1"/>
              <a:t>Differential</a:t>
            </a:r>
            <a:r>
              <a:rPr lang="nb-NO" dirty="0"/>
              <a:t> </a:t>
            </a:r>
            <a:r>
              <a:rPr lang="nb-NO" dirty="0" err="1"/>
              <a:t>Backup</a:t>
            </a:r>
            <a:endParaRPr lang="nb-NO" dirty="0"/>
          </a:p>
          <a:p>
            <a:pPr lvl="1"/>
            <a:r>
              <a:rPr lang="nb-NO" dirty="0"/>
              <a:t>Tar </a:t>
            </a:r>
            <a:r>
              <a:rPr lang="nb-NO" dirty="0" err="1"/>
              <a:t>backup</a:t>
            </a:r>
            <a:r>
              <a:rPr lang="nb-NO" dirty="0"/>
              <a:t> av alt som er endret siden forrige Full </a:t>
            </a:r>
            <a:r>
              <a:rPr lang="nb-NO" dirty="0" err="1"/>
              <a:t>Backup</a:t>
            </a:r>
            <a:endParaRPr lang="nb-NO" dirty="0"/>
          </a:p>
          <a:p>
            <a:pPr lvl="1"/>
            <a:r>
              <a:rPr lang="nb-NO" dirty="0"/>
              <a:t>Tar lengre tid enn </a:t>
            </a:r>
            <a:r>
              <a:rPr lang="nb-NO" dirty="0" err="1"/>
              <a:t>incremental</a:t>
            </a:r>
            <a:r>
              <a:rPr lang="nb-NO" dirty="0"/>
              <a:t> </a:t>
            </a:r>
            <a:r>
              <a:rPr lang="nb-NO" dirty="0" err="1"/>
              <a:t>backup</a:t>
            </a:r>
            <a:r>
              <a:rPr lang="nb-NO" dirty="0"/>
              <a:t> å utføre, men kortere tid å gjenopprette</a:t>
            </a:r>
          </a:p>
          <a:p>
            <a:pPr lvl="1"/>
            <a:r>
              <a:rPr lang="nb-NO" dirty="0"/>
              <a:t>For å gjenopprette trenger du den siste fulle </a:t>
            </a:r>
            <a:r>
              <a:rPr lang="nb-NO" dirty="0" err="1"/>
              <a:t>backupen</a:t>
            </a:r>
            <a:r>
              <a:rPr lang="nb-NO" dirty="0"/>
              <a:t> og den siste </a:t>
            </a:r>
            <a:r>
              <a:rPr lang="nb-NO" dirty="0" err="1"/>
              <a:t>differential</a:t>
            </a:r>
            <a:r>
              <a:rPr lang="nb-NO" dirty="0"/>
              <a:t> </a:t>
            </a:r>
            <a:r>
              <a:rPr lang="nb-NO" dirty="0" err="1"/>
              <a:t>backupen</a:t>
            </a:r>
            <a:endParaRPr lang="nb-NO" dirty="0"/>
          </a:p>
        </p:txBody>
      </p:sp>
    </p:spTree>
    <p:extLst>
      <p:ext uri="{BB962C8B-B14F-4D97-AF65-F5344CB8AC3E}">
        <p14:creationId xmlns:p14="http://schemas.microsoft.com/office/powerpoint/2010/main" val="1990953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FA6A8-24F9-D1FB-1B56-3E713891A061}"/>
              </a:ext>
            </a:extLst>
          </p:cNvPr>
          <p:cNvSpPr>
            <a:spLocks noGrp="1"/>
          </p:cNvSpPr>
          <p:nvPr>
            <p:ph type="title"/>
          </p:nvPr>
        </p:nvSpPr>
        <p:spPr>
          <a:xfrm>
            <a:off x="6414496" y="473076"/>
            <a:ext cx="5250123" cy="697783"/>
          </a:xfrm>
        </p:spPr>
        <p:txBody>
          <a:bodyPr anchor="t">
            <a:normAutofit/>
          </a:bodyPr>
          <a:lstStyle/>
          <a:p>
            <a:r>
              <a:rPr lang="nb-NO" dirty="0"/>
              <a:t>Backup strategies</a:t>
            </a:r>
            <a:endParaRPr lang="sv-SE" dirty="0"/>
          </a:p>
        </p:txBody>
      </p:sp>
      <p:sp>
        <p:nvSpPr>
          <p:cNvPr id="3" name="Content Placeholder 2">
            <a:extLst>
              <a:ext uri="{FF2B5EF4-FFF2-40B4-BE49-F238E27FC236}">
                <a16:creationId xmlns:a16="http://schemas.microsoft.com/office/drawing/2014/main" id="{032520B3-D5DB-9CEE-4BCF-4AF0954BD023}"/>
              </a:ext>
            </a:extLst>
          </p:cNvPr>
          <p:cNvSpPr>
            <a:spLocks noGrp="1"/>
          </p:cNvSpPr>
          <p:nvPr>
            <p:ph idx="1"/>
          </p:nvPr>
        </p:nvSpPr>
        <p:spPr>
          <a:xfrm>
            <a:off x="6414496" y="1242866"/>
            <a:ext cx="5250123" cy="4694385"/>
          </a:xfrm>
        </p:spPr>
        <p:txBody>
          <a:bodyPr>
            <a:normAutofit/>
          </a:bodyPr>
          <a:lstStyle/>
          <a:p>
            <a:pPr>
              <a:spcAft>
                <a:spcPts val="600"/>
              </a:spcAft>
            </a:pPr>
            <a:r>
              <a:rPr lang="nb-NO" dirty="0"/>
              <a:t>Det finnes mange strategier for hvordan vi skal sikre data best mulig, det viktigste er at vi faktisk har en gjennomtenkt strategi, det finnes ingen fasit for hva som er best</a:t>
            </a:r>
          </a:p>
          <a:p>
            <a:pPr>
              <a:spcAft>
                <a:spcPts val="600"/>
              </a:spcAft>
            </a:pPr>
            <a:endParaRPr lang="nb-NO" dirty="0"/>
          </a:p>
          <a:p>
            <a:pPr>
              <a:spcAft>
                <a:spcPts val="600"/>
              </a:spcAft>
            </a:pPr>
            <a:r>
              <a:rPr lang="nb-NO" dirty="0"/>
              <a:t>En klassiker er 3-2-1 :</a:t>
            </a:r>
          </a:p>
          <a:p>
            <a:pPr lvl="1">
              <a:spcAft>
                <a:spcPts val="600"/>
              </a:spcAft>
            </a:pPr>
            <a:r>
              <a:rPr lang="nb-NO" dirty="0"/>
              <a:t>Minst 3 kopier av data (orginal teller som 1)</a:t>
            </a:r>
          </a:p>
          <a:p>
            <a:pPr lvl="1">
              <a:spcAft>
                <a:spcPts val="600"/>
              </a:spcAft>
            </a:pPr>
            <a:r>
              <a:rPr lang="nb-NO" dirty="0"/>
              <a:t>Ha data på 2 ulike storage medium (f. eks. disk og tape)</a:t>
            </a:r>
          </a:p>
          <a:p>
            <a:pPr lvl="1">
              <a:spcAft>
                <a:spcPts val="600"/>
              </a:spcAft>
            </a:pPr>
            <a:r>
              <a:rPr lang="nb-NO" dirty="0"/>
              <a:t>Ha 1 kopi off-site</a:t>
            </a:r>
          </a:p>
          <a:p>
            <a:pPr>
              <a:spcAft>
                <a:spcPts val="600"/>
              </a:spcAft>
            </a:pPr>
            <a:endParaRPr lang="nb-NO" dirty="0"/>
          </a:p>
          <a:p>
            <a:pPr>
              <a:spcAft>
                <a:spcPts val="600"/>
              </a:spcAft>
            </a:pPr>
            <a:endParaRPr lang="sv-SE" dirty="0"/>
          </a:p>
        </p:txBody>
      </p:sp>
      <p:pic>
        <p:nvPicPr>
          <p:cNvPr id="7" name="Picture 6">
            <a:extLst>
              <a:ext uri="{FF2B5EF4-FFF2-40B4-BE49-F238E27FC236}">
                <a16:creationId xmlns:a16="http://schemas.microsoft.com/office/drawing/2014/main" id="{E364F93E-0CAC-E58E-86D1-603DD9A2B75D}"/>
              </a:ext>
            </a:extLst>
          </p:cNvPr>
          <p:cNvPicPr>
            <a:picLocks noChangeAspect="1"/>
          </p:cNvPicPr>
          <p:nvPr/>
        </p:nvPicPr>
        <p:blipFill>
          <a:blip r:embed="rId2"/>
          <a:stretch>
            <a:fillRect/>
          </a:stretch>
        </p:blipFill>
        <p:spPr>
          <a:xfrm>
            <a:off x="147341" y="1342689"/>
            <a:ext cx="6115605" cy="3476961"/>
          </a:xfrm>
          <a:prstGeom prst="rect">
            <a:avLst/>
          </a:prstGeom>
        </p:spPr>
      </p:pic>
    </p:spTree>
    <p:extLst>
      <p:ext uri="{BB962C8B-B14F-4D97-AF65-F5344CB8AC3E}">
        <p14:creationId xmlns:p14="http://schemas.microsoft.com/office/powerpoint/2010/main" val="41737498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360</TotalTime>
  <Words>859</Words>
  <Application>Microsoft Office PowerPoint</Application>
  <PresentationFormat>Widescreen</PresentationFormat>
  <Paragraphs>89</Paragraphs>
  <Slides>22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Century Gothic</vt:lpstr>
      <vt:lpstr>Wingdings 3</vt:lpstr>
      <vt:lpstr>Ion</vt:lpstr>
      <vt:lpstr>BIOS vs UEFI</vt:lpstr>
      <vt:lpstr>MBR vs GPT</vt:lpstr>
      <vt:lpstr>Bootloader</vt:lpstr>
      <vt:lpstr>Troubleshooting – Art or Science?</vt:lpstr>
      <vt:lpstr>Vårt viktigste verktøy for feilsøking</vt:lpstr>
      <vt:lpstr>Windows Server Backup</vt:lpstr>
      <vt:lpstr>System State Backup</vt:lpstr>
      <vt:lpstr>Backup-typer</vt:lpstr>
      <vt:lpstr>Backup strategies</vt:lpstr>
      <vt:lpstr>Grandfather – Father - Son</vt:lpstr>
      <vt:lpstr>Vi setter opp backup</vt:lpstr>
      <vt:lpstr>Vi setter opp en Backup Schedule</vt:lpstr>
      <vt:lpstr>PowerPoint Presentation</vt:lpstr>
      <vt:lpstr>Etter å ha satt opp Schedule kjører jeg «Backup Once»</vt:lpstr>
      <vt:lpstr>Jeg titter i «Task Scheduler» og dobbeltsjekker at backupen er satt opp</vt:lpstr>
      <vt:lpstr>Man kan detaljstyre hvordan backupen skal tas</vt:lpstr>
      <vt:lpstr>Recovery</vt:lpstr>
      <vt:lpstr>Recovery fort.</vt:lpstr>
      <vt:lpstr>Directory Services Repair Mode</vt:lpstr>
      <vt:lpstr>Active Directory Administrative Center (ADAC)</vt:lpstr>
      <vt:lpstr>AD Recycle Bin</vt:lpstr>
      <vt:lpstr>Vi har nå en «Deleted Objects» i ADAC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PowerPoint-presentasjon</dc:title>
  <dc:creator>Bergfall, Morten</dc:creator>
  <cp:lastModifiedBy>Bergfall, Morten</cp:lastModifiedBy>
  <cp:revision>2</cp:revision>
  <dcterms:created xsi:type="dcterms:W3CDTF">2023-03-20T07:49:03Z</dcterms:created>
  <dcterms:modified xsi:type="dcterms:W3CDTF">2024-03-12T14:12:06Z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e5dff0f-8f2b-4675-8791-acbc2e5505d9_Enabled">
    <vt:lpwstr>true</vt:lpwstr>
  </property>
  <property fmtid="{D5CDD505-2E9C-101B-9397-08002B2CF9AE}" pid="3" name="MSIP_Label_ce5dff0f-8f2b-4675-8791-acbc2e5505d9_SetDate">
    <vt:lpwstr>2023-03-20T07:49:53Z</vt:lpwstr>
  </property>
  <property fmtid="{D5CDD505-2E9C-101B-9397-08002B2CF9AE}" pid="4" name="MSIP_Label_ce5dff0f-8f2b-4675-8791-acbc2e5505d9_Method">
    <vt:lpwstr>Privileged</vt:lpwstr>
  </property>
  <property fmtid="{D5CDD505-2E9C-101B-9397-08002B2CF9AE}" pid="5" name="MSIP_Label_ce5dff0f-8f2b-4675-8791-acbc2e5505d9_Name">
    <vt:lpwstr>ce5dff0f-8f2b-4675-8791-acbc2e5505d9</vt:lpwstr>
  </property>
  <property fmtid="{D5CDD505-2E9C-101B-9397-08002B2CF9AE}" pid="6" name="MSIP_Label_ce5dff0f-8f2b-4675-8791-acbc2e5505d9_SiteId">
    <vt:lpwstr>7e1792ae-4f1a-4ff7-b80b-57b69beb7168</vt:lpwstr>
  </property>
  <property fmtid="{D5CDD505-2E9C-101B-9397-08002B2CF9AE}" pid="7" name="MSIP_Label_ce5dff0f-8f2b-4675-8791-acbc2e5505d9_ActionId">
    <vt:lpwstr>68e3d1e9-fd10-4ec3-9875-93444cb40c85</vt:lpwstr>
  </property>
  <property fmtid="{D5CDD505-2E9C-101B-9397-08002B2CF9AE}" pid="8" name="MSIP_Label_ce5dff0f-8f2b-4675-8791-acbc2e5505d9_ContentBits">
    <vt:lpwstr>0</vt:lpwstr>
  </property>
</Properties>
</file>