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83" r:id="rId4"/>
    <p:sldId id="284"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9:24:33.018"/>
    </inkml:context>
    <inkml:brush xml:id="br0">
      <inkml:brushProperty name="width" value="0.05" units="cm"/>
      <inkml:brushProperty name="height" value="0.05" units="cm"/>
      <inkml:brushProperty name="color" value="#E71224"/>
    </inkml:brush>
  </inkml:definitions>
  <inkml:trace contextRef="#ctx0" brushRef="#br0">0 719 24575,'11'-1'0,"0"-1"0,0-1 0,-1 0 0,1 0 0,-1-1 0,0-1 0,0 0 0,18-11 0,24-11 0,20-2 0,74-20 0,38-3 0,1 5 0,-14 29 0,-129 15 0,47-13 0,-69 11 0,1 1 0,-1 0 0,29 0 0,134-12 0,-17-1 0,-129 17 0,0-2 0,42-8 0,129-12 0,-135 15 0,41-1 0,-88 6 0,1 0 0,50-12 0,20-3 0,-38 10 0,65-18 0,29-5 0,88-10 0,2 11 0,-111 13 0,-89 8 0,74-2 0,-81 9 0,70-14 0,-71 9 0,1 1 0,42-1 0,-18 5 0,63-10 0,365-9 0,-282 2 0,-201 18 0,74 0 0,103-12 0,-32-7 0,7 16 0,-110 4 0,1-2 0,50-7 0,-31 1 0,0 3 0,87 6 0,-37 0 0,1783-2 0,-1789 10 0,-41-3 0,4 0 0,86 3 0,142 6 0,-112 1 0,-169-15 0,0 0 0,0 1 0,26 7 0,-26-5 0,1 0 0,-1-2 0,26 1 0,-14-2 0,-1 1 0,47 11 0,-7 0 0,-52-10 0,0 1 0,28 11 0,31 7 0,-33-11 0,-1 1 0,70 32 0,-75-29 0,83 43 0,34 13 0,-77-32-1365,-70-36-5461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9:24:33.971"/>
    </inkml:context>
    <inkml:brush xml:id="br0">
      <inkml:brushProperty name="width" value="0.05" units="cm"/>
      <inkml:brushProperty name="height" value="0.05" units="cm"/>
      <inkml:brushProperty name="color" value="#E71224"/>
    </inkml:brush>
  </inkml:definitions>
  <inkml:trace contextRef="#ctx0" brushRef="#br0">483 0 24575,'0'17'0,"1"-1"0,1 0 0,0 1 0,1-1 0,1 0 0,0 0 0,1 0 0,1-1 0,1 0 0,0 0 0,0 0 0,2-1 0,14 19 0,46 68 0,-49-70 0,20 25 0,-25-37 0,-2-1 0,0 2 0,-2 0 0,16 35 0,-26-54 0,-1 0 0,0 0 0,0 0 0,0 0 0,0 0 0,0-1 0,0 1 0,0 0 0,0 0 0,0 0 0,0 0 0,-1 0 0,1 0 0,0-1 0,-1 1 0,1 0 0,0 0 0,-1 0 0,1-1 0,-1 1 0,1 0 0,-1-1 0,0 1 0,1 0 0,-1-1 0,0 1 0,1-1 0,-1 1 0,0-1 0,0 1 0,1-1 0,-1 1 0,0-1 0,0 0 0,0 1 0,0-1 0,0 0 0,1 0 0,-1 0 0,0 0 0,0 0 0,0 0 0,0 0 0,-1 0 0,-52 0 0,44 0 0,-422-3 0,247 4 0,130-11-1365,43 7-5461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01.02.2023</a:t>
            </a:fld>
            <a:endParaRPr lang="nb-NO"/>
          </a:p>
        </p:txBody>
      </p:sp>
    </p:spTree>
    <p:extLst>
      <p:ext uri="{BB962C8B-B14F-4D97-AF65-F5344CB8AC3E}">
        <p14:creationId xmlns:p14="http://schemas.microsoft.com/office/powerpoint/2010/main" val="264974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5244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27714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01.02.2023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221776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23487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01.02.2023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0488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23988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63010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31278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9426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49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65442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01.02.2023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Tree>
    <p:extLst>
      <p:ext uri="{BB962C8B-B14F-4D97-AF65-F5344CB8AC3E}">
        <p14:creationId xmlns:p14="http://schemas.microsoft.com/office/powerpoint/2010/main" val="300013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34E2C-1583-4A35-A56E-74B4498BC507}"/>
              </a:ext>
            </a:extLst>
          </p:cNvPr>
          <p:cNvSpPr>
            <a:spLocks noGrp="1"/>
          </p:cNvSpPr>
          <p:nvPr>
            <p:ph type="ctrTitle"/>
          </p:nvPr>
        </p:nvSpPr>
        <p:spPr/>
        <p:txBody>
          <a:bodyPr/>
          <a:lstStyle/>
          <a:p>
            <a:r>
              <a:rPr lang="nb-NO" dirty="0"/>
              <a:t>wds</a:t>
            </a:r>
          </a:p>
        </p:txBody>
      </p:sp>
    </p:spTree>
    <p:extLst>
      <p:ext uri="{BB962C8B-B14F-4D97-AF65-F5344CB8AC3E}">
        <p14:creationId xmlns:p14="http://schemas.microsoft.com/office/powerpoint/2010/main" val="27143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35EE-F0C1-4AC2-8325-830CC952B160}"/>
              </a:ext>
            </a:extLst>
          </p:cNvPr>
          <p:cNvSpPr>
            <a:spLocks noGrp="1"/>
          </p:cNvSpPr>
          <p:nvPr>
            <p:ph type="title"/>
          </p:nvPr>
        </p:nvSpPr>
        <p:spPr/>
        <p:txBody>
          <a:bodyPr/>
          <a:lstStyle/>
          <a:p>
            <a:r>
              <a:rPr lang="nb-NO" dirty="0"/>
              <a:t>Wds konfigurasjon</a:t>
            </a:r>
          </a:p>
        </p:txBody>
      </p:sp>
      <p:sp>
        <p:nvSpPr>
          <p:cNvPr id="3" name="Content Placeholder 2">
            <a:extLst>
              <a:ext uri="{FF2B5EF4-FFF2-40B4-BE49-F238E27FC236}">
                <a16:creationId xmlns:a16="http://schemas.microsoft.com/office/drawing/2014/main" id="{2DEA41CC-86DD-4CC4-B4F7-C05FE4421E6F}"/>
              </a:ext>
            </a:extLst>
          </p:cNvPr>
          <p:cNvSpPr>
            <a:spLocks noGrp="1"/>
          </p:cNvSpPr>
          <p:nvPr>
            <p:ph idx="1"/>
          </p:nvPr>
        </p:nvSpPr>
        <p:spPr/>
        <p:txBody>
          <a:bodyPr/>
          <a:lstStyle/>
          <a:p>
            <a:pPr marL="0" indent="0">
              <a:buNone/>
            </a:pPr>
            <a:r>
              <a:rPr lang="nb-NO" dirty="0"/>
              <a:t>Under konfigurasjon får man spørsmål om hvordan serveren skal svare på nettverksboot request. Her pleier jeg å holde den på å ikke svare, og så setter jeg heller på å svare etter at jeg er ferdig med alle oppgaver jeg vil gjøre på serveren.</a:t>
            </a:r>
            <a:br>
              <a:rPr lang="nb-NO" dirty="0"/>
            </a:br>
            <a:br>
              <a:rPr lang="nb-NO" dirty="0"/>
            </a:br>
            <a:r>
              <a:rPr lang="nb-NO" dirty="0"/>
              <a:t>Nøyaktig de samme valgene som her finner vi</a:t>
            </a:r>
            <a:br>
              <a:rPr lang="nb-NO" dirty="0"/>
            </a:br>
            <a:r>
              <a:rPr lang="nb-NO" dirty="0"/>
              <a:t>under properties etter vi er ferdig med konfig,</a:t>
            </a:r>
            <a:br>
              <a:rPr lang="nb-NO" dirty="0"/>
            </a:br>
            <a:r>
              <a:rPr lang="nb-NO" dirty="0"/>
              <a:t>så jeg går igjennom hva de gjør da.</a:t>
            </a:r>
          </a:p>
        </p:txBody>
      </p:sp>
      <p:pic>
        <p:nvPicPr>
          <p:cNvPr id="5" name="Picture 4" descr="Graphical user interface, text, application, email&#10;&#10;Description automatically generated">
            <a:extLst>
              <a:ext uri="{FF2B5EF4-FFF2-40B4-BE49-F238E27FC236}">
                <a16:creationId xmlns:a16="http://schemas.microsoft.com/office/drawing/2014/main" id="{07CF7594-A747-478B-AD8E-97D52940C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959" y="2529492"/>
            <a:ext cx="4731796" cy="3766286"/>
          </a:xfrm>
          <a:prstGeom prst="rect">
            <a:avLst/>
          </a:prstGeom>
        </p:spPr>
      </p:pic>
    </p:spTree>
    <p:extLst>
      <p:ext uri="{BB962C8B-B14F-4D97-AF65-F5344CB8AC3E}">
        <p14:creationId xmlns:p14="http://schemas.microsoft.com/office/powerpoint/2010/main" val="343918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7C3E-B2F2-4909-9E9A-9A3C99AD3FAD}"/>
              </a:ext>
            </a:extLst>
          </p:cNvPr>
          <p:cNvSpPr>
            <a:spLocks noGrp="1"/>
          </p:cNvSpPr>
          <p:nvPr>
            <p:ph type="title"/>
          </p:nvPr>
        </p:nvSpPr>
        <p:spPr/>
        <p:txBody>
          <a:bodyPr/>
          <a:lstStyle/>
          <a:p>
            <a:r>
              <a:rPr lang="nb-NO" dirty="0"/>
              <a:t>WDS Konfigurasjon</a:t>
            </a:r>
          </a:p>
        </p:txBody>
      </p:sp>
      <p:sp>
        <p:nvSpPr>
          <p:cNvPr id="3" name="Content Placeholder 2">
            <a:extLst>
              <a:ext uri="{FF2B5EF4-FFF2-40B4-BE49-F238E27FC236}">
                <a16:creationId xmlns:a16="http://schemas.microsoft.com/office/drawing/2014/main" id="{5FC07CEB-1DE2-4CF8-A91F-F757CC615D80}"/>
              </a:ext>
            </a:extLst>
          </p:cNvPr>
          <p:cNvSpPr>
            <a:spLocks noGrp="1"/>
          </p:cNvSpPr>
          <p:nvPr>
            <p:ph idx="1"/>
          </p:nvPr>
        </p:nvSpPr>
        <p:spPr/>
        <p:txBody>
          <a:bodyPr/>
          <a:lstStyle/>
          <a:p>
            <a:pPr marL="0" indent="0">
              <a:buNone/>
            </a:pPr>
            <a:r>
              <a:rPr lang="nb-NO" dirty="0"/>
              <a:t>Avslutningsvis vil konfigurasjonen spørre om du ønsker å installere install images.</a:t>
            </a:r>
            <a:br>
              <a:rPr lang="nb-NO" dirty="0"/>
            </a:br>
            <a:r>
              <a:rPr lang="nb-NO" dirty="0"/>
              <a:t>Her pleier jeg også å ikke gjøre direkte, men heller gjøre det manuelt i etterkant. </a:t>
            </a:r>
          </a:p>
          <a:p>
            <a:pPr marL="0" indent="0">
              <a:buNone/>
            </a:pPr>
            <a:endParaRPr lang="nb-NO" dirty="0"/>
          </a:p>
          <a:p>
            <a:pPr marL="0" indent="0">
              <a:buNone/>
            </a:pPr>
            <a:endParaRPr lang="nb-NO" dirty="0"/>
          </a:p>
          <a:p>
            <a:pPr marL="0" indent="0">
              <a:buNone/>
            </a:pPr>
            <a:r>
              <a:rPr lang="nb-NO" dirty="0"/>
              <a:t>De første imagene vi bruker i WDS for å komme </a:t>
            </a:r>
            <a:br>
              <a:rPr lang="nb-NO" dirty="0"/>
            </a:br>
            <a:r>
              <a:rPr lang="nb-NO" dirty="0"/>
              <a:t>igang henter vi fra en Win 10 installasjons ISO.</a:t>
            </a:r>
          </a:p>
        </p:txBody>
      </p:sp>
      <p:pic>
        <p:nvPicPr>
          <p:cNvPr id="5" name="Picture 4" descr="Graphical user interface, text, application, email&#10;&#10;Description automatically generated">
            <a:extLst>
              <a:ext uri="{FF2B5EF4-FFF2-40B4-BE49-F238E27FC236}">
                <a16:creationId xmlns:a16="http://schemas.microsoft.com/office/drawing/2014/main" id="{65FF4A72-B62A-40AD-BC26-6ADE0D4A4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76" y="2205318"/>
            <a:ext cx="4940679" cy="3917609"/>
          </a:xfrm>
          <a:prstGeom prst="rect">
            <a:avLst/>
          </a:prstGeom>
        </p:spPr>
      </p:pic>
    </p:spTree>
    <p:extLst>
      <p:ext uri="{BB962C8B-B14F-4D97-AF65-F5344CB8AC3E}">
        <p14:creationId xmlns:p14="http://schemas.microsoft.com/office/powerpoint/2010/main" val="402727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3F2B-EFF2-4122-B200-DD7A97CA7D24}"/>
              </a:ext>
            </a:extLst>
          </p:cNvPr>
          <p:cNvSpPr>
            <a:spLocks noGrp="1"/>
          </p:cNvSpPr>
          <p:nvPr>
            <p:ph type="title"/>
          </p:nvPr>
        </p:nvSpPr>
        <p:spPr/>
        <p:txBody>
          <a:bodyPr/>
          <a:lstStyle/>
          <a:p>
            <a:r>
              <a:rPr lang="nb-NO" dirty="0"/>
              <a:t>Wds Properties</a:t>
            </a:r>
          </a:p>
        </p:txBody>
      </p:sp>
      <p:sp>
        <p:nvSpPr>
          <p:cNvPr id="3" name="Content Placeholder 2">
            <a:extLst>
              <a:ext uri="{FF2B5EF4-FFF2-40B4-BE49-F238E27FC236}">
                <a16:creationId xmlns:a16="http://schemas.microsoft.com/office/drawing/2014/main" id="{B09D5C6B-446B-4442-8C7F-F8648B079B37}"/>
              </a:ext>
            </a:extLst>
          </p:cNvPr>
          <p:cNvSpPr>
            <a:spLocks noGrp="1"/>
          </p:cNvSpPr>
          <p:nvPr>
            <p:ph idx="1"/>
          </p:nvPr>
        </p:nvSpPr>
        <p:spPr/>
        <p:txBody>
          <a:bodyPr/>
          <a:lstStyle/>
          <a:p>
            <a:pPr marL="0" indent="0">
              <a:buNone/>
            </a:pPr>
            <a:r>
              <a:rPr lang="nb-NO" dirty="0"/>
              <a:t>Vi skal se litt på de forskjellige properties som vi bruker på WDS serveren.</a:t>
            </a:r>
          </a:p>
          <a:p>
            <a:pPr marL="0" indent="0">
              <a:buNone/>
            </a:pPr>
            <a:r>
              <a:rPr lang="nb-NO" dirty="0"/>
              <a:t>Etter installasjon og konfigurasjon er ferdig kan vi begynne å forme WDSen våres.</a:t>
            </a:r>
          </a:p>
          <a:p>
            <a:pPr marL="0" indent="0">
              <a:buNone/>
            </a:pPr>
            <a:r>
              <a:rPr lang="nb-NO" dirty="0"/>
              <a:t>I hovedsak består det av å legge til et boot image fra Win10 DVDen, lage et Win10 image som vi ønsker å deployere, legge til evt. Drivere, og lage eventuell unattended answer files.</a:t>
            </a:r>
          </a:p>
          <a:p>
            <a:pPr marL="0" indent="0">
              <a:buNone/>
            </a:pPr>
            <a:endParaRPr lang="nb-NO" dirty="0"/>
          </a:p>
          <a:p>
            <a:pPr marL="0" indent="0">
              <a:buNone/>
            </a:pPr>
            <a:r>
              <a:rPr lang="nb-NO" dirty="0"/>
              <a:t>Som absolutt minimum for å få WDS til å virke trenger vi boot.wim og install.wim fra en Win10 DVD, og sette serveren til å svare på PXE boot request.</a:t>
            </a:r>
          </a:p>
          <a:p>
            <a:pPr marL="0" indent="0">
              <a:buNone/>
            </a:pPr>
            <a:endParaRPr lang="nb-NO" dirty="0"/>
          </a:p>
          <a:p>
            <a:pPr marL="0" indent="0">
              <a:buNone/>
            </a:pPr>
            <a:r>
              <a:rPr lang="nb-NO" i="1" dirty="0"/>
              <a:t>«Now let me show you its features» </a:t>
            </a:r>
          </a:p>
        </p:txBody>
      </p:sp>
    </p:spTree>
    <p:extLst>
      <p:ext uri="{BB962C8B-B14F-4D97-AF65-F5344CB8AC3E}">
        <p14:creationId xmlns:p14="http://schemas.microsoft.com/office/powerpoint/2010/main" val="301343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798A-0FE8-4023-9553-262030BDEE85}"/>
              </a:ext>
            </a:extLst>
          </p:cNvPr>
          <p:cNvSpPr>
            <a:spLocks noGrp="1"/>
          </p:cNvSpPr>
          <p:nvPr>
            <p:ph type="title"/>
          </p:nvPr>
        </p:nvSpPr>
        <p:spPr/>
        <p:txBody>
          <a:bodyPr/>
          <a:lstStyle/>
          <a:p>
            <a:r>
              <a:rPr lang="nb-NO" dirty="0"/>
              <a:t>WDS properties</a:t>
            </a:r>
          </a:p>
        </p:txBody>
      </p:sp>
      <p:sp>
        <p:nvSpPr>
          <p:cNvPr id="3" name="Content Placeholder 2">
            <a:extLst>
              <a:ext uri="{FF2B5EF4-FFF2-40B4-BE49-F238E27FC236}">
                <a16:creationId xmlns:a16="http://schemas.microsoft.com/office/drawing/2014/main" id="{D641B21B-C6F2-4948-93DC-80405944651F}"/>
              </a:ext>
            </a:extLst>
          </p:cNvPr>
          <p:cNvSpPr>
            <a:spLocks noGrp="1"/>
          </p:cNvSpPr>
          <p:nvPr>
            <p:ph idx="1"/>
          </p:nvPr>
        </p:nvSpPr>
        <p:spPr>
          <a:xfrm>
            <a:off x="883897" y="1174172"/>
            <a:ext cx="7002804" cy="4530827"/>
          </a:xfrm>
        </p:spPr>
        <p:txBody>
          <a:bodyPr>
            <a:normAutofit fontScale="92500"/>
          </a:bodyPr>
          <a:lstStyle/>
          <a:p>
            <a:pPr marL="0" indent="0">
              <a:buNone/>
            </a:pPr>
            <a:r>
              <a:rPr lang="nb-NO" dirty="0"/>
              <a:t>PXE Response</a:t>
            </a:r>
          </a:p>
          <a:p>
            <a:pPr marL="0" indent="0">
              <a:buNone/>
            </a:pPr>
            <a:endParaRPr lang="nb-NO" dirty="0"/>
          </a:p>
          <a:p>
            <a:pPr marL="0" indent="0">
              <a:buNone/>
            </a:pPr>
            <a:r>
              <a:rPr lang="nb-NO" dirty="0"/>
              <a:t>Dette er samme innstillinger som vi så under installasjon.</a:t>
            </a:r>
          </a:p>
          <a:p>
            <a:pPr marL="0" indent="0">
              <a:buNone/>
            </a:pPr>
            <a:endParaRPr lang="nb-NO" dirty="0"/>
          </a:p>
          <a:p>
            <a:pPr marL="0" indent="0">
              <a:buNone/>
            </a:pPr>
            <a:r>
              <a:rPr lang="nb-NO" dirty="0"/>
              <a:t>Her kan man velge at WDS IKKE svarer noen, at de svarer maskiner som er gjenkjent av AD, eller at de skal svare på ALLE requests, kjente og ukjente maskiner.</a:t>
            </a:r>
          </a:p>
          <a:p>
            <a:pPr marL="0" indent="0">
              <a:buNone/>
            </a:pPr>
            <a:endParaRPr lang="nb-NO" dirty="0"/>
          </a:p>
          <a:p>
            <a:pPr marL="0" indent="0">
              <a:buNone/>
            </a:pPr>
            <a:r>
              <a:rPr lang="nb-NO" dirty="0"/>
              <a:t>I tillegg kan man sette på en tilleggsfunksjon som gjør at man kan godkjenne maskiner i WDS når de sender request. I labmiljø pleier jeg å sette denne til å svare alle i mitt VLAN.</a:t>
            </a:r>
          </a:p>
          <a:p>
            <a:pPr marL="0" indent="0">
              <a:buNone/>
            </a:pPr>
            <a:endParaRPr lang="nb-NO" dirty="0"/>
          </a:p>
          <a:p>
            <a:pPr marL="0" indent="0">
              <a:buNone/>
            </a:pPr>
            <a:r>
              <a:rPr lang="nb-NO" dirty="0"/>
              <a:t>PXE delay kan brukes i sammenheng med load balancing av flere WDS servere.</a:t>
            </a:r>
          </a:p>
        </p:txBody>
      </p:sp>
      <p:pic>
        <p:nvPicPr>
          <p:cNvPr id="7" name="Picture 6" descr="Graphical user interface, text, application&#10;&#10;Description automatically generated">
            <a:extLst>
              <a:ext uri="{FF2B5EF4-FFF2-40B4-BE49-F238E27FC236}">
                <a16:creationId xmlns:a16="http://schemas.microsoft.com/office/drawing/2014/main" id="{E3435C96-0DD4-4EB1-9906-BE8202BBC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594" y="893022"/>
            <a:ext cx="3954007" cy="5209247"/>
          </a:xfrm>
          <a:prstGeom prst="rect">
            <a:avLst/>
          </a:prstGeom>
        </p:spPr>
      </p:pic>
    </p:spTree>
    <p:extLst>
      <p:ext uri="{BB962C8B-B14F-4D97-AF65-F5344CB8AC3E}">
        <p14:creationId xmlns:p14="http://schemas.microsoft.com/office/powerpoint/2010/main" val="189967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2CA6-BD34-49BE-8337-92C28674BBDB}"/>
              </a:ext>
            </a:extLst>
          </p:cNvPr>
          <p:cNvSpPr>
            <a:spLocks noGrp="1"/>
          </p:cNvSpPr>
          <p:nvPr>
            <p:ph type="title"/>
          </p:nvPr>
        </p:nvSpPr>
        <p:spPr/>
        <p:txBody>
          <a:bodyPr/>
          <a:lstStyle/>
          <a:p>
            <a:r>
              <a:rPr lang="nb-NO" dirty="0"/>
              <a:t>WDS Properties</a:t>
            </a:r>
          </a:p>
        </p:txBody>
      </p:sp>
      <p:sp>
        <p:nvSpPr>
          <p:cNvPr id="3" name="Content Placeholder 2">
            <a:extLst>
              <a:ext uri="{FF2B5EF4-FFF2-40B4-BE49-F238E27FC236}">
                <a16:creationId xmlns:a16="http://schemas.microsoft.com/office/drawing/2014/main" id="{97421861-581C-4310-A13D-4A344FB9A48A}"/>
              </a:ext>
            </a:extLst>
          </p:cNvPr>
          <p:cNvSpPr>
            <a:spLocks noGrp="1"/>
          </p:cNvSpPr>
          <p:nvPr>
            <p:ph idx="1"/>
          </p:nvPr>
        </p:nvSpPr>
        <p:spPr>
          <a:xfrm>
            <a:off x="823385" y="1409496"/>
            <a:ext cx="7070040" cy="4530827"/>
          </a:xfrm>
        </p:spPr>
        <p:txBody>
          <a:bodyPr/>
          <a:lstStyle/>
          <a:p>
            <a:pPr marL="0" indent="0">
              <a:buNone/>
            </a:pPr>
            <a:r>
              <a:rPr lang="nb-NO" dirty="0"/>
              <a:t>AD DS</a:t>
            </a:r>
          </a:p>
          <a:p>
            <a:pPr marL="0" indent="0">
              <a:buNone/>
            </a:pPr>
            <a:endParaRPr lang="nb-NO" dirty="0"/>
          </a:p>
          <a:p>
            <a:pPr marL="0" indent="0">
              <a:buNone/>
            </a:pPr>
            <a:r>
              <a:rPr lang="nb-NO" dirty="0"/>
              <a:t>Denne siden gir deg mulighet til å sette inn navnestandard på maskinene som blir meldt inn i domenet, og hvor/hvilket domene eller OU maskinene skal legge seg i.</a:t>
            </a:r>
          </a:p>
          <a:p>
            <a:pPr marL="0" indent="0">
              <a:buNone/>
            </a:pPr>
            <a:endParaRPr lang="nb-NO" dirty="0"/>
          </a:p>
          <a:p>
            <a:pPr marL="0" indent="0">
              <a:buNone/>
            </a:pPr>
            <a:r>
              <a:rPr lang="nb-NO" dirty="0"/>
              <a:t>Her er formatet på navn noe spesiellt, og man kan bruke Docs for å finne ut hvordan man kan automatisk nummerere. I mitt tilfelle vil den lage maskiner som alle heter SAUS-W10, og deretter telle opp til første ledige. Så SAUS-W10-01, SAUS-W10-02, SAUS-W10-03 osv.</a:t>
            </a:r>
          </a:p>
        </p:txBody>
      </p:sp>
      <p:pic>
        <p:nvPicPr>
          <p:cNvPr id="5" name="Bilde 4">
            <a:extLst>
              <a:ext uri="{FF2B5EF4-FFF2-40B4-BE49-F238E27FC236}">
                <a16:creationId xmlns:a16="http://schemas.microsoft.com/office/drawing/2014/main" id="{250DAD89-25A5-543A-D97F-E580C83FEBA6}"/>
              </a:ext>
            </a:extLst>
          </p:cNvPr>
          <p:cNvPicPr>
            <a:picLocks noChangeAspect="1"/>
          </p:cNvPicPr>
          <p:nvPr/>
        </p:nvPicPr>
        <p:blipFill>
          <a:blip r:embed="rId2"/>
          <a:stretch>
            <a:fillRect/>
          </a:stretch>
        </p:blipFill>
        <p:spPr>
          <a:xfrm>
            <a:off x="7893425" y="405526"/>
            <a:ext cx="4201111" cy="5534797"/>
          </a:xfrm>
          <a:prstGeom prst="rect">
            <a:avLst/>
          </a:prstGeom>
        </p:spPr>
      </p:pic>
    </p:spTree>
    <p:extLst>
      <p:ext uri="{BB962C8B-B14F-4D97-AF65-F5344CB8AC3E}">
        <p14:creationId xmlns:p14="http://schemas.microsoft.com/office/powerpoint/2010/main" val="257359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A28B-EFAD-483F-BDDD-F4DD95FBEEF8}"/>
              </a:ext>
            </a:extLst>
          </p:cNvPr>
          <p:cNvSpPr>
            <a:spLocks noGrp="1"/>
          </p:cNvSpPr>
          <p:nvPr>
            <p:ph type="title"/>
          </p:nvPr>
        </p:nvSpPr>
        <p:spPr/>
        <p:txBody>
          <a:bodyPr/>
          <a:lstStyle/>
          <a:p>
            <a:r>
              <a:rPr lang="nb-NO" dirty="0"/>
              <a:t>Wds properties</a:t>
            </a:r>
          </a:p>
        </p:txBody>
      </p:sp>
      <p:sp>
        <p:nvSpPr>
          <p:cNvPr id="3" name="Content Placeholder 2">
            <a:extLst>
              <a:ext uri="{FF2B5EF4-FFF2-40B4-BE49-F238E27FC236}">
                <a16:creationId xmlns:a16="http://schemas.microsoft.com/office/drawing/2014/main" id="{1E602DA3-0295-46EE-A5F8-825F209D7172}"/>
              </a:ext>
            </a:extLst>
          </p:cNvPr>
          <p:cNvSpPr>
            <a:spLocks noGrp="1"/>
          </p:cNvSpPr>
          <p:nvPr>
            <p:ph idx="1"/>
          </p:nvPr>
        </p:nvSpPr>
        <p:spPr>
          <a:xfrm>
            <a:off x="823384" y="1409496"/>
            <a:ext cx="7017745" cy="4530827"/>
          </a:xfrm>
        </p:spPr>
        <p:txBody>
          <a:bodyPr/>
          <a:lstStyle/>
          <a:p>
            <a:pPr marL="0" indent="0">
              <a:buNone/>
            </a:pPr>
            <a:r>
              <a:rPr lang="nb-NO" dirty="0"/>
              <a:t>Boot</a:t>
            </a:r>
          </a:p>
          <a:p>
            <a:pPr marL="0" indent="0">
              <a:buNone/>
            </a:pPr>
            <a:endParaRPr lang="nb-NO" dirty="0"/>
          </a:p>
          <a:p>
            <a:pPr marL="0" indent="0">
              <a:buNone/>
            </a:pPr>
            <a:r>
              <a:rPr lang="nb-NO" dirty="0"/>
              <a:t>Under Boot kan man velge hvilken handling brukere må ta under nettverksboot. Denne pleier jeg å sette til «Always continue» så lenge jeg er i en deploymentsperiode, men sette tilbake til F12.</a:t>
            </a:r>
          </a:p>
          <a:p>
            <a:pPr marL="0" indent="0">
              <a:buNone/>
            </a:pPr>
            <a:endParaRPr lang="nb-NO" dirty="0"/>
          </a:p>
          <a:p>
            <a:pPr marL="0" indent="0">
              <a:buNone/>
            </a:pPr>
            <a:r>
              <a:rPr lang="nb-NO" dirty="0"/>
              <a:t>Under default image kan man velge hvilket boot image som velges som default hvis ingen handling taes under nettverksboot.</a:t>
            </a:r>
          </a:p>
        </p:txBody>
      </p:sp>
      <p:pic>
        <p:nvPicPr>
          <p:cNvPr id="5" name="Picture 4" descr="Graphical user interface, application&#10;&#10;Description automatically generated">
            <a:extLst>
              <a:ext uri="{FF2B5EF4-FFF2-40B4-BE49-F238E27FC236}">
                <a16:creationId xmlns:a16="http://schemas.microsoft.com/office/drawing/2014/main" id="{F28995FC-348A-45C2-BA47-956781646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293" y="526569"/>
            <a:ext cx="4210638" cy="5553850"/>
          </a:xfrm>
          <a:prstGeom prst="rect">
            <a:avLst/>
          </a:prstGeom>
        </p:spPr>
      </p:pic>
    </p:spTree>
    <p:extLst>
      <p:ext uri="{BB962C8B-B14F-4D97-AF65-F5344CB8AC3E}">
        <p14:creationId xmlns:p14="http://schemas.microsoft.com/office/powerpoint/2010/main" val="45507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2A7-4E45-404D-9AA7-CF40B1E6567B}"/>
              </a:ext>
            </a:extLst>
          </p:cNvPr>
          <p:cNvSpPr>
            <a:spLocks noGrp="1"/>
          </p:cNvSpPr>
          <p:nvPr>
            <p:ph type="title"/>
          </p:nvPr>
        </p:nvSpPr>
        <p:spPr/>
        <p:txBody>
          <a:bodyPr/>
          <a:lstStyle/>
          <a:p>
            <a:r>
              <a:rPr lang="nb-NO" dirty="0"/>
              <a:t>Wds properties</a:t>
            </a:r>
          </a:p>
        </p:txBody>
      </p:sp>
      <p:sp>
        <p:nvSpPr>
          <p:cNvPr id="3" name="Content Placeholder 2">
            <a:extLst>
              <a:ext uri="{FF2B5EF4-FFF2-40B4-BE49-F238E27FC236}">
                <a16:creationId xmlns:a16="http://schemas.microsoft.com/office/drawing/2014/main" id="{ACA2D1BB-DDDC-47D9-AD65-E55902FCE214}"/>
              </a:ext>
            </a:extLst>
          </p:cNvPr>
          <p:cNvSpPr>
            <a:spLocks noGrp="1"/>
          </p:cNvSpPr>
          <p:nvPr>
            <p:ph idx="1"/>
          </p:nvPr>
        </p:nvSpPr>
        <p:spPr>
          <a:xfrm>
            <a:off x="823385" y="1409496"/>
            <a:ext cx="6922122" cy="4530827"/>
          </a:xfrm>
        </p:spPr>
        <p:txBody>
          <a:bodyPr>
            <a:normAutofit fontScale="92500" lnSpcReduction="10000"/>
          </a:bodyPr>
          <a:lstStyle/>
          <a:p>
            <a:pPr marL="0" indent="0">
              <a:buNone/>
            </a:pPr>
            <a:r>
              <a:rPr lang="nb-NO" dirty="0"/>
              <a:t>Client</a:t>
            </a:r>
          </a:p>
          <a:p>
            <a:pPr marL="0" indent="0">
              <a:buNone/>
            </a:pPr>
            <a:endParaRPr lang="nb-NO" dirty="0"/>
          </a:p>
          <a:p>
            <a:pPr marL="0" indent="0">
              <a:buNone/>
            </a:pPr>
            <a:r>
              <a:rPr lang="nb-NO" dirty="0"/>
              <a:t>Denne siden bruker vi stort sett kun når vi har laget en unattended fil vi ønsker å binde opp til WDS. Man kan legge inn en answer fil for PXE, altså Pass 1 og Pass 4 som man kan sette på de forskjellige arkitekturene. På den måten kan man ha automatisk konfig av MBR for BIOS, og GPT for UEFI f.eks.</a:t>
            </a:r>
          </a:p>
          <a:p>
            <a:pPr marL="0" indent="0">
              <a:buNone/>
            </a:pPr>
            <a:endParaRPr lang="nb-NO" dirty="0"/>
          </a:p>
          <a:p>
            <a:pPr marL="0" indent="0">
              <a:buNone/>
            </a:pPr>
            <a:r>
              <a:rPr lang="nb-NO" dirty="0"/>
              <a:t>Unattended filer til images, altså Pass 4 og 7, OOBE options lager man direkte på imagene man adder ved å gå i properties på imaget.</a:t>
            </a:r>
          </a:p>
          <a:p>
            <a:pPr marL="0" indent="0">
              <a:buNone/>
            </a:pPr>
            <a:endParaRPr lang="nb-NO" dirty="0"/>
          </a:p>
          <a:p>
            <a:pPr marL="0" indent="0">
              <a:buNone/>
            </a:pPr>
            <a:r>
              <a:rPr lang="nb-NO" dirty="0"/>
              <a:t>Alternativt kan man huke av her på at maskiner ikke automatisk skal meldes inn i domenet hvis man ønsker det.</a:t>
            </a:r>
          </a:p>
        </p:txBody>
      </p:sp>
      <p:pic>
        <p:nvPicPr>
          <p:cNvPr id="5" name="Picture 4" descr="Graphical user interface, application&#10;&#10;Description automatically generated">
            <a:extLst>
              <a:ext uri="{FF2B5EF4-FFF2-40B4-BE49-F238E27FC236}">
                <a16:creationId xmlns:a16="http://schemas.microsoft.com/office/drawing/2014/main" id="{833BC8C9-792E-444B-9C56-C8BFA3A3C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436" y="599500"/>
            <a:ext cx="4220164" cy="5563376"/>
          </a:xfrm>
          <a:prstGeom prst="rect">
            <a:avLst/>
          </a:prstGeom>
        </p:spPr>
      </p:pic>
    </p:spTree>
    <p:extLst>
      <p:ext uri="{BB962C8B-B14F-4D97-AF65-F5344CB8AC3E}">
        <p14:creationId xmlns:p14="http://schemas.microsoft.com/office/powerpoint/2010/main" val="361521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0A53-3C54-49A7-A698-59A5A2F2E269}"/>
              </a:ext>
            </a:extLst>
          </p:cNvPr>
          <p:cNvSpPr>
            <a:spLocks noGrp="1"/>
          </p:cNvSpPr>
          <p:nvPr>
            <p:ph type="title"/>
          </p:nvPr>
        </p:nvSpPr>
        <p:spPr/>
        <p:txBody>
          <a:bodyPr/>
          <a:lstStyle/>
          <a:p>
            <a:r>
              <a:rPr lang="nb-NO" dirty="0"/>
              <a:t>WDS images</a:t>
            </a:r>
          </a:p>
        </p:txBody>
      </p:sp>
      <p:sp>
        <p:nvSpPr>
          <p:cNvPr id="3" name="Content Placeholder 2">
            <a:extLst>
              <a:ext uri="{FF2B5EF4-FFF2-40B4-BE49-F238E27FC236}">
                <a16:creationId xmlns:a16="http://schemas.microsoft.com/office/drawing/2014/main" id="{D69F4AC0-50A8-4558-8260-2D4D49E86C29}"/>
              </a:ext>
            </a:extLst>
          </p:cNvPr>
          <p:cNvSpPr>
            <a:spLocks noGrp="1"/>
          </p:cNvSpPr>
          <p:nvPr>
            <p:ph idx="1"/>
          </p:nvPr>
        </p:nvSpPr>
        <p:spPr/>
        <p:txBody>
          <a:bodyPr/>
          <a:lstStyle/>
          <a:p>
            <a:pPr marL="0" indent="0">
              <a:buNone/>
            </a:pPr>
            <a:r>
              <a:rPr lang="nb-NO" dirty="0"/>
              <a:t>Vi må minimum ha 1 boot image og 1 install image. Disse legger vi til i hovedvinduet.</a:t>
            </a:r>
          </a:p>
          <a:p>
            <a:pPr marL="0" indent="0">
              <a:buNone/>
            </a:pPr>
            <a:endParaRPr lang="nb-NO" dirty="0"/>
          </a:p>
          <a:p>
            <a:pPr marL="0" indent="0">
              <a:buNone/>
            </a:pPr>
            <a:r>
              <a:rPr lang="nb-NO" dirty="0"/>
              <a:t>Begge disse .wim’ene henter vi ved å</a:t>
            </a:r>
            <a:br>
              <a:rPr lang="nb-NO" dirty="0"/>
            </a:br>
            <a:r>
              <a:rPr lang="nb-NO" dirty="0"/>
              <a:t>sette inn Win10 DVDen i WDS serveren,</a:t>
            </a:r>
            <a:br>
              <a:rPr lang="nb-NO" dirty="0"/>
            </a:br>
            <a:r>
              <a:rPr lang="nb-NO" dirty="0"/>
              <a:t>og adde boot.wim til boot images, og </a:t>
            </a:r>
            <a:br>
              <a:rPr lang="nb-NO" dirty="0"/>
            </a:br>
            <a:r>
              <a:rPr lang="nb-NO" dirty="0"/>
              <a:t>install.wim til Install images. For å legge</a:t>
            </a:r>
            <a:br>
              <a:rPr lang="nb-NO" dirty="0"/>
            </a:br>
            <a:r>
              <a:rPr lang="nb-NO" dirty="0"/>
              <a:t>til install image må vi ha en Image Group.</a:t>
            </a:r>
            <a:br>
              <a:rPr lang="nb-NO" dirty="0"/>
            </a:br>
            <a:br>
              <a:rPr lang="nb-NO" dirty="0"/>
            </a:br>
            <a:r>
              <a:rPr lang="nb-NO" dirty="0"/>
              <a:t>Når du legger til install image kan du </a:t>
            </a:r>
            <a:br>
              <a:rPr lang="nb-NO" dirty="0"/>
            </a:br>
            <a:r>
              <a:rPr lang="nb-NO" dirty="0"/>
              <a:t>velge hvilke Windows Edition du ønsker </a:t>
            </a:r>
            <a:br>
              <a:rPr lang="nb-NO" dirty="0"/>
            </a:br>
            <a:r>
              <a:rPr lang="nb-NO" dirty="0"/>
              <a:t>å legge til.</a:t>
            </a:r>
          </a:p>
        </p:txBody>
      </p:sp>
      <p:pic>
        <p:nvPicPr>
          <p:cNvPr id="5" name="Picture 4" descr="Graphical user interface, text, application, email&#10;&#10;Description automatically generated">
            <a:extLst>
              <a:ext uri="{FF2B5EF4-FFF2-40B4-BE49-F238E27FC236}">
                <a16:creationId xmlns:a16="http://schemas.microsoft.com/office/drawing/2014/main" id="{5B393A5D-53A0-4A8E-9479-E4824DA15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388" y="1948329"/>
            <a:ext cx="6015177" cy="4096543"/>
          </a:xfrm>
          <a:prstGeom prst="rect">
            <a:avLst/>
          </a:prstGeom>
        </p:spPr>
      </p:pic>
    </p:spTree>
    <p:extLst>
      <p:ext uri="{BB962C8B-B14F-4D97-AF65-F5344CB8AC3E}">
        <p14:creationId xmlns:p14="http://schemas.microsoft.com/office/powerpoint/2010/main" val="689201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456F-FB26-4FE3-873B-15CF8B940DBB}"/>
              </a:ext>
            </a:extLst>
          </p:cNvPr>
          <p:cNvSpPr>
            <a:spLocks noGrp="1"/>
          </p:cNvSpPr>
          <p:nvPr>
            <p:ph type="title"/>
          </p:nvPr>
        </p:nvSpPr>
        <p:spPr/>
        <p:txBody>
          <a:bodyPr/>
          <a:lstStyle/>
          <a:p>
            <a:r>
              <a:rPr lang="nb-NO" dirty="0"/>
              <a:t>WDS Drivere</a:t>
            </a:r>
          </a:p>
        </p:txBody>
      </p:sp>
      <p:sp>
        <p:nvSpPr>
          <p:cNvPr id="3" name="Content Placeholder 2">
            <a:extLst>
              <a:ext uri="{FF2B5EF4-FFF2-40B4-BE49-F238E27FC236}">
                <a16:creationId xmlns:a16="http://schemas.microsoft.com/office/drawing/2014/main" id="{4E4E1F72-81D7-4676-B4A8-B3C3663D6965}"/>
              </a:ext>
            </a:extLst>
          </p:cNvPr>
          <p:cNvSpPr>
            <a:spLocks noGrp="1"/>
          </p:cNvSpPr>
          <p:nvPr>
            <p:ph idx="1"/>
          </p:nvPr>
        </p:nvSpPr>
        <p:spPr/>
        <p:txBody>
          <a:bodyPr/>
          <a:lstStyle/>
          <a:p>
            <a:pPr marL="0" indent="0">
              <a:buNone/>
            </a:pPr>
            <a:r>
              <a:rPr lang="nb-NO" dirty="0"/>
              <a:t>Hvis man skulle få behov for ekstra drivere kan man legge de til direkte inn i boot imaget ved å først laste de inn i WDS, deretter høyreklikke på boot image og adde driverne. Eksempel på dette kan være å legge til vmx3 drivere for å kunne bruke vmx3 nettverksadapter på client maskiner istedenfor E1000E.</a:t>
            </a:r>
          </a:p>
          <a:p>
            <a:pPr marL="0" indent="0">
              <a:buNone/>
            </a:pPr>
            <a:endParaRPr lang="nb-NO" dirty="0"/>
          </a:p>
          <a:p>
            <a:pPr marL="0" indent="0">
              <a:buNone/>
            </a:pPr>
            <a:r>
              <a:rPr lang="nb-NO" dirty="0"/>
              <a:t>Man kan hente drivere fra maskinen eller DVD</a:t>
            </a:r>
            <a:br>
              <a:rPr lang="nb-NO" dirty="0"/>
            </a:br>
            <a:r>
              <a:rPr lang="nb-NO" dirty="0"/>
              <a:t>ved å trykke add driver package og browse.</a:t>
            </a:r>
          </a:p>
          <a:p>
            <a:pPr marL="0" indent="0">
              <a:buNone/>
            </a:pPr>
            <a:endParaRPr lang="nb-NO" dirty="0"/>
          </a:p>
        </p:txBody>
      </p:sp>
      <p:pic>
        <p:nvPicPr>
          <p:cNvPr id="5" name="Picture 4" descr="Graphical user interface, text, application&#10;&#10;Description automatically generated">
            <a:extLst>
              <a:ext uri="{FF2B5EF4-FFF2-40B4-BE49-F238E27FC236}">
                <a16:creationId xmlns:a16="http://schemas.microsoft.com/office/drawing/2014/main" id="{4DDB6A1A-2897-4C34-87AD-F4151D7C5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965" y="2807576"/>
            <a:ext cx="4949786" cy="3371206"/>
          </a:xfrm>
          <a:prstGeom prst="rect">
            <a:avLst/>
          </a:prstGeom>
        </p:spPr>
      </p:pic>
    </p:spTree>
    <p:extLst>
      <p:ext uri="{BB962C8B-B14F-4D97-AF65-F5344CB8AC3E}">
        <p14:creationId xmlns:p14="http://schemas.microsoft.com/office/powerpoint/2010/main" val="198642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3A18-0A9D-4E6B-AB85-F52A7539D3DF}"/>
              </a:ext>
            </a:extLst>
          </p:cNvPr>
          <p:cNvSpPr>
            <a:spLocks noGrp="1"/>
          </p:cNvSpPr>
          <p:nvPr>
            <p:ph type="title"/>
          </p:nvPr>
        </p:nvSpPr>
        <p:spPr/>
        <p:txBody>
          <a:bodyPr/>
          <a:lstStyle/>
          <a:p>
            <a:r>
              <a:rPr lang="nb-NO" dirty="0"/>
              <a:t>WDS Golden image</a:t>
            </a:r>
          </a:p>
        </p:txBody>
      </p:sp>
      <p:sp>
        <p:nvSpPr>
          <p:cNvPr id="3" name="Content Placeholder 2">
            <a:extLst>
              <a:ext uri="{FF2B5EF4-FFF2-40B4-BE49-F238E27FC236}">
                <a16:creationId xmlns:a16="http://schemas.microsoft.com/office/drawing/2014/main" id="{2AF91448-FD0B-4A14-9E29-C6E4EAA90049}"/>
              </a:ext>
            </a:extLst>
          </p:cNvPr>
          <p:cNvSpPr>
            <a:spLocks noGrp="1"/>
          </p:cNvSpPr>
          <p:nvPr>
            <p:ph idx="1"/>
          </p:nvPr>
        </p:nvSpPr>
        <p:spPr/>
        <p:txBody>
          <a:bodyPr/>
          <a:lstStyle/>
          <a:p>
            <a:pPr marL="0" indent="0">
              <a:buNone/>
            </a:pPr>
            <a:r>
              <a:rPr lang="nb-NO" dirty="0"/>
              <a:t>Siste vi jobber med er å lage et såkalt «Golden Image».</a:t>
            </a:r>
          </a:p>
          <a:p>
            <a:pPr marL="0" indent="0">
              <a:buNone/>
            </a:pPr>
            <a:endParaRPr lang="nb-NO" dirty="0"/>
          </a:p>
          <a:p>
            <a:pPr marL="0" indent="0">
              <a:buNone/>
            </a:pPr>
            <a:r>
              <a:rPr lang="nb-NO" dirty="0"/>
              <a:t>Dette gjør vi ved å installere en Windows 10 klient, og forme den slik vi ønsker for våres domene. Det innebærer evt programmer, drivere, tillegg og updates som man ønsker at alle klienter har default. Når det er gjort gjennomfører man en sysprep av maskinen, og deretter skrur den av.</a:t>
            </a:r>
          </a:p>
          <a:p>
            <a:pPr marL="0" indent="0">
              <a:buNone/>
            </a:pPr>
            <a:endParaRPr lang="nb-NO" dirty="0"/>
          </a:p>
          <a:p>
            <a:pPr marL="0" indent="0">
              <a:buNone/>
            </a:pPr>
            <a:r>
              <a:rPr lang="nb-NO" dirty="0"/>
              <a:t>Hvis man da lager et Capture Image på WDS, og legger det til som mulig boot image – så kan man starte den syspreppede maskinen inn i nettverksboot, kjøre capture image, lage et bilde av maskinen og laste det direkte opp til WDS.</a:t>
            </a:r>
          </a:p>
        </p:txBody>
      </p:sp>
    </p:spTree>
    <p:extLst>
      <p:ext uri="{BB962C8B-B14F-4D97-AF65-F5344CB8AC3E}">
        <p14:creationId xmlns:p14="http://schemas.microsoft.com/office/powerpoint/2010/main" val="369831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BCDA-C848-422F-8B2A-D6BD6963C823}"/>
              </a:ext>
            </a:extLst>
          </p:cNvPr>
          <p:cNvSpPr>
            <a:spLocks noGrp="1"/>
          </p:cNvSpPr>
          <p:nvPr>
            <p:ph type="title"/>
          </p:nvPr>
        </p:nvSpPr>
        <p:spPr/>
        <p:txBody>
          <a:bodyPr/>
          <a:lstStyle/>
          <a:p>
            <a:r>
              <a:rPr lang="nb-NO" dirty="0"/>
              <a:t>Windows deployment services</a:t>
            </a:r>
          </a:p>
        </p:txBody>
      </p:sp>
      <p:sp>
        <p:nvSpPr>
          <p:cNvPr id="3" name="Content Placeholder 2">
            <a:extLst>
              <a:ext uri="{FF2B5EF4-FFF2-40B4-BE49-F238E27FC236}">
                <a16:creationId xmlns:a16="http://schemas.microsoft.com/office/drawing/2014/main" id="{9A7A0A51-1C9A-41A5-97A4-38CDF6B7252C}"/>
              </a:ext>
            </a:extLst>
          </p:cNvPr>
          <p:cNvSpPr>
            <a:spLocks noGrp="1"/>
          </p:cNvSpPr>
          <p:nvPr>
            <p:ph idx="1"/>
          </p:nvPr>
        </p:nvSpPr>
        <p:spPr/>
        <p:txBody>
          <a:bodyPr/>
          <a:lstStyle/>
          <a:p>
            <a:pPr marL="0" indent="0">
              <a:buNone/>
            </a:pPr>
            <a:r>
              <a:rPr lang="nb-NO" dirty="0"/>
              <a:t>Vi har snakket om WDS i Windows Client, så nå er det på tide å ta en titt på denne rollen.</a:t>
            </a:r>
          </a:p>
          <a:p>
            <a:pPr marL="0" indent="0">
              <a:buNone/>
            </a:pPr>
            <a:endParaRPr lang="nb-NO" dirty="0"/>
          </a:p>
          <a:p>
            <a:pPr marL="0" indent="0">
              <a:buNone/>
            </a:pPr>
            <a:r>
              <a:rPr lang="nb-NO" dirty="0"/>
              <a:t>Vi installerer en ny server i den hensikt å installere WDS rollen på den.</a:t>
            </a:r>
          </a:p>
          <a:p>
            <a:pPr marL="0" indent="0">
              <a:buNone/>
            </a:pPr>
            <a:endParaRPr lang="nb-NO" dirty="0"/>
          </a:p>
          <a:p>
            <a:pPr marL="0" indent="0">
              <a:buNone/>
            </a:pPr>
            <a:endParaRPr lang="nb-NO" i="1" dirty="0"/>
          </a:p>
          <a:p>
            <a:pPr marL="0" indent="0">
              <a:buNone/>
            </a:pPr>
            <a:r>
              <a:rPr lang="nb-NO" dirty="0"/>
              <a:t>Vi starter med å sette opp en ny serverVM. Hardware på denne VMen kan være veldig lik den vi brukte på DC, men jeg anbefaler på det sterkeste enten en ekstra disk – eller en større primærdisk som kan partisjoneres.</a:t>
            </a:r>
          </a:p>
          <a:p>
            <a:pPr marL="0" indent="0">
              <a:buNone/>
            </a:pPr>
            <a:endParaRPr lang="nb-NO" dirty="0"/>
          </a:p>
          <a:p>
            <a:pPr marL="0" indent="0">
              <a:buNone/>
            </a:pPr>
            <a:r>
              <a:rPr lang="nb-NO" dirty="0"/>
              <a:t>Det er best å ha WDS sitt share på sin egen disk.</a:t>
            </a:r>
          </a:p>
        </p:txBody>
      </p:sp>
    </p:spTree>
    <p:extLst>
      <p:ext uri="{BB962C8B-B14F-4D97-AF65-F5344CB8AC3E}">
        <p14:creationId xmlns:p14="http://schemas.microsoft.com/office/powerpoint/2010/main" val="108845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4DDBBE-7DBE-AAB8-B726-E9219E70B5F6}"/>
              </a:ext>
            </a:extLst>
          </p:cNvPr>
          <p:cNvSpPr>
            <a:spLocks noGrp="1"/>
          </p:cNvSpPr>
          <p:nvPr>
            <p:ph type="title"/>
          </p:nvPr>
        </p:nvSpPr>
        <p:spPr/>
        <p:txBody>
          <a:bodyPr/>
          <a:lstStyle/>
          <a:p>
            <a:r>
              <a:rPr lang="nb-NO" dirty="0" err="1"/>
              <a:t>Preboot</a:t>
            </a:r>
            <a:r>
              <a:rPr lang="nb-NO" dirty="0"/>
              <a:t> </a:t>
            </a:r>
            <a:r>
              <a:rPr lang="nb-NO" dirty="0" err="1"/>
              <a:t>execution</a:t>
            </a:r>
            <a:r>
              <a:rPr lang="nb-NO" dirty="0"/>
              <a:t> </a:t>
            </a:r>
            <a:r>
              <a:rPr lang="nb-NO" dirty="0" err="1"/>
              <a:t>environment</a:t>
            </a:r>
            <a:r>
              <a:rPr lang="nb-NO" dirty="0"/>
              <a:t> (PXE)</a:t>
            </a:r>
          </a:p>
        </p:txBody>
      </p:sp>
      <p:sp>
        <p:nvSpPr>
          <p:cNvPr id="3" name="Plassholder for innhold 2">
            <a:extLst>
              <a:ext uri="{FF2B5EF4-FFF2-40B4-BE49-F238E27FC236}">
                <a16:creationId xmlns:a16="http://schemas.microsoft.com/office/drawing/2014/main" id="{CE557C8E-AC52-B3A4-1FD1-11274182C692}"/>
              </a:ext>
            </a:extLst>
          </p:cNvPr>
          <p:cNvSpPr>
            <a:spLocks noGrp="1"/>
          </p:cNvSpPr>
          <p:nvPr>
            <p:ph idx="1"/>
          </p:nvPr>
        </p:nvSpPr>
        <p:spPr/>
        <p:txBody>
          <a:bodyPr/>
          <a:lstStyle/>
          <a:p>
            <a:r>
              <a:rPr lang="nb-NO" dirty="0"/>
              <a:t>Uttales </a:t>
            </a:r>
            <a:r>
              <a:rPr lang="nb-NO" dirty="0" err="1"/>
              <a:t>pixie</a:t>
            </a:r>
            <a:endParaRPr lang="nb-NO" dirty="0"/>
          </a:p>
          <a:p>
            <a:endParaRPr lang="nb-NO" dirty="0"/>
          </a:p>
          <a:p>
            <a:r>
              <a:rPr lang="nb-NO" dirty="0"/>
              <a:t>Lar oss </a:t>
            </a:r>
            <a:r>
              <a:rPr lang="nb-NO" dirty="0" err="1"/>
              <a:t>boote</a:t>
            </a:r>
            <a:r>
              <a:rPr lang="nb-NO" dirty="0"/>
              <a:t> en maskin med software levert over nettverket (på samme måte som om vi </a:t>
            </a:r>
            <a:r>
              <a:rPr lang="nb-NO" dirty="0" err="1"/>
              <a:t>booter</a:t>
            </a:r>
            <a:r>
              <a:rPr lang="nb-NO" dirty="0"/>
              <a:t> fra en DVD eller fra harddisken)</a:t>
            </a:r>
          </a:p>
          <a:p>
            <a:endParaRPr lang="nb-NO" dirty="0"/>
          </a:p>
          <a:p>
            <a:r>
              <a:rPr lang="nb-NO" dirty="0"/>
              <a:t>Krever at nettverkskortet støtter PXE (det gjør «alle»)</a:t>
            </a:r>
          </a:p>
          <a:p>
            <a:endParaRPr lang="nb-NO" dirty="0"/>
          </a:p>
          <a:p>
            <a:r>
              <a:rPr lang="nb-NO" dirty="0"/>
              <a:t>Trivial File Transfer </a:t>
            </a:r>
            <a:r>
              <a:rPr lang="nb-NO" dirty="0" err="1"/>
              <a:t>Protocol</a:t>
            </a:r>
            <a:r>
              <a:rPr lang="nb-NO" dirty="0"/>
              <a:t> (TFTP) brukes til å overføre imaget</a:t>
            </a:r>
          </a:p>
          <a:p>
            <a:endParaRPr lang="nb-NO" dirty="0"/>
          </a:p>
          <a:p>
            <a:r>
              <a:rPr lang="nb-NO" dirty="0"/>
              <a:t>Bruker en egen type DHCP for å få :</a:t>
            </a:r>
          </a:p>
          <a:p>
            <a:pPr lvl="1"/>
            <a:r>
              <a:rPr lang="nb-NO" dirty="0"/>
              <a:t>IP konfigurasjon</a:t>
            </a:r>
          </a:p>
          <a:p>
            <a:pPr lvl="1"/>
            <a:r>
              <a:rPr lang="nb-NO" dirty="0"/>
              <a:t>IP til TFTP serveren</a:t>
            </a:r>
          </a:p>
        </p:txBody>
      </p:sp>
    </p:spTree>
    <p:extLst>
      <p:ext uri="{BB962C8B-B14F-4D97-AF65-F5344CB8AC3E}">
        <p14:creationId xmlns:p14="http://schemas.microsoft.com/office/powerpoint/2010/main" val="243177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28BA21A-A1C1-B680-861F-4DA646F67A0F}"/>
              </a:ext>
            </a:extLst>
          </p:cNvPr>
          <p:cNvSpPr>
            <a:spLocks noGrp="1"/>
          </p:cNvSpPr>
          <p:nvPr>
            <p:ph type="title"/>
          </p:nvPr>
        </p:nvSpPr>
        <p:spPr/>
        <p:txBody>
          <a:bodyPr/>
          <a:lstStyle/>
          <a:p>
            <a:r>
              <a:rPr lang="nb-NO" dirty="0"/>
              <a:t>Image filer</a:t>
            </a:r>
          </a:p>
        </p:txBody>
      </p:sp>
      <p:sp>
        <p:nvSpPr>
          <p:cNvPr id="3" name="Plassholder for innhold 2">
            <a:extLst>
              <a:ext uri="{FF2B5EF4-FFF2-40B4-BE49-F238E27FC236}">
                <a16:creationId xmlns:a16="http://schemas.microsoft.com/office/drawing/2014/main" id="{45CCB628-AB38-F0A3-2F8C-86DB17EF938B}"/>
              </a:ext>
            </a:extLst>
          </p:cNvPr>
          <p:cNvSpPr>
            <a:spLocks noGrp="1"/>
          </p:cNvSpPr>
          <p:nvPr>
            <p:ph idx="1"/>
          </p:nvPr>
        </p:nvSpPr>
        <p:spPr/>
        <p:txBody>
          <a:bodyPr/>
          <a:lstStyle/>
          <a:p>
            <a:r>
              <a:rPr lang="nb-NO" dirty="0"/>
              <a:t>Filer som inneholder filsystem med andre filer</a:t>
            </a:r>
            <a:br>
              <a:rPr lang="nb-NO" dirty="0"/>
            </a:br>
            <a:endParaRPr lang="nb-NO" dirty="0"/>
          </a:p>
          <a:p>
            <a:r>
              <a:rPr lang="nb-NO" dirty="0"/>
              <a:t>F. eks er ISO filer tilsvarende en CD/DVD</a:t>
            </a:r>
            <a:br>
              <a:rPr lang="nb-NO" dirty="0"/>
            </a:br>
            <a:endParaRPr lang="nb-NO" dirty="0"/>
          </a:p>
          <a:p>
            <a:r>
              <a:rPr lang="nb-NO" dirty="0"/>
              <a:t>Imagefilene vi bruker i en Windows installasjon er WIM (Windows </a:t>
            </a:r>
            <a:r>
              <a:rPr lang="nb-NO" dirty="0" err="1"/>
              <a:t>Imaging</a:t>
            </a:r>
            <a:r>
              <a:rPr lang="nb-NO" dirty="0"/>
              <a:t> Format)</a:t>
            </a:r>
            <a:br>
              <a:rPr lang="nb-NO" dirty="0"/>
            </a:br>
            <a:endParaRPr lang="nb-NO" dirty="0"/>
          </a:p>
          <a:p>
            <a:r>
              <a:rPr lang="nb-NO" dirty="0"/>
              <a:t>BOOT.WIM inneholder bl. a. Windows PE og brukes til første del av installasjonen</a:t>
            </a:r>
          </a:p>
          <a:p>
            <a:endParaRPr lang="nb-NO" dirty="0"/>
          </a:p>
          <a:p>
            <a:r>
              <a:rPr lang="nb-NO" dirty="0"/>
              <a:t>INSTALL.WIM inneholder de fleste driverne og andre program i Windows</a:t>
            </a:r>
          </a:p>
          <a:p>
            <a:endParaRPr lang="nb-NO" dirty="0"/>
          </a:p>
          <a:p>
            <a:r>
              <a:rPr lang="nb-NO" dirty="0"/>
              <a:t>Begge to ligger på Windows ISO, under «</a:t>
            </a:r>
            <a:r>
              <a:rPr lang="nb-NO" dirty="0" err="1"/>
              <a:t>sources</a:t>
            </a:r>
            <a:r>
              <a:rPr lang="nb-NO" dirty="0"/>
              <a:t>»</a:t>
            </a:r>
          </a:p>
        </p:txBody>
      </p:sp>
    </p:spTree>
    <p:extLst>
      <p:ext uri="{BB962C8B-B14F-4D97-AF65-F5344CB8AC3E}">
        <p14:creationId xmlns:p14="http://schemas.microsoft.com/office/powerpoint/2010/main" val="39505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8CE9-9CD6-43AF-8BBB-09F9FDE97E6C}"/>
              </a:ext>
            </a:extLst>
          </p:cNvPr>
          <p:cNvSpPr>
            <a:spLocks noGrp="1"/>
          </p:cNvSpPr>
          <p:nvPr>
            <p:ph type="title"/>
          </p:nvPr>
        </p:nvSpPr>
        <p:spPr/>
        <p:txBody>
          <a:bodyPr/>
          <a:lstStyle/>
          <a:p>
            <a:r>
              <a:rPr lang="nb-NO" dirty="0"/>
              <a:t>Pre-role installation</a:t>
            </a:r>
          </a:p>
        </p:txBody>
      </p:sp>
      <p:sp>
        <p:nvSpPr>
          <p:cNvPr id="3" name="Content Placeholder 2">
            <a:extLst>
              <a:ext uri="{FF2B5EF4-FFF2-40B4-BE49-F238E27FC236}">
                <a16:creationId xmlns:a16="http://schemas.microsoft.com/office/drawing/2014/main" id="{9A86640B-3478-4941-9052-B973B73A8299}"/>
              </a:ext>
            </a:extLst>
          </p:cNvPr>
          <p:cNvSpPr>
            <a:spLocks noGrp="1"/>
          </p:cNvSpPr>
          <p:nvPr>
            <p:ph idx="1"/>
          </p:nvPr>
        </p:nvSpPr>
        <p:spPr/>
        <p:txBody>
          <a:bodyPr/>
          <a:lstStyle/>
          <a:p>
            <a:pPr marL="0" indent="0">
              <a:buNone/>
            </a:pPr>
            <a:r>
              <a:rPr lang="nb-NO" dirty="0"/>
              <a:t>Før vi installerer rollen gjør vi de samme forberedelsene som DC, men noen få forskjeller.</a:t>
            </a:r>
          </a:p>
          <a:p>
            <a:pPr marL="0" indent="0">
              <a:buNone/>
            </a:pPr>
            <a:endParaRPr lang="nb-NO" dirty="0"/>
          </a:p>
          <a:p>
            <a:pPr marL="0" indent="0">
              <a:buNone/>
            </a:pPr>
            <a:r>
              <a:rPr lang="nb-NO" dirty="0"/>
              <a:t>Jeg setter fast IP, Oppdaterer Windows Server, setter ett egnet hostnavn og installerer VMware tools. I tillegg melder vi serveren inn i domenet. Dette fordi vi har tenkt til å bruke WDS som AD integrert.</a:t>
            </a:r>
          </a:p>
        </p:txBody>
      </p:sp>
    </p:spTree>
    <p:extLst>
      <p:ext uri="{BB962C8B-B14F-4D97-AF65-F5344CB8AC3E}">
        <p14:creationId xmlns:p14="http://schemas.microsoft.com/office/powerpoint/2010/main" val="397710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1930-99A3-48ED-ACF3-B0A65306E640}"/>
              </a:ext>
            </a:extLst>
          </p:cNvPr>
          <p:cNvSpPr>
            <a:spLocks noGrp="1"/>
          </p:cNvSpPr>
          <p:nvPr>
            <p:ph type="title"/>
          </p:nvPr>
        </p:nvSpPr>
        <p:spPr/>
        <p:txBody>
          <a:bodyPr/>
          <a:lstStyle/>
          <a:p>
            <a:r>
              <a:rPr lang="nb-NO" dirty="0"/>
              <a:t>WDS</a:t>
            </a:r>
          </a:p>
        </p:txBody>
      </p:sp>
      <p:sp>
        <p:nvSpPr>
          <p:cNvPr id="3" name="Content Placeholder 2">
            <a:extLst>
              <a:ext uri="{FF2B5EF4-FFF2-40B4-BE49-F238E27FC236}">
                <a16:creationId xmlns:a16="http://schemas.microsoft.com/office/drawing/2014/main" id="{6DAD2C35-30B7-4332-AB0F-5A986449CC1C}"/>
              </a:ext>
            </a:extLst>
          </p:cNvPr>
          <p:cNvSpPr>
            <a:spLocks noGrp="1"/>
          </p:cNvSpPr>
          <p:nvPr>
            <p:ph idx="1"/>
          </p:nvPr>
        </p:nvSpPr>
        <p:spPr/>
        <p:txBody>
          <a:bodyPr/>
          <a:lstStyle/>
          <a:p>
            <a:pPr marL="0" indent="0">
              <a:buNone/>
            </a:pPr>
            <a:r>
              <a:rPr lang="nb-NO" dirty="0"/>
              <a:t>WDS brukes til deployering av operativsystem over nettverk. Det kan være helt standardiserte klienter og servere, eller spesielle images håndlaget til våres miljø.</a:t>
            </a:r>
          </a:p>
          <a:p>
            <a:pPr marL="0" indent="0">
              <a:buNone/>
            </a:pPr>
            <a:endParaRPr lang="nb-NO" dirty="0"/>
          </a:p>
          <a:p>
            <a:pPr marL="0" indent="0">
              <a:buNone/>
            </a:pPr>
            <a:r>
              <a:rPr lang="nb-NO" dirty="0"/>
              <a:t>Når vi installerer en standard AD integrert WDS rolle har vi noen forhåndskrav som må være oppfylt. </a:t>
            </a:r>
          </a:p>
          <a:p>
            <a:pPr marL="0" indent="0">
              <a:buNone/>
            </a:pPr>
            <a:endParaRPr lang="nb-NO" dirty="0"/>
          </a:p>
          <a:p>
            <a:pPr marL="0" indent="0">
              <a:buNone/>
            </a:pPr>
            <a:r>
              <a:rPr lang="nb-NO" dirty="0"/>
              <a:t>Maskinen må være meldt inn i et Active Directory Domain, det må eksistere en DHCP server på nettverket og en DNS.</a:t>
            </a:r>
          </a:p>
          <a:p>
            <a:pPr marL="0" indent="0">
              <a:buNone/>
            </a:pPr>
            <a:endParaRPr lang="nb-NO" dirty="0"/>
          </a:p>
          <a:p>
            <a:pPr marL="0" indent="0">
              <a:buNone/>
            </a:pPr>
            <a:r>
              <a:rPr lang="nb-NO" dirty="0"/>
              <a:t>I tillegg må WDS maskinen ha en NTFS partisjon, noe som er vanlig for oss.</a:t>
            </a:r>
          </a:p>
          <a:p>
            <a:pPr marL="0" indent="0">
              <a:buNone/>
            </a:pPr>
            <a:endParaRPr lang="nb-NO" dirty="0"/>
          </a:p>
          <a:p>
            <a:pPr marL="0" indent="0">
              <a:buNone/>
            </a:pPr>
            <a:r>
              <a:rPr lang="nb-NO" dirty="0"/>
              <a:t>DHCP server og DNS trenger ikke være installert på samme maskin som WDS.</a:t>
            </a:r>
          </a:p>
        </p:txBody>
      </p:sp>
    </p:spTree>
    <p:extLst>
      <p:ext uri="{BB962C8B-B14F-4D97-AF65-F5344CB8AC3E}">
        <p14:creationId xmlns:p14="http://schemas.microsoft.com/office/powerpoint/2010/main" val="31054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16A6-6188-43E6-9D52-221860E8EDC5}"/>
              </a:ext>
            </a:extLst>
          </p:cNvPr>
          <p:cNvSpPr>
            <a:spLocks noGrp="1"/>
          </p:cNvSpPr>
          <p:nvPr>
            <p:ph type="title"/>
          </p:nvPr>
        </p:nvSpPr>
        <p:spPr/>
        <p:txBody>
          <a:bodyPr/>
          <a:lstStyle/>
          <a:p>
            <a:r>
              <a:rPr lang="nb-NO" dirty="0"/>
              <a:t>Wds installasjon</a:t>
            </a:r>
          </a:p>
        </p:txBody>
      </p:sp>
      <p:sp>
        <p:nvSpPr>
          <p:cNvPr id="3" name="Content Placeholder 2">
            <a:extLst>
              <a:ext uri="{FF2B5EF4-FFF2-40B4-BE49-F238E27FC236}">
                <a16:creationId xmlns:a16="http://schemas.microsoft.com/office/drawing/2014/main" id="{1C82ECB3-7510-4272-8D37-A1F4EE2E1C6E}"/>
              </a:ext>
            </a:extLst>
          </p:cNvPr>
          <p:cNvSpPr>
            <a:spLocks noGrp="1"/>
          </p:cNvSpPr>
          <p:nvPr>
            <p:ph idx="1"/>
          </p:nvPr>
        </p:nvSpPr>
        <p:spPr/>
        <p:txBody>
          <a:bodyPr/>
          <a:lstStyle/>
          <a:p>
            <a:pPr marL="0" indent="0">
              <a:buNone/>
            </a:pPr>
            <a:r>
              <a:rPr lang="nb-NO" dirty="0"/>
              <a:t>For å installere WDS rollen bruker vi den vanlige Add Roles and Features knappen i Server Manager. Under Role Services må vi velge både WDS rollen og Transport server.</a:t>
            </a:r>
          </a:p>
        </p:txBody>
      </p:sp>
      <p:pic>
        <p:nvPicPr>
          <p:cNvPr id="5" name="Picture 4" descr="Graphical user interface, text, application&#10;&#10;Description automatically generated">
            <a:extLst>
              <a:ext uri="{FF2B5EF4-FFF2-40B4-BE49-F238E27FC236}">
                <a16:creationId xmlns:a16="http://schemas.microsoft.com/office/drawing/2014/main" id="{2F964347-0D2F-40CD-82AF-0050BFD84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58" y="2998741"/>
            <a:ext cx="4296019" cy="305458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43030BE-2633-4F46-8EF1-BB557C2E7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223" y="2979122"/>
            <a:ext cx="4317588" cy="3070651"/>
          </a:xfrm>
          <a:prstGeom prst="rect">
            <a:avLst/>
          </a:prstGeom>
        </p:spPr>
      </p:pic>
      <p:grpSp>
        <p:nvGrpSpPr>
          <p:cNvPr id="10" name="Group 9">
            <a:extLst>
              <a:ext uri="{FF2B5EF4-FFF2-40B4-BE49-F238E27FC236}">
                <a16:creationId xmlns:a16="http://schemas.microsoft.com/office/drawing/2014/main" id="{8708C606-3221-43D8-8265-0E96F472D18B}"/>
              </a:ext>
            </a:extLst>
          </p:cNvPr>
          <p:cNvGrpSpPr/>
          <p:nvPr/>
        </p:nvGrpSpPr>
        <p:grpSpPr>
          <a:xfrm>
            <a:off x="3597753" y="2627701"/>
            <a:ext cx="3606480" cy="258840"/>
            <a:chOff x="3597753" y="2627701"/>
            <a:chExt cx="3606480" cy="25884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88A4C1D-FF03-4742-9AB5-B1D84F9FE5C5}"/>
                    </a:ext>
                  </a:extLst>
                </p14:cNvPr>
                <p14:cNvContentPartPr/>
                <p14:nvPr/>
              </p14:nvContentPartPr>
              <p14:xfrm>
                <a:off x="3597753" y="2627701"/>
                <a:ext cx="3515760" cy="258840"/>
              </p14:xfrm>
            </p:contentPart>
          </mc:Choice>
          <mc:Fallback xmlns="">
            <p:pic>
              <p:nvPicPr>
                <p:cNvPr id="8" name="Ink 7">
                  <a:extLst>
                    <a:ext uri="{FF2B5EF4-FFF2-40B4-BE49-F238E27FC236}">
                      <a16:creationId xmlns:a16="http://schemas.microsoft.com/office/drawing/2014/main" id="{588A4C1D-FF03-4742-9AB5-B1D84F9FE5C5}"/>
                    </a:ext>
                  </a:extLst>
                </p:cNvPr>
                <p:cNvPicPr/>
                <p:nvPr/>
              </p:nvPicPr>
              <p:blipFill>
                <a:blip r:embed="rId5"/>
                <a:stretch>
                  <a:fillRect/>
                </a:stretch>
              </p:blipFill>
              <p:spPr>
                <a:xfrm>
                  <a:off x="3588753" y="2619061"/>
                  <a:ext cx="35334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733567D-010F-49B9-98EE-B8F8A000F95C}"/>
                    </a:ext>
                  </a:extLst>
                </p14:cNvPr>
                <p14:cNvContentPartPr/>
                <p14:nvPr/>
              </p14:nvContentPartPr>
              <p14:xfrm>
                <a:off x="6925953" y="2659381"/>
                <a:ext cx="278280" cy="210240"/>
              </p14:xfrm>
            </p:contentPart>
          </mc:Choice>
          <mc:Fallback xmlns="">
            <p:pic>
              <p:nvPicPr>
                <p:cNvPr id="9" name="Ink 8">
                  <a:extLst>
                    <a:ext uri="{FF2B5EF4-FFF2-40B4-BE49-F238E27FC236}">
                      <a16:creationId xmlns:a16="http://schemas.microsoft.com/office/drawing/2014/main" id="{D733567D-010F-49B9-98EE-B8F8A000F95C}"/>
                    </a:ext>
                  </a:extLst>
                </p:cNvPr>
                <p:cNvPicPr/>
                <p:nvPr/>
              </p:nvPicPr>
              <p:blipFill>
                <a:blip r:embed="rId7"/>
                <a:stretch>
                  <a:fillRect/>
                </a:stretch>
              </p:blipFill>
              <p:spPr>
                <a:xfrm>
                  <a:off x="6916953" y="2650381"/>
                  <a:ext cx="295920" cy="227880"/>
                </a:xfrm>
                <a:prstGeom prst="rect">
                  <a:avLst/>
                </a:prstGeom>
              </p:spPr>
            </p:pic>
          </mc:Fallback>
        </mc:AlternateContent>
      </p:grpSp>
    </p:spTree>
    <p:extLst>
      <p:ext uri="{BB962C8B-B14F-4D97-AF65-F5344CB8AC3E}">
        <p14:creationId xmlns:p14="http://schemas.microsoft.com/office/powerpoint/2010/main" val="301428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CDEC-6E9A-4EEE-9442-C6A3E13CD579}"/>
              </a:ext>
            </a:extLst>
          </p:cNvPr>
          <p:cNvSpPr>
            <a:spLocks noGrp="1"/>
          </p:cNvSpPr>
          <p:nvPr>
            <p:ph type="title"/>
          </p:nvPr>
        </p:nvSpPr>
        <p:spPr/>
        <p:txBody>
          <a:bodyPr/>
          <a:lstStyle/>
          <a:p>
            <a:r>
              <a:rPr lang="nb-NO" dirty="0"/>
              <a:t>WDS konfigurasjon</a:t>
            </a:r>
          </a:p>
        </p:txBody>
      </p:sp>
      <p:sp>
        <p:nvSpPr>
          <p:cNvPr id="3" name="Content Placeholder 2">
            <a:extLst>
              <a:ext uri="{FF2B5EF4-FFF2-40B4-BE49-F238E27FC236}">
                <a16:creationId xmlns:a16="http://schemas.microsoft.com/office/drawing/2014/main" id="{7C9ADADE-817E-494A-ABDA-3C58806FFBFE}"/>
              </a:ext>
            </a:extLst>
          </p:cNvPr>
          <p:cNvSpPr>
            <a:spLocks noGrp="1"/>
          </p:cNvSpPr>
          <p:nvPr>
            <p:ph idx="1"/>
          </p:nvPr>
        </p:nvSpPr>
        <p:spPr/>
        <p:txBody>
          <a:bodyPr/>
          <a:lstStyle/>
          <a:p>
            <a:pPr marL="0" indent="0">
              <a:buNone/>
            </a:pPr>
            <a:r>
              <a:rPr lang="nb-NO" dirty="0"/>
              <a:t>Etter installasjon må WDS server konfigureres. Config vil igjen minne oss på hvilke requirements som må være på plass for funksjon.</a:t>
            </a:r>
          </a:p>
        </p:txBody>
      </p:sp>
      <p:pic>
        <p:nvPicPr>
          <p:cNvPr id="8" name="Picture 7" descr="Graphical user interface, text, application, email&#10;&#10;Description automatically generated">
            <a:extLst>
              <a:ext uri="{FF2B5EF4-FFF2-40B4-BE49-F238E27FC236}">
                <a16:creationId xmlns:a16="http://schemas.microsoft.com/office/drawing/2014/main" id="{A62FDB8F-2142-4DD6-82BF-27D187DA1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76" y="2161520"/>
            <a:ext cx="5731539" cy="3917997"/>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CCBA5954-1233-4CB7-B764-F1BFF469D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459" y="2166384"/>
            <a:ext cx="4938034" cy="3917230"/>
          </a:xfrm>
          <a:prstGeom prst="rect">
            <a:avLst/>
          </a:prstGeom>
        </p:spPr>
      </p:pic>
    </p:spTree>
    <p:extLst>
      <p:ext uri="{BB962C8B-B14F-4D97-AF65-F5344CB8AC3E}">
        <p14:creationId xmlns:p14="http://schemas.microsoft.com/office/powerpoint/2010/main" val="329782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DFD-05C2-499A-989A-5A9D0AB51737}"/>
              </a:ext>
            </a:extLst>
          </p:cNvPr>
          <p:cNvSpPr>
            <a:spLocks noGrp="1"/>
          </p:cNvSpPr>
          <p:nvPr>
            <p:ph type="title"/>
          </p:nvPr>
        </p:nvSpPr>
        <p:spPr/>
        <p:txBody>
          <a:bodyPr/>
          <a:lstStyle/>
          <a:p>
            <a:r>
              <a:rPr lang="nb-NO" dirty="0"/>
              <a:t>Wds konfigurasjon</a:t>
            </a:r>
          </a:p>
        </p:txBody>
      </p:sp>
      <p:sp>
        <p:nvSpPr>
          <p:cNvPr id="3" name="Content Placeholder 2">
            <a:extLst>
              <a:ext uri="{FF2B5EF4-FFF2-40B4-BE49-F238E27FC236}">
                <a16:creationId xmlns:a16="http://schemas.microsoft.com/office/drawing/2014/main" id="{77CE5D2A-E14C-47DA-BD5F-124DD7A8A368}"/>
              </a:ext>
            </a:extLst>
          </p:cNvPr>
          <p:cNvSpPr>
            <a:spLocks noGrp="1"/>
          </p:cNvSpPr>
          <p:nvPr>
            <p:ph idx="1"/>
          </p:nvPr>
        </p:nvSpPr>
        <p:spPr/>
        <p:txBody>
          <a:bodyPr/>
          <a:lstStyle/>
          <a:p>
            <a:pPr marL="0" indent="0">
              <a:buNone/>
            </a:pPr>
            <a:r>
              <a:rPr lang="nb-NO" dirty="0"/>
              <a:t>Vi velger å AD integrere våres WDS server. Dette vil skape godt grunnlag for automatisering av installasjon av clienter.</a:t>
            </a:r>
          </a:p>
          <a:p>
            <a:pPr marL="0" indent="0">
              <a:buNone/>
            </a:pPr>
            <a:endParaRPr lang="nb-NO" dirty="0"/>
          </a:p>
          <a:p>
            <a:pPr marL="0" indent="0">
              <a:buNone/>
            </a:pPr>
            <a:r>
              <a:rPr lang="nb-NO" dirty="0"/>
              <a:t>Det er også mulig å holde WDSen utenfor,</a:t>
            </a:r>
            <a:br>
              <a:rPr lang="nb-NO" dirty="0"/>
            </a:br>
            <a:r>
              <a:rPr lang="nb-NO" dirty="0"/>
              <a:t>det vil begrense litt hvilke funksjoner man kan</a:t>
            </a:r>
            <a:br>
              <a:rPr lang="nb-NO" dirty="0"/>
            </a:br>
            <a:r>
              <a:rPr lang="nb-NO" dirty="0"/>
              <a:t>bruke.</a:t>
            </a:r>
          </a:p>
        </p:txBody>
      </p:sp>
      <p:pic>
        <p:nvPicPr>
          <p:cNvPr id="9" name="Picture 8" descr="Graphical user interface, text, application&#10;&#10;Description automatically generated">
            <a:extLst>
              <a:ext uri="{FF2B5EF4-FFF2-40B4-BE49-F238E27FC236}">
                <a16:creationId xmlns:a16="http://schemas.microsoft.com/office/drawing/2014/main" id="{9E5B2E2A-02DA-4B15-B1F3-351BC6E57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926" y="2205317"/>
            <a:ext cx="4801490" cy="3811994"/>
          </a:xfrm>
          <a:prstGeom prst="rect">
            <a:avLst/>
          </a:prstGeom>
        </p:spPr>
      </p:pic>
    </p:spTree>
    <p:extLst>
      <p:ext uri="{BB962C8B-B14F-4D97-AF65-F5344CB8AC3E}">
        <p14:creationId xmlns:p14="http://schemas.microsoft.com/office/powerpoint/2010/main" val="639479908"/>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1408</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19</vt:i4>
      </vt:variant>
    </vt:vector>
  </HeadingPairs>
  <TitlesOfParts>
    <vt:vector size="22" baseType="lpstr">
      <vt:lpstr>Arial</vt:lpstr>
      <vt:lpstr>Calibri</vt:lpstr>
      <vt:lpstr>Kantoorthema</vt:lpstr>
      <vt:lpstr>wds</vt:lpstr>
      <vt:lpstr>Windows deployment services</vt:lpstr>
      <vt:lpstr>Preboot execution environment (PXE)</vt:lpstr>
      <vt:lpstr>Image filer</vt:lpstr>
      <vt:lpstr>Pre-role installation</vt:lpstr>
      <vt:lpstr>WDS</vt:lpstr>
      <vt:lpstr>Wds installasjon</vt:lpstr>
      <vt:lpstr>WDS konfigurasjon</vt:lpstr>
      <vt:lpstr>Wds konfigurasjon</vt:lpstr>
      <vt:lpstr>Wds konfigurasjon</vt:lpstr>
      <vt:lpstr>WDS Konfigurasjon</vt:lpstr>
      <vt:lpstr>Wds Properties</vt:lpstr>
      <vt:lpstr>WDS properties</vt:lpstr>
      <vt:lpstr>WDS Properties</vt:lpstr>
      <vt:lpstr>Wds properties</vt:lpstr>
      <vt:lpstr>Wds properties</vt:lpstr>
      <vt:lpstr>WDS images</vt:lpstr>
      <vt:lpstr>WDS Drivere</vt:lpstr>
      <vt:lpstr>WDS Golden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wds</dc:title>
  <dc:creator>Bergfall, Morten</dc:creator>
  <cp:lastModifiedBy>Bergfall, Morten</cp:lastModifiedBy>
  <cp:revision>1</cp:revision>
  <dcterms:created xsi:type="dcterms:W3CDTF">2023-01-31T09:30:02Z</dcterms:created>
  <dcterms:modified xsi:type="dcterms:W3CDTF">2023-02-01T09:41:01Z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2023-01-31T16:09:18Z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a1dd98c3-8864-40aa-a16d-b5d9b1dbf0cd</vt:lpwstr>
  </property>
  <property fmtid="{D5CDD505-2E9C-101B-9397-08002B2CF9AE}" pid="8" name="MSIP_Label_ce5dff0f-8f2b-4675-8791-acbc2e5505d9_ContentBits">
    <vt:lpwstr>0</vt:lpwstr>
  </property>
</Properties>
</file>