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5" r:id="rId17"/>
    <p:sldId id="278" r:id="rId18"/>
    <p:sldId id="270" r:id="rId19"/>
    <p:sldId id="271" r:id="rId20"/>
    <p:sldId id="276" r:id="rId21"/>
    <p:sldId id="272" r:id="rId22"/>
    <p:sldId id="277"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257"/>
            <p14:sldId id="258"/>
            <p14:sldId id="259"/>
            <p14:sldId id="260"/>
            <p14:sldId id="261"/>
            <p14:sldId id="262"/>
            <p14:sldId id="263"/>
            <p14:sldId id="264"/>
            <p14:sldId id="265"/>
            <p14:sldId id="266"/>
            <p14:sldId id="273"/>
            <p14:sldId id="267"/>
            <p14:sldId id="268"/>
            <p14:sldId id="269"/>
            <p14:sldId id="275"/>
            <p14:sldId id="278"/>
            <p14:sldId id="270"/>
            <p14:sldId id="271"/>
            <p14:sldId id="276"/>
            <p14:sldId id="27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4" d="100"/>
          <a:sy n="64" d="100"/>
        </p:scale>
        <p:origin x="672" y="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A543960A-98F7-416E-AEB2-84FD1068D891}"/>
    <pc:docChg chg="undo custSel addSld delSld modSld modSection">
      <pc:chgData name="Bergfall, Morten" userId="62d2bcde-d4bf-411e-acf5-b30b86483d79" providerId="ADAL" clId="{A543960A-98F7-416E-AEB2-84FD1068D891}" dt="2023-02-15T12:49:43.092" v="118" actId="1076"/>
      <pc:docMkLst>
        <pc:docMk/>
      </pc:docMkLst>
      <pc:sldChg chg="addSp delSp modSp add del mod">
        <pc:chgData name="Bergfall, Morten" userId="62d2bcde-d4bf-411e-acf5-b30b86483d79" providerId="ADAL" clId="{A543960A-98F7-416E-AEB2-84FD1068D891}" dt="2023-02-14T13:30:00.571" v="7" actId="22"/>
        <pc:sldMkLst>
          <pc:docMk/>
          <pc:sldMk cId="2162996464" sldId="265"/>
        </pc:sldMkLst>
        <pc:spChg chg="del">
          <ac:chgData name="Bergfall, Morten" userId="62d2bcde-d4bf-411e-acf5-b30b86483d79" providerId="ADAL" clId="{A543960A-98F7-416E-AEB2-84FD1068D891}" dt="2023-02-14T13:24:54.645" v="3" actId="22"/>
          <ac:spMkLst>
            <pc:docMk/>
            <pc:sldMk cId="2162996464" sldId="265"/>
            <ac:spMk id="3" creationId="{D5E03C07-BF10-4406-91D6-B6EFE3BCA30A}"/>
          </ac:spMkLst>
        </pc:spChg>
        <pc:spChg chg="add del mod">
          <ac:chgData name="Bergfall, Morten" userId="62d2bcde-d4bf-411e-acf5-b30b86483d79" providerId="ADAL" clId="{A543960A-98F7-416E-AEB2-84FD1068D891}" dt="2023-02-14T13:29:20.169" v="5" actId="22"/>
          <ac:spMkLst>
            <pc:docMk/>
            <pc:sldMk cId="2162996464" sldId="265"/>
            <ac:spMk id="8" creationId="{97909534-6ED5-386B-2B29-83C0A0A3AF8F}"/>
          </ac:spMkLst>
        </pc:spChg>
        <pc:spChg chg="add del mod">
          <ac:chgData name="Bergfall, Morten" userId="62d2bcde-d4bf-411e-acf5-b30b86483d79" providerId="ADAL" clId="{A543960A-98F7-416E-AEB2-84FD1068D891}" dt="2023-02-14T13:30:00.571" v="7" actId="22"/>
          <ac:spMkLst>
            <pc:docMk/>
            <pc:sldMk cId="2162996464" sldId="265"/>
            <ac:spMk id="12" creationId="{E96965DB-E96D-B60A-728F-1E7776D85D48}"/>
          </ac:spMkLst>
        </pc:spChg>
        <pc:picChg chg="add del mod ord">
          <ac:chgData name="Bergfall, Morten" userId="62d2bcde-d4bf-411e-acf5-b30b86483d79" providerId="ADAL" clId="{A543960A-98F7-416E-AEB2-84FD1068D891}" dt="2023-02-14T13:29:09.460" v="4" actId="478"/>
          <ac:picMkLst>
            <pc:docMk/>
            <pc:sldMk cId="2162996464" sldId="265"/>
            <ac:picMk id="5" creationId="{F96A2897-9E1F-E1BF-BCC0-DF291F90B583}"/>
          </ac:picMkLst>
        </pc:picChg>
        <pc:picChg chg="del">
          <ac:chgData name="Bergfall, Morten" userId="62d2bcde-d4bf-411e-acf5-b30b86483d79" providerId="ADAL" clId="{A543960A-98F7-416E-AEB2-84FD1068D891}" dt="2023-02-14T13:24:42.708" v="2" actId="478"/>
          <ac:picMkLst>
            <pc:docMk/>
            <pc:sldMk cId="2162996464" sldId="265"/>
            <ac:picMk id="7" creationId="{657977EB-42B1-4EFF-AFEB-F900C51D8E3D}"/>
          </ac:picMkLst>
        </pc:picChg>
        <pc:picChg chg="add del mod ord">
          <ac:chgData name="Bergfall, Morten" userId="62d2bcde-d4bf-411e-acf5-b30b86483d79" providerId="ADAL" clId="{A543960A-98F7-416E-AEB2-84FD1068D891}" dt="2023-02-14T13:29:50.498" v="6" actId="478"/>
          <ac:picMkLst>
            <pc:docMk/>
            <pc:sldMk cId="2162996464" sldId="265"/>
            <ac:picMk id="10" creationId="{2FB9F7DC-B73A-F276-4AD0-3EEA636D0892}"/>
          </ac:picMkLst>
        </pc:picChg>
        <pc:picChg chg="add mod ord">
          <ac:chgData name="Bergfall, Morten" userId="62d2bcde-d4bf-411e-acf5-b30b86483d79" providerId="ADAL" clId="{A543960A-98F7-416E-AEB2-84FD1068D891}" dt="2023-02-14T13:30:00.571" v="7" actId="22"/>
          <ac:picMkLst>
            <pc:docMk/>
            <pc:sldMk cId="2162996464" sldId="265"/>
            <ac:picMk id="14" creationId="{7DCF1260-A42B-00B5-92A2-8A39224F62E9}"/>
          </ac:picMkLst>
        </pc:picChg>
      </pc:sldChg>
      <pc:sldChg chg="addSp delSp modSp mod">
        <pc:chgData name="Bergfall, Morten" userId="62d2bcde-d4bf-411e-acf5-b30b86483d79" providerId="ADAL" clId="{A543960A-98F7-416E-AEB2-84FD1068D891}" dt="2023-02-14T13:30:31.013" v="10" actId="1076"/>
        <pc:sldMkLst>
          <pc:docMk/>
          <pc:sldMk cId="2661699478" sldId="266"/>
        </pc:sldMkLst>
        <pc:picChg chg="del">
          <ac:chgData name="Bergfall, Morten" userId="62d2bcde-d4bf-411e-acf5-b30b86483d79" providerId="ADAL" clId="{A543960A-98F7-416E-AEB2-84FD1068D891}" dt="2023-02-14T13:30:11.661" v="8" actId="478"/>
          <ac:picMkLst>
            <pc:docMk/>
            <pc:sldMk cId="2661699478" sldId="266"/>
            <ac:picMk id="5" creationId="{9A81160E-5ACC-4209-952B-0549A6CC2E09}"/>
          </ac:picMkLst>
        </pc:picChg>
        <pc:picChg chg="add mod">
          <ac:chgData name="Bergfall, Morten" userId="62d2bcde-d4bf-411e-acf5-b30b86483d79" providerId="ADAL" clId="{A543960A-98F7-416E-AEB2-84FD1068D891}" dt="2023-02-14T13:30:31.013" v="10" actId="1076"/>
          <ac:picMkLst>
            <pc:docMk/>
            <pc:sldMk cId="2661699478" sldId="266"/>
            <ac:picMk id="6" creationId="{D2DF9D03-60DA-5F4C-AF83-B1BFFD032E95}"/>
          </ac:picMkLst>
        </pc:picChg>
      </pc:sldChg>
      <pc:sldChg chg="addSp delSp modSp mod">
        <pc:chgData name="Bergfall, Morten" userId="62d2bcde-d4bf-411e-acf5-b30b86483d79" providerId="ADAL" clId="{A543960A-98F7-416E-AEB2-84FD1068D891}" dt="2023-02-15T12:49:43.092" v="118" actId="1076"/>
        <pc:sldMkLst>
          <pc:docMk/>
          <pc:sldMk cId="3051656672" sldId="270"/>
        </pc:sldMkLst>
        <pc:picChg chg="add mod">
          <ac:chgData name="Bergfall, Morten" userId="62d2bcde-d4bf-411e-acf5-b30b86483d79" providerId="ADAL" clId="{A543960A-98F7-416E-AEB2-84FD1068D891}" dt="2023-02-15T12:48:32.058" v="110" actId="1076"/>
          <ac:picMkLst>
            <pc:docMk/>
            <pc:sldMk cId="3051656672" sldId="270"/>
            <ac:picMk id="5" creationId="{AAB53AAC-34A4-4993-C528-5D8FE5BF9D75}"/>
          </ac:picMkLst>
        </pc:picChg>
        <pc:picChg chg="del">
          <ac:chgData name="Bergfall, Morten" userId="62d2bcde-d4bf-411e-acf5-b30b86483d79" providerId="ADAL" clId="{A543960A-98F7-416E-AEB2-84FD1068D891}" dt="2023-02-14T13:44:09.080" v="92" actId="478"/>
          <ac:picMkLst>
            <pc:docMk/>
            <pc:sldMk cId="3051656672" sldId="270"/>
            <ac:picMk id="5" creationId="{ABD34FC1-1079-4082-9490-06A6B6B4E99C}"/>
          </ac:picMkLst>
        </pc:picChg>
        <pc:picChg chg="add del mod">
          <ac:chgData name="Bergfall, Morten" userId="62d2bcde-d4bf-411e-acf5-b30b86483d79" providerId="ADAL" clId="{A543960A-98F7-416E-AEB2-84FD1068D891}" dt="2023-02-15T12:48:02.278" v="107" actId="478"/>
          <ac:picMkLst>
            <pc:docMk/>
            <pc:sldMk cId="3051656672" sldId="270"/>
            <ac:picMk id="6" creationId="{F715DDCE-A037-576A-00A4-C2AC6C6289A8}"/>
          </ac:picMkLst>
        </pc:picChg>
        <pc:picChg chg="del">
          <ac:chgData name="Bergfall, Morten" userId="62d2bcde-d4bf-411e-acf5-b30b86483d79" providerId="ADAL" clId="{A543960A-98F7-416E-AEB2-84FD1068D891}" dt="2023-02-14T13:39:58.651" v="21" actId="478"/>
          <ac:picMkLst>
            <pc:docMk/>
            <pc:sldMk cId="3051656672" sldId="270"/>
            <ac:picMk id="7" creationId="{76EB339F-5470-48B4-A706-C232F5C79647}"/>
          </ac:picMkLst>
        </pc:picChg>
        <pc:picChg chg="add mod">
          <ac:chgData name="Bergfall, Morten" userId="62d2bcde-d4bf-411e-acf5-b30b86483d79" providerId="ADAL" clId="{A543960A-98F7-416E-AEB2-84FD1068D891}" dt="2023-02-15T12:49:37.342" v="117" actId="1076"/>
          <ac:picMkLst>
            <pc:docMk/>
            <pc:sldMk cId="3051656672" sldId="270"/>
            <ac:picMk id="9" creationId="{17D31269-305C-57BF-4D45-41F00BBF1B0E}"/>
          </ac:picMkLst>
        </pc:picChg>
        <pc:picChg chg="add del mod">
          <ac:chgData name="Bergfall, Morten" userId="62d2bcde-d4bf-411e-acf5-b30b86483d79" providerId="ADAL" clId="{A543960A-98F7-416E-AEB2-84FD1068D891}" dt="2023-02-14T13:44:19.363" v="98" actId="22"/>
          <ac:picMkLst>
            <pc:docMk/>
            <pc:sldMk cId="3051656672" sldId="270"/>
            <ac:picMk id="11" creationId="{42282699-1D63-287F-FE25-4EC134234761}"/>
          </ac:picMkLst>
        </pc:picChg>
        <pc:picChg chg="add del mod">
          <ac:chgData name="Bergfall, Morten" userId="62d2bcde-d4bf-411e-acf5-b30b86483d79" providerId="ADAL" clId="{A543960A-98F7-416E-AEB2-84FD1068D891}" dt="2023-02-15T12:47:51.390" v="106" actId="478"/>
          <ac:picMkLst>
            <pc:docMk/>
            <pc:sldMk cId="3051656672" sldId="270"/>
            <ac:picMk id="13" creationId="{657FDFDB-08B6-DB97-013F-A5FAFEA6B170}"/>
          </ac:picMkLst>
        </pc:picChg>
        <pc:inkChg chg="mod ord">
          <ac:chgData name="Bergfall, Morten" userId="62d2bcde-d4bf-411e-acf5-b30b86483d79" providerId="ADAL" clId="{A543960A-98F7-416E-AEB2-84FD1068D891}" dt="2023-02-15T12:49:43.092" v="118" actId="1076"/>
          <ac:inkMkLst>
            <pc:docMk/>
            <pc:sldMk cId="3051656672" sldId="270"/>
            <ac:inkMk id="8" creationId="{1360ABDF-3FAC-44E5-91B8-0536F0BEFFF7}"/>
          </ac:inkMkLst>
        </pc:inkChg>
      </pc:sldChg>
      <pc:sldChg chg="addSp delSp modSp mod">
        <pc:chgData name="Bergfall, Morten" userId="62d2bcde-d4bf-411e-acf5-b30b86483d79" providerId="ADAL" clId="{A543960A-98F7-416E-AEB2-84FD1068D891}" dt="2023-02-14T13:45:16.833" v="104" actId="1076"/>
        <pc:sldMkLst>
          <pc:docMk/>
          <pc:sldMk cId="2534077110" sldId="271"/>
        </pc:sldMkLst>
        <pc:spChg chg="mod">
          <ac:chgData name="Bergfall, Morten" userId="62d2bcde-d4bf-411e-acf5-b30b86483d79" providerId="ADAL" clId="{A543960A-98F7-416E-AEB2-84FD1068D891}" dt="2023-02-14T13:42:35.869" v="91" actId="20577"/>
          <ac:spMkLst>
            <pc:docMk/>
            <pc:sldMk cId="2534077110" sldId="271"/>
            <ac:spMk id="3" creationId="{9CD5CAC9-A72E-4EB1-9AED-2FF96A1275AF}"/>
          </ac:spMkLst>
        </pc:spChg>
        <pc:picChg chg="del">
          <ac:chgData name="Bergfall, Morten" userId="62d2bcde-d4bf-411e-acf5-b30b86483d79" providerId="ADAL" clId="{A543960A-98F7-416E-AEB2-84FD1068D891}" dt="2023-02-14T13:45:06.914" v="102" actId="478"/>
          <ac:picMkLst>
            <pc:docMk/>
            <pc:sldMk cId="2534077110" sldId="271"/>
            <ac:picMk id="5" creationId="{938F3092-FDA9-4BAF-95AD-A688559ECAB0}"/>
          </ac:picMkLst>
        </pc:picChg>
        <pc:picChg chg="add mod">
          <ac:chgData name="Bergfall, Morten" userId="62d2bcde-d4bf-411e-acf5-b30b86483d79" providerId="ADAL" clId="{A543960A-98F7-416E-AEB2-84FD1068D891}" dt="2023-02-14T13:45:16.833" v="104" actId="1076"/>
          <ac:picMkLst>
            <pc:docMk/>
            <pc:sldMk cId="2534077110" sldId="271"/>
            <ac:picMk id="9" creationId="{44458058-5804-63FA-1FBB-3CE08A58C832}"/>
          </ac:picMkLst>
        </pc:picChg>
        <pc:inkChg chg="add del">
          <ac:chgData name="Bergfall, Morten" userId="62d2bcde-d4bf-411e-acf5-b30b86483d79" providerId="ADAL" clId="{A543960A-98F7-416E-AEB2-84FD1068D891}" dt="2023-02-14T13:42:16.221" v="81" actId="9405"/>
          <ac:inkMkLst>
            <pc:docMk/>
            <pc:sldMk cId="2534077110" sldId="271"/>
            <ac:inkMk id="4" creationId="{1A168229-C47D-D974-DF6C-1C6FA1EEFD50}"/>
          </ac:inkMkLst>
        </pc:inkChg>
        <pc:inkChg chg="add del">
          <ac:chgData name="Bergfall, Morten" userId="62d2bcde-d4bf-411e-acf5-b30b86483d79" providerId="ADAL" clId="{A543960A-98F7-416E-AEB2-84FD1068D891}" dt="2023-02-14T13:42:15.792" v="80" actId="9405"/>
          <ac:inkMkLst>
            <pc:docMk/>
            <pc:sldMk cId="2534077110" sldId="271"/>
            <ac:inkMk id="6" creationId="{AAB6020D-6BF2-BAD0-C30E-E187A03C57DC}"/>
          </ac:inkMkLst>
        </pc:inkChg>
        <pc:inkChg chg="add del">
          <ac:chgData name="Bergfall, Morten" userId="62d2bcde-d4bf-411e-acf5-b30b86483d79" providerId="ADAL" clId="{A543960A-98F7-416E-AEB2-84FD1068D891}" dt="2023-02-14T13:42:21.002" v="83" actId="9405"/>
          <ac:inkMkLst>
            <pc:docMk/>
            <pc:sldMk cId="2534077110" sldId="271"/>
            <ac:inkMk id="7" creationId="{5BD1F372-1685-A5E6-DE58-512F350EC5E3}"/>
          </ac:inkMkLst>
        </pc:inkChg>
      </pc:sldChg>
      <pc:sldChg chg="addSp delSp mod">
        <pc:chgData name="Bergfall, Morten" userId="62d2bcde-d4bf-411e-acf5-b30b86483d79" providerId="ADAL" clId="{A543960A-98F7-416E-AEB2-84FD1068D891}" dt="2023-02-14T13:38:40.633" v="20" actId="22"/>
        <pc:sldMkLst>
          <pc:docMk/>
          <pc:sldMk cId="1595220" sldId="272"/>
        </pc:sldMkLst>
        <pc:picChg chg="del">
          <ac:chgData name="Bergfall, Morten" userId="62d2bcde-d4bf-411e-acf5-b30b86483d79" providerId="ADAL" clId="{A543960A-98F7-416E-AEB2-84FD1068D891}" dt="2023-02-14T13:37:37.008" v="17" actId="478"/>
          <ac:picMkLst>
            <pc:docMk/>
            <pc:sldMk cId="1595220" sldId="272"/>
            <ac:picMk id="5" creationId="{A695985E-F47E-43D7-A21A-1160499AA89C}"/>
          </ac:picMkLst>
        </pc:picChg>
        <pc:picChg chg="add del">
          <ac:chgData name="Bergfall, Morten" userId="62d2bcde-d4bf-411e-acf5-b30b86483d79" providerId="ADAL" clId="{A543960A-98F7-416E-AEB2-84FD1068D891}" dt="2023-02-14T13:38:40.197" v="19" actId="478"/>
          <ac:picMkLst>
            <pc:docMk/>
            <pc:sldMk cId="1595220" sldId="272"/>
            <ac:picMk id="6" creationId="{CB8BC1F3-659F-67D9-E081-F254C061BBAE}"/>
          </ac:picMkLst>
        </pc:picChg>
        <pc:picChg chg="add">
          <ac:chgData name="Bergfall, Morten" userId="62d2bcde-d4bf-411e-acf5-b30b86483d79" providerId="ADAL" clId="{A543960A-98F7-416E-AEB2-84FD1068D891}" dt="2023-02-14T13:38:40.633" v="20" actId="22"/>
          <ac:picMkLst>
            <pc:docMk/>
            <pc:sldMk cId="1595220" sldId="272"/>
            <ac:picMk id="8" creationId="{B820DACB-F45A-B044-7495-29B4C4E1F5A3}"/>
          </ac:picMkLst>
        </pc:picChg>
      </pc:sldChg>
      <pc:sldChg chg="modSp del mod">
        <pc:chgData name="Bergfall, Morten" userId="62d2bcde-d4bf-411e-acf5-b30b86483d79" providerId="ADAL" clId="{A543960A-98F7-416E-AEB2-84FD1068D891}" dt="2023-02-15T07:26:06.058" v="105" actId="47"/>
        <pc:sldMkLst>
          <pc:docMk/>
          <pc:sldMk cId="3065709797" sldId="274"/>
        </pc:sldMkLst>
        <pc:spChg chg="mod">
          <ac:chgData name="Bergfall, Morten" userId="62d2bcde-d4bf-411e-acf5-b30b86483d79" providerId="ADAL" clId="{A543960A-98F7-416E-AEB2-84FD1068D891}" dt="2023-02-14T13:34:31.150" v="12" actId="20577"/>
          <ac:spMkLst>
            <pc:docMk/>
            <pc:sldMk cId="3065709797" sldId="274"/>
            <ac:spMk id="60" creationId="{24AF9952-5CF6-4BAA-956C-967D1CCFBF97}"/>
          </ac:spMkLst>
        </pc:spChg>
        <pc:spChg chg="mod">
          <ac:chgData name="Bergfall, Morten" userId="62d2bcde-d4bf-411e-acf5-b30b86483d79" providerId="ADAL" clId="{A543960A-98F7-416E-AEB2-84FD1068D891}" dt="2023-02-14T13:34:35.383" v="14" actId="20577"/>
          <ac:spMkLst>
            <pc:docMk/>
            <pc:sldMk cId="3065709797" sldId="274"/>
            <ac:spMk id="63" creationId="{EFB7A0C6-FD1F-4530-8B65-40AE3C75F521}"/>
          </ac:spMkLst>
        </pc:spChg>
      </pc:sldChg>
      <pc:sldChg chg="modSp mod">
        <pc:chgData name="Bergfall, Morten" userId="62d2bcde-d4bf-411e-acf5-b30b86483d79" providerId="ADAL" clId="{A543960A-98F7-416E-AEB2-84FD1068D891}" dt="2023-02-14T13:34:49.540" v="16" actId="1076"/>
        <pc:sldMkLst>
          <pc:docMk/>
          <pc:sldMk cId="1800708072" sldId="275"/>
        </pc:sldMkLst>
        <pc:spChg chg="mod">
          <ac:chgData name="Bergfall, Morten" userId="62d2bcde-d4bf-411e-acf5-b30b86483d79" providerId="ADAL" clId="{A543960A-98F7-416E-AEB2-84FD1068D891}" dt="2023-02-14T13:34:49.540" v="16" actId="1076"/>
          <ac:spMkLst>
            <pc:docMk/>
            <pc:sldMk cId="1800708072" sldId="275"/>
            <ac:spMk id="3" creationId="{490D87A0-D4AA-474A-961D-B9D8F402DB68}"/>
          </ac:spMkLst>
        </pc:spChg>
      </pc:sldChg>
      <pc:sldChg chg="addSp delSp modSp new mod">
        <pc:chgData name="Bergfall, Morten" userId="62d2bcde-d4bf-411e-acf5-b30b86483d79" providerId="ADAL" clId="{A543960A-98F7-416E-AEB2-84FD1068D891}" dt="2023-02-14T13:41:52.769" v="77" actId="9405"/>
        <pc:sldMkLst>
          <pc:docMk/>
          <pc:sldMk cId="240853746" sldId="278"/>
        </pc:sldMkLst>
        <pc:spChg chg="mod">
          <ac:chgData name="Bergfall, Morten" userId="62d2bcde-d4bf-411e-acf5-b30b86483d79" providerId="ADAL" clId="{A543960A-98F7-416E-AEB2-84FD1068D891}" dt="2023-02-14T13:40:56.737" v="73" actId="20577"/>
          <ac:spMkLst>
            <pc:docMk/>
            <pc:sldMk cId="240853746" sldId="278"/>
            <ac:spMk id="2" creationId="{F3E1D8E1-3B94-7EFD-DF68-64D195C513A7}"/>
          </ac:spMkLst>
        </pc:spChg>
        <pc:spChg chg="del">
          <ac:chgData name="Bergfall, Morten" userId="62d2bcde-d4bf-411e-acf5-b30b86483d79" providerId="ADAL" clId="{A543960A-98F7-416E-AEB2-84FD1068D891}" dt="2023-02-14T13:41:30.708" v="74" actId="22"/>
          <ac:spMkLst>
            <pc:docMk/>
            <pc:sldMk cId="240853746" sldId="278"/>
            <ac:spMk id="3" creationId="{BEC894AD-886B-D8B8-93E4-FEA67808B222}"/>
          </ac:spMkLst>
        </pc:spChg>
        <pc:picChg chg="add mod ord">
          <ac:chgData name="Bergfall, Morten" userId="62d2bcde-d4bf-411e-acf5-b30b86483d79" providerId="ADAL" clId="{A543960A-98F7-416E-AEB2-84FD1068D891}" dt="2023-02-14T13:41:30.708" v="74" actId="22"/>
          <ac:picMkLst>
            <pc:docMk/>
            <pc:sldMk cId="240853746" sldId="278"/>
            <ac:picMk id="5" creationId="{B0DBA03C-E47B-1E46-C01A-F0E2EEC6664D}"/>
          </ac:picMkLst>
        </pc:picChg>
        <pc:inkChg chg="add del">
          <ac:chgData name="Bergfall, Morten" userId="62d2bcde-d4bf-411e-acf5-b30b86483d79" providerId="ADAL" clId="{A543960A-98F7-416E-AEB2-84FD1068D891}" dt="2023-02-14T13:41:44.672" v="76" actId="9405"/>
          <ac:inkMkLst>
            <pc:docMk/>
            <pc:sldMk cId="240853746" sldId="278"/>
            <ac:inkMk id="6" creationId="{F2051D31-7696-01BA-D765-FDD3AC90BB7C}"/>
          </ac:inkMkLst>
        </pc:inkChg>
        <pc:inkChg chg="add">
          <ac:chgData name="Bergfall, Morten" userId="62d2bcde-d4bf-411e-acf5-b30b86483d79" providerId="ADAL" clId="{A543960A-98F7-416E-AEB2-84FD1068D891}" dt="2023-02-14T13:41:52.769" v="77" actId="9405"/>
          <ac:inkMkLst>
            <pc:docMk/>
            <pc:sldMk cId="240853746" sldId="278"/>
            <ac:inkMk id="7" creationId="{33747D03-C0FD-F525-1A66-EAA57B2591A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13:41:52.767"/>
    </inkml:context>
    <inkml:brush xml:id="br0">
      <inkml:brushProperty name="width" value="0.05" units="cm"/>
      <inkml:brushProperty name="height" value="0.05" units="cm"/>
      <inkml:brushProperty name="color" value="#E71224"/>
    </inkml:brush>
  </inkml:definitions>
  <inkml:trace contextRef="#ctx0" brushRef="#br0">3200 0 24575,'-6'1'0,"0"0"0,1 0 0,-1 1 0,1-1 0,0 1 0,0 0 0,-1 1 0,-8 5 0,-3 1 0,-30 16 0,1 2 0,-79 60 0,-68 87 0,138-121 0,24-26 0,2 2 0,2 1 0,1 1 0,-29 44 0,-7 41 0,-6 11 0,55-108 0,-2 0 0,-28 29 0,-8 9 0,-43 47 0,40-49 0,-149 189 0,162-192 0,-7 3 0,-14 17 0,44-48 0,-2-2 0,0 0 0,-1-1 0,-35 26 0,-105 62 0,11-6 0,-97 106 0,110-95 0,74-64 0,-75 77 0,98-84 0,18-17 0,-2-1 0,0-1 0,-41 30 0,18-22 0,2 2 0,1 2 0,-57 60 0,98-93 0,-87 102 0,74-83 0,1-1 0,0 2 0,-12 28 0,11-19 0,-2-1 0,-27 39 0,40-64 0,3-2 0,-1 0 0,1-1 0,-1 0 0,0 1 0,0-1 0,0 0 0,0-1 0,-5 4 0,8-6 0,0 0 0,-1 1 0,1-1 0,0 0 0,-1 0 0,1 0 0,0 0 0,-1 0 0,1 0 0,-1 0 0,1-1 0,0 1 0,-1 0 0,1 0 0,0 0 0,-1 0 0,1 0 0,0 0 0,-1-1 0,1 1 0,0 0 0,0 0 0,-1-1 0,1 1 0,0 0 0,0 0 0,-1-1 0,1 1 0,0 0 0,0 0 0,0-1 0,-1 1 0,1 0 0,0-1 0,0 1 0,0 0 0,0-1 0,0 1 0,0-1 0,0 1 0,0 0 0,0-1 0,-3-19 0,3 19 0,-1-221 0,3 99 0,-2 121 0,3-34 0,4 24 0,-7 11 0,1 1 0,-1 0 0,1 0 0,-1 0 0,1 0 0,-1 0 0,1 0 0,-1 0 0,1 0 0,-1 0 0,1 0 0,-1 0 0,1 1 0,-1-1 0,1 0 0,-1 0 0,1 0 0,-1 0 0,0 1 0,1-1 0,-1 0 0,1 1 0,-1-1 0,0 0 0,1 1 0,-1-1 0,0 0 0,1 1 0,-1 0 0,4 3 0,-1 1 0,1-1 0,-1 1 0,-1 0 0,1 0 0,-1 1 0,1-1 0,-1 0 0,-1 1 0,1 0 0,0 9 0,1 9 0,0 34 0,-2-53 0,-2 57 0,1 23 0,0-82 0,1 1 0,-1-1 0,1 0 0,0 0 0,0 1 0,0-1 0,1 0 0,-1 0 0,1 0 0,0 0 0,-1 0 0,1 0 0,1-1 0,-1 1 0,0-1 0,0 1 0,1-1 0,0 0 0,-1 0 0,1 0 0,0 0 0,4 1 0,6 3 0,0 0 0,1-1 0,-1-1 0,16 2 0,0 2 0,-2-3-213,0 0-1,1-2 1,0-1-1,39-3 1,-59 1-85,16 0-6528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17:28:08.566"/>
    </inkml:context>
    <inkml:brush xml:id="br0">
      <inkml:brushProperty name="width" value="0.05" units="cm"/>
      <inkml:brushProperty name="height" value="0.05" units="cm"/>
      <inkml:brushProperty name="color" value="#E71224"/>
    </inkml:brush>
  </inkml:definitions>
  <inkml:trace contextRef="#ctx0" brushRef="#br0">230 615 24575,'50'15'0,"67"4"0,-71-12 0,-19-3 0,50 2 0,-51-5 0,0 1 0,45 11 0,-45-7 0,1-2 0,46 2 0,126 11 0,814-17 0,-847 17 0,1627-18 0,-1769 2 0,0 2 0,44 10 0,-44-7 0,1-2 0,39 3 0,106 10 0,-70-1 0,-73-10 0,-1-1 0,54 1 0,85 10 0,63 1 0,-204-16 0,-1 2 0,1 0 0,22 7 0,-22-5 0,-1-1 0,1 0 0,24-1 0,-21-2 0,0 1 0,40 7 0,-31-4 0,2-2 0,65-4 0,-67-1 0,0 2 0,1 1 0,38 7 0,-36-3 0,-1-2 0,1-1 0,51-5 0,-39 1 0,57 4 0,-59 6 0,18 1 0,82 7 0,914-16 0,-914-17 0,784 18 0,-753-19 0,-105 8 0,-35 3 0,19-9 0,-49 13 0,-1-1 0,0 2 0,1-1 0,-1 1 0,18-1 0,14 2 0,-1-3 0,0-1 0,0-1 0,-1-3 0,0-1 0,0-2 0,38-17 0,-69 25 0,0-1 0,0 1 0,-1-1 0,1-1 0,-1 1 0,-1-1 0,1-1 0,-1 1 0,0-1 0,0 0 0,-1 0 0,0-1 0,0 0 0,-1 0 0,0 0 0,0 0 0,3-13 0,-2 3 0,-1-1 0,0 1 0,-2-1 0,0 0 0,-1 0 0,-1 1 0,-3-27 0,1 37 0,1 0 0,-2 1 0,1-1 0,-1 1 0,0 0 0,-1 0 0,0 0 0,0 0 0,0 1 0,-1-1 0,-9-9 0,-8-7 0,-36-30 0,34 36 0,-1 1 0,-1 1 0,-47-21 0,38 22 0,0 3 0,-1 0 0,0 3 0,0 0 0,-40-1 0,31 1 0,-26-1 0,-112-7 0,-50-1 0,134 19 0,-150-4 0,184-5 0,27 2 0,-42 1 0,79 4 0,-52 0 0,-96 13 0,100-8 0,1-1 0,-84-7 0,33 1 0,-56 14 0,125-9 0,-19 0 0,-75-4 0,-33 1 0,93 7 0,26-2 0,-43-1 0,-184 13 0,-167-17 0,283-18 0,-515 19 0,498-18 0,145 16 0,1-1 0,0-1 0,-26-8 0,25 6 0,1 1 0,-1 1 0,-26-1 0,-169-13 0,50 0 0,75 9 0,48 2 0,-92-8 0,86 8 0,0 3 0,-83 5 0,33 1 0,-482-3 0,433-17 0,20 20 0,-144-6 0,208-4 0,28 2 0,-46 0 0,-682 6 0,615 16 0,130-17 0,-34 0 0,0 1 0,-58 10 0,34-5 0,59-6 0,0 0 0,0 2 0,-20 4 0,-92 14 0,13 5 0,-28 4 0,30-12 0,61-10 0,-58 15 0,-73 30 0,160-45 0,0 0 0,-32 15 0,-20 7 0,76-29 0,-1 1 0,1-1 0,0 0 0,-1 1 0,1-1 0,0 1 0,0-1 0,0 1 0,-1-1 0,1 1 0,0 0 0,0 0 0,0-1 0,0 1 0,0 0 0,0 0 0,0 0 0,1 0 0,-1 0 0,0 1 0,1-1 0,-1 0 0,0 0 0,1 0 0,-1 1 0,1-1 0,0 0 0,-1 0 0,1 2 0,0 0 0,1 0 0,-1 0 0,1 0 0,0 0 0,0 0 0,0 0 0,0 0 0,1-1 0,-1 1 0,1 0 0,-1-1 0,4 4 0,7 8 0,0-1 0,1 0 0,16 12 0,-29-24 0,54 38 0,1-2 0,81 41 0,-74-44 0,-48-27 0,1-1 0,27 9 0,19 7 0,-34-12 0,1-1 0,-1-2 0,1 0 0,0-2 0,41 2 0,-5 1 0,-36-3 0,45 0 0,-3 7-1365,-58-9-5461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17:40:18.063"/>
    </inkml:context>
    <inkml:brush xml:id="br0">
      <inkml:brushProperty name="width" value="0.05" units="cm"/>
      <inkml:brushProperty name="height" value="0.05" units="cm"/>
      <inkml:brushProperty name="color" value="#E71224"/>
    </inkml:brush>
  </inkml:definitions>
  <inkml:trace contextRef="#ctx0" brushRef="#br0">0 1853 24575,'13'2'0,"0"0"0,0 1 0,0 0 0,0 1 0,-1 1 0,20 9 0,9 4 0,-1-4 0,0-1 0,1-2 0,0-2 0,1-1 0,0-2 0,44 0 0,65 10 0,31 1 0,-118-18 0,264-12 0,-139-16 0,-89 12 0,43-11 0,30-5 0,-70 14 0,-63 13 0,64-19 0,-16-2 0,-28 10 0,93-41 0,-113 38 0,-1-2 0,-1-1 0,52-42 0,-83 58 0,0 0 0,-1 0 0,0-1 0,0 0 0,0 0 0,-1 0 0,0-1 0,-1 0 0,4-10 0,-1 1 0,-1-1 0,-1 0 0,4-31 0,2-34 0,-4-1 0,-6-162 0,-3 235 0,0 0 0,-1 0 0,-1 0 0,0 1 0,0-1 0,-1 1 0,0 0 0,-1 0 0,0 1 0,-13-17 0,-10-7 0,-49-49 0,66 72 0,-61-79 0,-44-72 0,33 40 0,71 104 0,-1 0 0,-1 0 0,0 2 0,-1 0 0,-33-24 0,30 25 0,2 0 0,-1-1 0,2-1 0,0-1 0,-19-28 0,20 26 0,7 11-120,4 2-4,0 1-1,-1-1 1,1 2-1,-2-1 1,1 0-1,0 1 1,-1 0-1,0 0 0,-11-6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17:40:18.739"/>
    </inkml:context>
    <inkml:brush xml:id="br0">
      <inkml:brushProperty name="width" value="0.05" units="cm"/>
      <inkml:brushProperty name="height" value="0.05" units="cm"/>
      <inkml:brushProperty name="color" value="#E71224"/>
    </inkml:brush>
  </inkml:definitions>
  <inkml:trace contextRef="#ctx0" brushRef="#br0">37 701 24575,'2'-93'0,"-4"-97"0,-16 57 0,10 71 0,4 45 0,1 1 0,1 0 0,1-1 0,0 0 0,1 1 0,1-1 0,0 1 0,2-1 0,6-27 0,-8 42 0,1 0 0,-1 0 0,1 0 0,-1 0 0,1 0 0,0 0 0,0 0 0,0 1 0,-1-1 0,2 1 0,-1 0 0,0-1 0,0 1 0,0 0 0,1 0 0,-1 0 0,0 0 0,1 1 0,-1-1 0,1 1 0,-1-1 0,1 1 0,2 0 0,71 2 0,-48 0 0,112-4 0,85 5 0,-109 13 0,-73-9-1365,-32-4-5461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17:41:04.298"/>
    </inkml:context>
    <inkml:brush xml:id="br0">
      <inkml:brushProperty name="width" value="0.05" units="cm"/>
      <inkml:brushProperty name="height" value="0.05" units="cm"/>
      <inkml:brushProperty name="color" value="#E71224"/>
    </inkml:brush>
  </inkml:definitions>
  <inkml:trace contextRef="#ctx0" brushRef="#br0">2673 1450 24575,'0'5'0,"-1"0"0,0 0 0,0 1 0,0-1 0,0 0 0,-1 0 0,0 0 0,0 0 0,0 0 0,-1-1 0,0 1 0,0-1 0,0 1 0,0-1 0,-1 0 0,1 0 0,-1-1 0,0 1 0,0-1 0,-1 0 0,1 0 0,-1 0 0,1 0 0,-10 3 0,-11 4 0,-1 0 0,0-2 0,-44 8 0,40-9 0,-22 2 0,0-2 0,-1-3 0,-76-2 0,1 0 0,-132-4 0,199-6 0,-31-1 0,38 6 0,-69-13 0,1 1 0,40-1 0,64 11 0,-1 1 0,1 1 0,-24-1 0,-90-14 0,89 12 0,0-2 0,-61-20 0,13 8 0,66 16 0,0-2 0,0 0 0,-35-15 0,-37-16 0,-19-8 0,102 37 0,0 0 0,0-1 0,1-1 0,0 0 0,1-1 0,0-1 0,0 1 0,1-2 0,1 0 0,0 0 0,1 0 0,1-1 0,0-1 0,-8-18 0,-7-20 0,-16-57 0,24 65 0,-4-27 0,14 51 0,0 1 0,-2-1 0,-8-19 0,7 18 0,2 0 0,0-1 0,2 1 0,0-1 0,2 0 0,0 0 0,4-42 0,-10-13 0,4 59 0,2-1 0,0-25 0,2 38 0,0 1 0,1 0 0,0-1 0,0 1 0,1-1 0,0 1 0,0 0 0,0 0 0,1 0 0,0 0 0,4-5 0,8-12 0,2 0 0,0 2 0,1 0 0,33-28 0,-37 38 0,0 0 0,0 1 0,1 1 0,1 1 0,0 0 0,0 1 0,0 0 0,23-5 0,93-32 0,-108 38 0,1 1 0,0 1 0,40-1 0,-32 3 0,42-7 0,-24 2 0,1 2 0,0 2 0,71 6 0,-19-1 0,15-4 0,127 5 0,-214 3 0,1 1 0,-1 1 0,-1 3 0,53 23 0,-58-23 0,34 18 0,111 73 0,-149-88 0,191 109 0,-187-107 0,0 2 0,-1 0 0,-1 1 0,30 32 0,-42-37 0,-1 1 0,0-1 0,-1 2 0,14 29 0,-14-26 0,7 18 0,-2 0 0,-1 1 0,9 46 0,-16-43 0,-6-34 0,0 1 0,0-1 0,1 0 0,0 0 0,0 0 0,1 0 0,4 9 0,1 5 0,0-1 0,-2 1 0,0 0 0,-1 1 0,2 26 0,-4-28 0,1 8 0,-3 0 0,-1 40 0,-1-44 0,0 0 0,2 0 0,1 0 0,5 25 0,-3-29 0,0 0 0,-2 1 0,-1-1 0,0 1 0,-2-1 0,0 1 0,-5 26 0,-4-25-1365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17:41:05.699"/>
    </inkml:context>
    <inkml:brush xml:id="br0">
      <inkml:brushProperty name="width" value="0.05" units="cm"/>
      <inkml:brushProperty name="height" value="0.05" units="cm"/>
      <inkml:brushProperty name="color" value="#E71224"/>
    </inkml:brush>
  </inkml:definitions>
  <inkml:trace contextRef="#ctx0" brushRef="#br0">2 1796 24575,'-1'-64'0,"0"-55"0,2 107 0,0-1 0,1 0 0,1 1 0,0-1 0,0 1 0,11-22 0,33-51 0,97-130 0,-105 160 0,33-40 0,-13 28 0,167-174 0,-18 65 0,-36 49 0,-136 103 0,1 2 0,77-33 0,20-9 0,191-51 0,-250 90 0,0 4 0,2 3 0,121-12 0,-73 15 0,-72 7 0,82-2 0,73-7 0,-171 17 0,37 0 0,88-12 0,-92 6 0,133 6 0,-84 2 0,-68-2 0,1 1 0,0 3 0,73 14 0,-89-12 0,-1-1 0,44 0 0,-40-3 0,58 10 0,-40-4 0,59 3 0,55 7 0,-135-13 0,0-2 0,41 0 0,-39-3 0,66 9 0,86 10 0,-130-14 0,81 12 0,-95-11 0,1 2 0,-1 3 0,0 1 0,65 28 0,-79-26 0,-2 2 0,30 21 0,12 7 0,21 10 0,138 106 0,-196-132 0,-1 3 0,-1 0 0,-2 2 0,39 53 0,-61-71 0,0 0 0,-2 1 0,1 0 0,8 28 0,12 27 0,-11-34 0,14 50 0,-1-5 0,-3-11 0,30 68 0,-46-112 0,-1 0 0,-2 0 0,0 1 0,6 50 0,8 31 0,-2-13-1365,-18-84-5461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17:41:06.329"/>
    </inkml:context>
    <inkml:brush xml:id="br0">
      <inkml:brushProperty name="width" value="0.05" units="cm"/>
      <inkml:brushProperty name="height" value="0.05" units="cm"/>
      <inkml:brushProperty name="color" value="#E71224"/>
    </inkml:brush>
  </inkml:definitions>
  <inkml:trace contextRef="#ctx0" brushRef="#br0">1 100 24575,'0'11'0,"1"0"0,1-1 0,0 1 0,0 0 0,1 0 0,0-1 0,1 0 0,0 0 0,7 11 0,8 12 0,31 40 0,3 4 0,-40-59 0,1 1 0,1-2 0,0 0 0,2-1 0,0-1 0,0 0 0,33 20 0,-45-32 0,0-1 0,-1 1 0,1-1 0,0 0 0,0-1 0,0 1 0,0-1 0,0 0 0,1 0 0,-1-1 0,0 0 0,0 0 0,1 0 0,-1 0 0,0-1 0,0 0 0,0 0 0,1 0 0,-1-1 0,0 1 0,-1-1 0,1-1 0,0 1 0,-1-1 0,7-4 0,12-8 0,-2-1 0,0-2 0,31-31 0,-36 34 0,18-22 0,52-70 0,-18 24 0,-38 48 0,28-43 0,-51 68 0,1 1 0,0 1 0,15-14 0,5-4 0,-12 10-1365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15.02.2023</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15.02.2023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15.02.2023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15.02.2023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15.02.2023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5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customXml" Target="../ink/ink7.xml"/><Relationship Id="rId5" Type="http://schemas.openxmlformats.org/officeDocument/2006/relationships/customXml" Target="../ink/ink4.xml"/><Relationship Id="rId10" Type="http://schemas.openxmlformats.org/officeDocument/2006/relationships/image" Target="../media/image53.png"/><Relationship Id="rId4" Type="http://schemas.openxmlformats.org/officeDocument/2006/relationships/image" Target="../media/image500.png"/><Relationship Id="rId9" Type="http://schemas.openxmlformats.org/officeDocument/2006/relationships/customXml" Target="../ink/ink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a:xfrm>
            <a:off x="815413" y="648970"/>
            <a:ext cx="10363200" cy="1470025"/>
          </a:xfrm>
        </p:spPr>
        <p:txBody>
          <a:bodyPr/>
          <a:lstStyle/>
          <a:p>
            <a:r>
              <a:rPr lang="en-US" dirty="0"/>
              <a:t>Windows Server</a:t>
            </a:r>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1726-A996-4D17-A9CD-5ABE592C4454}"/>
              </a:ext>
            </a:extLst>
          </p:cNvPr>
          <p:cNvSpPr>
            <a:spLocks noGrp="1"/>
          </p:cNvSpPr>
          <p:nvPr>
            <p:ph type="title"/>
          </p:nvPr>
        </p:nvSpPr>
        <p:spPr/>
        <p:txBody>
          <a:bodyPr/>
          <a:lstStyle/>
          <a:p>
            <a:r>
              <a:rPr lang="nb-NO" dirty="0"/>
              <a:t>Installasjon av rras</a:t>
            </a:r>
          </a:p>
        </p:txBody>
      </p:sp>
      <p:pic>
        <p:nvPicPr>
          <p:cNvPr id="14" name="Plassholder for innhold 13">
            <a:extLst>
              <a:ext uri="{FF2B5EF4-FFF2-40B4-BE49-F238E27FC236}">
                <a16:creationId xmlns:a16="http://schemas.microsoft.com/office/drawing/2014/main" id="{7DCF1260-A42B-00B5-92A2-8A39224F62E9}"/>
              </a:ext>
            </a:extLst>
          </p:cNvPr>
          <p:cNvPicPr>
            <a:picLocks noGrp="1" noChangeAspect="1"/>
          </p:cNvPicPr>
          <p:nvPr>
            <p:ph idx="1"/>
          </p:nvPr>
        </p:nvPicPr>
        <p:blipFill>
          <a:blip r:embed="rId2"/>
          <a:stretch>
            <a:fillRect/>
          </a:stretch>
        </p:blipFill>
        <p:spPr>
          <a:xfrm>
            <a:off x="3065784" y="1409700"/>
            <a:ext cx="6400158" cy="4530725"/>
          </a:xfrm>
        </p:spPr>
      </p:pic>
    </p:spTree>
    <p:extLst>
      <p:ext uri="{BB962C8B-B14F-4D97-AF65-F5344CB8AC3E}">
        <p14:creationId xmlns:p14="http://schemas.microsoft.com/office/powerpoint/2010/main" val="216299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204C-645F-4D4F-BC45-908334D62DBC}"/>
              </a:ext>
            </a:extLst>
          </p:cNvPr>
          <p:cNvSpPr>
            <a:spLocks noGrp="1"/>
          </p:cNvSpPr>
          <p:nvPr>
            <p:ph type="title"/>
          </p:nvPr>
        </p:nvSpPr>
        <p:spPr/>
        <p:txBody>
          <a:bodyPr/>
          <a:lstStyle/>
          <a:p>
            <a:r>
              <a:rPr lang="nb-NO" dirty="0"/>
              <a:t>Installasjon av rras</a:t>
            </a:r>
          </a:p>
        </p:txBody>
      </p:sp>
      <p:sp>
        <p:nvSpPr>
          <p:cNvPr id="3" name="Content Placeholder 2">
            <a:extLst>
              <a:ext uri="{FF2B5EF4-FFF2-40B4-BE49-F238E27FC236}">
                <a16:creationId xmlns:a16="http://schemas.microsoft.com/office/drawing/2014/main" id="{55E585FB-8126-44FD-949B-665CDBE7E756}"/>
              </a:ext>
            </a:extLst>
          </p:cNvPr>
          <p:cNvSpPr>
            <a:spLocks noGrp="1"/>
          </p:cNvSpPr>
          <p:nvPr>
            <p:ph idx="1"/>
          </p:nvPr>
        </p:nvSpPr>
        <p:spPr>
          <a:xfrm>
            <a:off x="823385" y="1409496"/>
            <a:ext cx="3829298" cy="4530827"/>
          </a:xfrm>
        </p:spPr>
        <p:txBody>
          <a:bodyPr/>
          <a:lstStyle/>
          <a:p>
            <a:pPr marL="0" indent="0">
              <a:buNone/>
            </a:pPr>
            <a:r>
              <a:rPr lang="nb-NO" dirty="0"/>
              <a:t>Vi trenger bare Routing for det vi kan labbe, men man kan ikke velge det uten DA og VPN.</a:t>
            </a:r>
          </a:p>
          <a:p>
            <a:pPr marL="0" indent="0">
              <a:buNone/>
            </a:pPr>
            <a:endParaRPr lang="nb-NO" dirty="0"/>
          </a:p>
          <a:p>
            <a:pPr marL="0" indent="0">
              <a:buNone/>
            </a:pPr>
            <a:r>
              <a:rPr lang="nb-NO" dirty="0"/>
              <a:t>IIS vil også slenge seg med på installasjonen på grunn av DirectAccess funksjoner.</a:t>
            </a:r>
          </a:p>
          <a:p>
            <a:pPr marL="0" indent="0">
              <a:buNone/>
            </a:pPr>
            <a:endParaRPr lang="nb-NO" dirty="0"/>
          </a:p>
          <a:p>
            <a:pPr marL="0" indent="0">
              <a:buNone/>
            </a:pPr>
            <a:r>
              <a:rPr lang="nb-NO" dirty="0"/>
              <a:t>Vi godtar det for nå!</a:t>
            </a:r>
          </a:p>
        </p:txBody>
      </p:sp>
      <p:pic>
        <p:nvPicPr>
          <p:cNvPr id="6" name="Bilde 5">
            <a:extLst>
              <a:ext uri="{FF2B5EF4-FFF2-40B4-BE49-F238E27FC236}">
                <a16:creationId xmlns:a16="http://schemas.microsoft.com/office/drawing/2014/main" id="{D2DF9D03-60DA-5F4C-AF83-B1BFFD032E95}"/>
              </a:ext>
            </a:extLst>
          </p:cNvPr>
          <p:cNvPicPr>
            <a:picLocks noChangeAspect="1"/>
          </p:cNvPicPr>
          <p:nvPr/>
        </p:nvPicPr>
        <p:blipFill>
          <a:blip r:embed="rId2"/>
          <a:stretch>
            <a:fillRect/>
          </a:stretch>
        </p:blipFill>
        <p:spPr>
          <a:xfrm>
            <a:off x="4723358" y="775917"/>
            <a:ext cx="7468642" cy="5306165"/>
          </a:xfrm>
          <a:prstGeom prst="rect">
            <a:avLst/>
          </a:prstGeom>
        </p:spPr>
      </p:pic>
    </p:spTree>
    <p:extLst>
      <p:ext uri="{BB962C8B-B14F-4D97-AF65-F5344CB8AC3E}">
        <p14:creationId xmlns:p14="http://schemas.microsoft.com/office/powerpoint/2010/main" val="266169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09B0-3F1A-4514-96AC-BC8FF5200296}"/>
              </a:ext>
            </a:extLst>
          </p:cNvPr>
          <p:cNvSpPr>
            <a:spLocks noGrp="1"/>
          </p:cNvSpPr>
          <p:nvPr>
            <p:ph type="title"/>
          </p:nvPr>
        </p:nvSpPr>
        <p:spPr/>
        <p:txBody>
          <a:bodyPr/>
          <a:lstStyle/>
          <a:p>
            <a:r>
              <a:rPr lang="nb-NO" dirty="0"/>
              <a:t>Installasjon av RRas</a:t>
            </a:r>
          </a:p>
        </p:txBody>
      </p:sp>
      <p:sp>
        <p:nvSpPr>
          <p:cNvPr id="3" name="Content Placeholder 2">
            <a:extLst>
              <a:ext uri="{FF2B5EF4-FFF2-40B4-BE49-F238E27FC236}">
                <a16:creationId xmlns:a16="http://schemas.microsoft.com/office/drawing/2014/main" id="{C17175B4-DC4E-4CEC-8389-32DA11F80D24}"/>
              </a:ext>
            </a:extLst>
          </p:cNvPr>
          <p:cNvSpPr>
            <a:spLocks noGrp="1"/>
          </p:cNvSpPr>
          <p:nvPr>
            <p:ph idx="1"/>
          </p:nvPr>
        </p:nvSpPr>
        <p:spPr/>
        <p:txBody>
          <a:bodyPr/>
          <a:lstStyle/>
          <a:p>
            <a:pPr marL="0" indent="0">
              <a:buNone/>
            </a:pPr>
            <a:r>
              <a:rPr lang="nb-NO" dirty="0"/>
              <a:t>Etter installasjonen får du opp et varsel om å gå igjennom konfigurasjon. Du kan det, eller gå direkte til Routing and Remote Access under Tools.</a:t>
            </a:r>
          </a:p>
          <a:p>
            <a:pPr marL="0" indent="0">
              <a:buNone/>
            </a:pPr>
            <a:endParaRPr lang="nb-NO" dirty="0"/>
          </a:p>
          <a:p>
            <a:pPr marL="0" indent="0">
              <a:buNone/>
            </a:pPr>
            <a:r>
              <a:rPr lang="nb-NO" dirty="0"/>
              <a:t>Hvis du trykker på den første wizarden så er ikke valgene så åpenbare. Velg «VPN Only», selv om vi ikke skal bruke VPN.</a:t>
            </a:r>
          </a:p>
          <a:p>
            <a:pPr marL="0" indent="0">
              <a:buNone/>
            </a:pPr>
            <a:endParaRPr lang="nb-NO" dirty="0"/>
          </a:p>
          <a:p>
            <a:pPr marL="0" indent="0">
              <a:buNone/>
            </a:pPr>
            <a:r>
              <a:rPr lang="nb-NO" dirty="0"/>
              <a:t>Målet er å komme til konfigurasjonsbildet som følger:</a:t>
            </a:r>
          </a:p>
        </p:txBody>
      </p:sp>
    </p:spTree>
    <p:extLst>
      <p:ext uri="{BB962C8B-B14F-4D97-AF65-F5344CB8AC3E}">
        <p14:creationId xmlns:p14="http://schemas.microsoft.com/office/powerpoint/2010/main" val="247083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78EE-26C9-48B7-9F41-A5F10292D4D1}"/>
              </a:ext>
            </a:extLst>
          </p:cNvPr>
          <p:cNvSpPr>
            <a:spLocks noGrp="1"/>
          </p:cNvSpPr>
          <p:nvPr>
            <p:ph type="title"/>
          </p:nvPr>
        </p:nvSpPr>
        <p:spPr/>
        <p:txBody>
          <a:bodyPr/>
          <a:lstStyle/>
          <a:p>
            <a:r>
              <a:rPr lang="nb-NO" dirty="0"/>
              <a:t>Konfigurasjon</a:t>
            </a:r>
          </a:p>
        </p:txBody>
      </p:sp>
      <p:sp>
        <p:nvSpPr>
          <p:cNvPr id="3" name="Content Placeholder 2">
            <a:extLst>
              <a:ext uri="{FF2B5EF4-FFF2-40B4-BE49-F238E27FC236}">
                <a16:creationId xmlns:a16="http://schemas.microsoft.com/office/drawing/2014/main" id="{D24227EB-59F2-42DF-BE3F-316DA6230311}"/>
              </a:ext>
            </a:extLst>
          </p:cNvPr>
          <p:cNvSpPr>
            <a:spLocks noGrp="1"/>
          </p:cNvSpPr>
          <p:nvPr>
            <p:ph idx="1"/>
          </p:nvPr>
        </p:nvSpPr>
        <p:spPr>
          <a:xfrm>
            <a:off x="823384" y="1409496"/>
            <a:ext cx="2666875" cy="4530827"/>
          </a:xfrm>
        </p:spPr>
        <p:txBody>
          <a:bodyPr/>
          <a:lstStyle/>
          <a:p>
            <a:pPr marL="0" indent="0">
              <a:buNone/>
            </a:pPr>
            <a:r>
              <a:rPr lang="nb-NO" dirty="0"/>
              <a:t>Når du kommer til dette bildet er du riktig sted.</a:t>
            </a:r>
          </a:p>
          <a:p>
            <a:pPr marL="0" indent="0">
              <a:buNone/>
            </a:pPr>
            <a:endParaRPr lang="nb-NO" dirty="0"/>
          </a:p>
          <a:p>
            <a:pPr marL="0" indent="0">
              <a:buNone/>
            </a:pPr>
            <a:r>
              <a:rPr lang="nb-NO" dirty="0"/>
              <a:t>Velg «Custom Configuration»</a:t>
            </a:r>
          </a:p>
        </p:txBody>
      </p:sp>
      <p:pic>
        <p:nvPicPr>
          <p:cNvPr id="7" name="Picture 6">
            <a:extLst>
              <a:ext uri="{FF2B5EF4-FFF2-40B4-BE49-F238E27FC236}">
                <a16:creationId xmlns:a16="http://schemas.microsoft.com/office/drawing/2014/main" id="{58D7F8F8-5A7E-48A4-ACC2-00859B546808}"/>
              </a:ext>
            </a:extLst>
          </p:cNvPr>
          <p:cNvPicPr>
            <a:picLocks noChangeAspect="1"/>
          </p:cNvPicPr>
          <p:nvPr/>
        </p:nvPicPr>
        <p:blipFill>
          <a:blip r:embed="rId2"/>
          <a:stretch>
            <a:fillRect/>
          </a:stretch>
        </p:blipFill>
        <p:spPr>
          <a:xfrm>
            <a:off x="3824940" y="905768"/>
            <a:ext cx="8367059" cy="5633086"/>
          </a:xfrm>
          <a:prstGeom prst="rect">
            <a:avLst/>
          </a:prstGeom>
        </p:spPr>
      </p:pic>
    </p:spTree>
    <p:extLst>
      <p:ext uri="{BB962C8B-B14F-4D97-AF65-F5344CB8AC3E}">
        <p14:creationId xmlns:p14="http://schemas.microsoft.com/office/powerpoint/2010/main" val="83088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5E6D-3C7C-4814-B098-7A4427D9CE51}"/>
              </a:ext>
            </a:extLst>
          </p:cNvPr>
          <p:cNvSpPr>
            <a:spLocks noGrp="1"/>
          </p:cNvSpPr>
          <p:nvPr>
            <p:ph type="title"/>
          </p:nvPr>
        </p:nvSpPr>
        <p:spPr/>
        <p:txBody>
          <a:bodyPr/>
          <a:lstStyle/>
          <a:p>
            <a:r>
              <a:rPr lang="nb-NO" dirty="0"/>
              <a:t>Konfigurasjon</a:t>
            </a:r>
          </a:p>
        </p:txBody>
      </p:sp>
      <p:sp>
        <p:nvSpPr>
          <p:cNvPr id="3" name="Content Placeholder 2">
            <a:extLst>
              <a:ext uri="{FF2B5EF4-FFF2-40B4-BE49-F238E27FC236}">
                <a16:creationId xmlns:a16="http://schemas.microsoft.com/office/drawing/2014/main" id="{66ED626F-2E5B-4B19-AC38-D676F210F60A}"/>
              </a:ext>
            </a:extLst>
          </p:cNvPr>
          <p:cNvSpPr>
            <a:spLocks noGrp="1"/>
          </p:cNvSpPr>
          <p:nvPr>
            <p:ph idx="1"/>
          </p:nvPr>
        </p:nvSpPr>
        <p:spPr>
          <a:xfrm>
            <a:off x="823385" y="1409496"/>
            <a:ext cx="2523440" cy="4530827"/>
          </a:xfrm>
        </p:spPr>
        <p:txBody>
          <a:bodyPr/>
          <a:lstStyle/>
          <a:p>
            <a:pPr marL="0" indent="0">
              <a:buNone/>
            </a:pPr>
            <a:r>
              <a:rPr lang="nb-NO" dirty="0"/>
              <a:t>Velg NAT og LAN Routing</a:t>
            </a:r>
          </a:p>
        </p:txBody>
      </p:sp>
      <p:pic>
        <p:nvPicPr>
          <p:cNvPr id="5" name="Picture 4">
            <a:extLst>
              <a:ext uri="{FF2B5EF4-FFF2-40B4-BE49-F238E27FC236}">
                <a16:creationId xmlns:a16="http://schemas.microsoft.com/office/drawing/2014/main" id="{79660D40-CDBA-4220-B0EA-DEECFBADFF49}"/>
              </a:ext>
            </a:extLst>
          </p:cNvPr>
          <p:cNvPicPr>
            <a:picLocks noChangeAspect="1"/>
          </p:cNvPicPr>
          <p:nvPr/>
        </p:nvPicPr>
        <p:blipFill>
          <a:blip r:embed="rId2"/>
          <a:stretch>
            <a:fillRect/>
          </a:stretch>
        </p:blipFill>
        <p:spPr>
          <a:xfrm>
            <a:off x="4028140" y="865639"/>
            <a:ext cx="8163859" cy="5484393"/>
          </a:xfrm>
          <a:prstGeom prst="rect">
            <a:avLst/>
          </a:prstGeom>
        </p:spPr>
      </p:pic>
    </p:spTree>
    <p:extLst>
      <p:ext uri="{BB962C8B-B14F-4D97-AF65-F5344CB8AC3E}">
        <p14:creationId xmlns:p14="http://schemas.microsoft.com/office/powerpoint/2010/main" val="408602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321-332F-4647-9B5A-8605DD76E840}"/>
              </a:ext>
            </a:extLst>
          </p:cNvPr>
          <p:cNvSpPr>
            <a:spLocks noGrp="1"/>
          </p:cNvSpPr>
          <p:nvPr>
            <p:ph type="title"/>
          </p:nvPr>
        </p:nvSpPr>
        <p:spPr/>
        <p:txBody>
          <a:bodyPr/>
          <a:lstStyle/>
          <a:p>
            <a:r>
              <a:rPr lang="nb-NO" dirty="0"/>
              <a:t>RRAS mmc</a:t>
            </a:r>
          </a:p>
        </p:txBody>
      </p:sp>
      <p:sp>
        <p:nvSpPr>
          <p:cNvPr id="3" name="Content Placeholder 2">
            <a:extLst>
              <a:ext uri="{FF2B5EF4-FFF2-40B4-BE49-F238E27FC236}">
                <a16:creationId xmlns:a16="http://schemas.microsoft.com/office/drawing/2014/main" id="{DC2E3A05-B1B4-4635-B0CF-23F3AD1A4704}"/>
              </a:ext>
            </a:extLst>
          </p:cNvPr>
          <p:cNvSpPr>
            <a:spLocks noGrp="1"/>
          </p:cNvSpPr>
          <p:nvPr>
            <p:ph idx="1"/>
          </p:nvPr>
        </p:nvSpPr>
        <p:spPr>
          <a:xfrm>
            <a:off x="823384" y="1409496"/>
            <a:ext cx="3760569" cy="4530827"/>
          </a:xfrm>
        </p:spPr>
        <p:txBody>
          <a:bodyPr/>
          <a:lstStyle/>
          <a:p>
            <a:pPr marL="0" indent="0">
              <a:buNone/>
            </a:pPr>
            <a:r>
              <a:rPr lang="nb-NO" dirty="0"/>
              <a:t>Etter det er vi i utgangspunktet ferdige.</a:t>
            </a:r>
          </a:p>
          <a:p>
            <a:pPr marL="0" indent="0">
              <a:buNone/>
            </a:pPr>
            <a:endParaRPr lang="nb-NO" dirty="0"/>
          </a:p>
          <a:p>
            <a:pPr marL="0" indent="0">
              <a:buNone/>
            </a:pPr>
            <a:r>
              <a:rPr lang="nb-NO" dirty="0"/>
              <a:t>Serveren er satt opp til å gjennomføre routing, og man kan legge til flere nettverksinterfaces og konfigurere de til forskjellige nett, akkurat som en vanlig router.</a:t>
            </a:r>
          </a:p>
        </p:txBody>
      </p:sp>
      <p:pic>
        <p:nvPicPr>
          <p:cNvPr id="5" name="Picture 4">
            <a:extLst>
              <a:ext uri="{FF2B5EF4-FFF2-40B4-BE49-F238E27FC236}">
                <a16:creationId xmlns:a16="http://schemas.microsoft.com/office/drawing/2014/main" id="{154732FE-6673-44EE-BF46-2F1D54AEC09B}"/>
              </a:ext>
            </a:extLst>
          </p:cNvPr>
          <p:cNvPicPr>
            <a:picLocks noChangeAspect="1"/>
          </p:cNvPicPr>
          <p:nvPr/>
        </p:nvPicPr>
        <p:blipFill>
          <a:blip r:embed="rId2"/>
          <a:stretch>
            <a:fillRect/>
          </a:stretch>
        </p:blipFill>
        <p:spPr>
          <a:xfrm>
            <a:off x="4659440" y="1780989"/>
            <a:ext cx="7532560" cy="5077012"/>
          </a:xfrm>
          <a:prstGeom prst="rect">
            <a:avLst/>
          </a:prstGeom>
        </p:spPr>
      </p:pic>
    </p:spTree>
    <p:extLst>
      <p:ext uri="{BB962C8B-B14F-4D97-AF65-F5344CB8AC3E}">
        <p14:creationId xmlns:p14="http://schemas.microsoft.com/office/powerpoint/2010/main" val="100254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B2D4-4C2A-4F79-9A02-6976CA3AEF49}"/>
              </a:ext>
            </a:extLst>
          </p:cNvPr>
          <p:cNvSpPr>
            <a:spLocks noGrp="1"/>
          </p:cNvSpPr>
          <p:nvPr>
            <p:ph type="title"/>
          </p:nvPr>
        </p:nvSpPr>
        <p:spPr/>
        <p:txBody>
          <a:bodyPr/>
          <a:lstStyle/>
          <a:p>
            <a:r>
              <a:rPr lang="nb-NO" dirty="0"/>
              <a:t>Løsning for labbing</a:t>
            </a:r>
          </a:p>
        </p:txBody>
      </p:sp>
      <p:sp>
        <p:nvSpPr>
          <p:cNvPr id="3" name="Content Placeholder 2">
            <a:extLst>
              <a:ext uri="{FF2B5EF4-FFF2-40B4-BE49-F238E27FC236}">
                <a16:creationId xmlns:a16="http://schemas.microsoft.com/office/drawing/2014/main" id="{490D87A0-D4AA-474A-961D-B9D8F402DB68}"/>
              </a:ext>
            </a:extLst>
          </p:cNvPr>
          <p:cNvSpPr>
            <a:spLocks noGrp="1"/>
          </p:cNvSpPr>
          <p:nvPr>
            <p:ph idx="1"/>
          </p:nvPr>
        </p:nvSpPr>
        <p:spPr/>
        <p:txBody>
          <a:bodyPr>
            <a:normAutofit fontScale="92500" lnSpcReduction="20000"/>
          </a:bodyPr>
          <a:lstStyle/>
          <a:p>
            <a:pPr marL="0" indent="0">
              <a:buNone/>
            </a:pPr>
            <a:r>
              <a:rPr lang="nb-NO" dirty="0"/>
              <a:t>Den største begrensningen våres havner i at vi kun har 1 broadcast domain. Det vil si at vi ikke kan ha flere DHCP servere med forskjellige scopes, da vi ikke vil kunne styre hvilke maskiner som får hvilken adresse. Det går helt fint å sette maskiner manuellt i et subnett du ønsker, og så route det til et annet subnett – men du kan kun sette opp 1 DHCP, det andre subnettet må konfes manuellt.</a:t>
            </a:r>
          </a:p>
          <a:p>
            <a:pPr marL="0" indent="0">
              <a:buNone/>
            </a:pPr>
            <a:endParaRPr lang="nb-NO" dirty="0"/>
          </a:p>
          <a:p>
            <a:pPr marL="0" indent="0">
              <a:buNone/>
            </a:pPr>
            <a:r>
              <a:rPr lang="nb-NO" dirty="0"/>
              <a:t>Du må fortsatt koble alle maskinene opp til ditt VLAN, så det kan fremstå som litt forvirrende. Alle maskiner du skal sette i subnett og alle NIC på RRAS server må stå i riktig VLAN. </a:t>
            </a:r>
          </a:p>
          <a:p>
            <a:pPr marL="0" indent="0">
              <a:buNone/>
            </a:pPr>
            <a:endParaRPr lang="nb-NO" dirty="0"/>
          </a:p>
          <a:p>
            <a:pPr marL="0" indent="0">
              <a:buNone/>
            </a:pPr>
            <a:r>
              <a:rPr lang="nb-NO" dirty="0"/>
              <a:t>For å komme ut av ditt VLAN, og dermed f.eks ut på internett, må du komme fra en IP adresse i ditt VLAN sin range. Det betyr at vi må konfigurere NAT for de maskinene som er i andre subnett hvis vi ønsker at de skal komme på nett.</a:t>
            </a:r>
          </a:p>
          <a:p>
            <a:pPr marL="0" indent="0">
              <a:buNone/>
            </a:pPr>
            <a:endParaRPr lang="nb-NO" dirty="0"/>
          </a:p>
          <a:p>
            <a:pPr marL="0" indent="0">
              <a:buNone/>
            </a:pPr>
            <a:r>
              <a:rPr lang="nb-NO" dirty="0"/>
              <a:t>Husk at dette er grunnet sikkerheten i VLAN og måten det er bygd opp på virtuellt. Så dette er ikke ting som begrenser RRAS.</a:t>
            </a:r>
          </a:p>
          <a:p>
            <a:pPr marL="0" indent="0">
              <a:buNone/>
            </a:pPr>
            <a:endParaRPr lang="nb-NO" dirty="0"/>
          </a:p>
          <a:p>
            <a:pPr marL="0" indent="0">
              <a:buNone/>
            </a:pPr>
            <a:r>
              <a:rPr lang="nb-NO" i="1" dirty="0"/>
              <a:t>Viser et eksempel på løsning:</a:t>
            </a:r>
          </a:p>
        </p:txBody>
      </p:sp>
    </p:spTree>
    <p:extLst>
      <p:ext uri="{BB962C8B-B14F-4D97-AF65-F5344CB8AC3E}">
        <p14:creationId xmlns:p14="http://schemas.microsoft.com/office/powerpoint/2010/main" val="180070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3E1D8E1-3B94-7EFD-DF68-64D195C513A7}"/>
              </a:ext>
            </a:extLst>
          </p:cNvPr>
          <p:cNvSpPr>
            <a:spLocks noGrp="1"/>
          </p:cNvSpPr>
          <p:nvPr>
            <p:ph type="title"/>
          </p:nvPr>
        </p:nvSpPr>
        <p:spPr/>
        <p:txBody>
          <a:bodyPr/>
          <a:lstStyle/>
          <a:p>
            <a:r>
              <a:rPr lang="nb-NO" dirty="0"/>
              <a:t>Legger til et ekstra nettverkskort i </a:t>
            </a:r>
            <a:r>
              <a:rPr lang="nb-NO" dirty="0" err="1"/>
              <a:t>vsphere</a:t>
            </a:r>
            <a:endParaRPr lang="nb-NO" dirty="0"/>
          </a:p>
        </p:txBody>
      </p:sp>
      <p:pic>
        <p:nvPicPr>
          <p:cNvPr id="5" name="Plassholder for innhold 4">
            <a:extLst>
              <a:ext uri="{FF2B5EF4-FFF2-40B4-BE49-F238E27FC236}">
                <a16:creationId xmlns:a16="http://schemas.microsoft.com/office/drawing/2014/main" id="{B0DBA03C-E47B-1E46-C01A-F0E2EEC6664D}"/>
              </a:ext>
            </a:extLst>
          </p:cNvPr>
          <p:cNvPicPr>
            <a:picLocks noGrp="1" noChangeAspect="1"/>
          </p:cNvPicPr>
          <p:nvPr>
            <p:ph idx="1"/>
          </p:nvPr>
        </p:nvPicPr>
        <p:blipFill>
          <a:blip r:embed="rId2"/>
          <a:stretch>
            <a:fillRect/>
          </a:stretch>
        </p:blipFill>
        <p:spPr>
          <a:xfrm>
            <a:off x="2552785" y="1409700"/>
            <a:ext cx="7426156" cy="4530725"/>
          </a:xfrm>
        </p:spPr>
      </p:pic>
      <mc:AlternateContent xmlns:mc="http://schemas.openxmlformats.org/markup-compatibility/2006" xmlns:p14="http://schemas.microsoft.com/office/powerpoint/2010/main">
        <mc:Choice Requires="p14">
          <p:contentPart p14:bwMode="auto" r:id="rId3">
            <p14:nvContentPartPr>
              <p14:cNvPr id="7" name="Håndskrift 6">
                <a:extLst>
                  <a:ext uri="{FF2B5EF4-FFF2-40B4-BE49-F238E27FC236}">
                    <a16:creationId xmlns:a16="http://schemas.microsoft.com/office/drawing/2014/main" id="{33747D03-C0FD-F525-1A66-EAA57B2591A2}"/>
                  </a:ext>
                </a:extLst>
              </p14:cNvPr>
              <p14:cNvContentPartPr/>
              <p14:nvPr/>
            </p14:nvContentPartPr>
            <p14:xfrm>
              <a:off x="8999110" y="4016597"/>
              <a:ext cx="1152000" cy="1141920"/>
            </p14:xfrm>
          </p:contentPart>
        </mc:Choice>
        <mc:Fallback xmlns="">
          <p:pic>
            <p:nvPicPr>
              <p:cNvPr id="7" name="Håndskrift 6">
                <a:extLst>
                  <a:ext uri="{FF2B5EF4-FFF2-40B4-BE49-F238E27FC236}">
                    <a16:creationId xmlns:a16="http://schemas.microsoft.com/office/drawing/2014/main" id="{33747D03-C0FD-F525-1A66-EAA57B2591A2}"/>
                  </a:ext>
                </a:extLst>
              </p:cNvPr>
              <p:cNvPicPr/>
              <p:nvPr/>
            </p:nvPicPr>
            <p:blipFill>
              <a:blip r:embed="rId4"/>
              <a:stretch>
                <a:fillRect/>
              </a:stretch>
            </p:blipFill>
            <p:spPr>
              <a:xfrm>
                <a:off x="8990110" y="4007597"/>
                <a:ext cx="1169640" cy="1159560"/>
              </a:xfrm>
              <a:prstGeom prst="rect">
                <a:avLst/>
              </a:prstGeom>
            </p:spPr>
          </p:pic>
        </mc:Fallback>
      </mc:AlternateContent>
    </p:spTree>
    <p:extLst>
      <p:ext uri="{BB962C8B-B14F-4D97-AF65-F5344CB8AC3E}">
        <p14:creationId xmlns:p14="http://schemas.microsoft.com/office/powerpoint/2010/main" val="24085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BDA1-DC47-452A-B27B-27B8374DFFE2}"/>
              </a:ext>
            </a:extLst>
          </p:cNvPr>
          <p:cNvSpPr>
            <a:spLocks noGrp="1"/>
          </p:cNvSpPr>
          <p:nvPr>
            <p:ph type="title"/>
          </p:nvPr>
        </p:nvSpPr>
        <p:spPr/>
        <p:txBody>
          <a:bodyPr/>
          <a:lstStyle/>
          <a:p>
            <a:r>
              <a:rPr lang="nb-NO" dirty="0"/>
              <a:t>Løsning for labbing</a:t>
            </a:r>
          </a:p>
        </p:txBody>
      </p:sp>
      <p:sp>
        <p:nvSpPr>
          <p:cNvPr id="3" name="Content Placeholder 2">
            <a:extLst>
              <a:ext uri="{FF2B5EF4-FFF2-40B4-BE49-F238E27FC236}">
                <a16:creationId xmlns:a16="http://schemas.microsoft.com/office/drawing/2014/main" id="{C9A75A0E-184E-4974-8B18-0ABFC1FB2738}"/>
              </a:ext>
            </a:extLst>
          </p:cNvPr>
          <p:cNvSpPr>
            <a:spLocks noGrp="1"/>
          </p:cNvSpPr>
          <p:nvPr>
            <p:ph idx="1"/>
          </p:nvPr>
        </p:nvSpPr>
        <p:spPr>
          <a:xfrm>
            <a:off x="823385" y="1409496"/>
            <a:ext cx="4872191" cy="4530827"/>
          </a:xfrm>
        </p:spPr>
        <p:txBody>
          <a:bodyPr/>
          <a:lstStyle/>
          <a:p>
            <a:pPr marL="0" indent="0">
              <a:buNone/>
            </a:pPr>
            <a:r>
              <a:rPr lang="nb-NO" dirty="0"/>
              <a:t>Her har jeg satt opp et eksempel på fungerende routing og NAT.</a:t>
            </a:r>
          </a:p>
          <a:p>
            <a:pPr marL="0" indent="0">
              <a:buNone/>
            </a:pPr>
            <a:endParaRPr lang="nb-NO" dirty="0"/>
          </a:p>
          <a:p>
            <a:pPr marL="0" indent="0">
              <a:buNone/>
            </a:pPr>
            <a:r>
              <a:rPr lang="nb-NO" dirty="0"/>
              <a:t>Jeg har lagt til et ekstra NIC på RAS serveren, og konfigurer det som det skulle vært et Router interface.</a:t>
            </a:r>
          </a:p>
        </p:txBody>
      </p:sp>
      <p:sp>
        <p:nvSpPr>
          <p:cNvPr id="10" name="TextBox 9">
            <a:extLst>
              <a:ext uri="{FF2B5EF4-FFF2-40B4-BE49-F238E27FC236}">
                <a16:creationId xmlns:a16="http://schemas.microsoft.com/office/drawing/2014/main" id="{378889C6-E513-4D19-8093-FDDC113FB4F3}"/>
              </a:ext>
            </a:extLst>
          </p:cNvPr>
          <p:cNvSpPr txBox="1"/>
          <p:nvPr/>
        </p:nvSpPr>
        <p:spPr>
          <a:xfrm>
            <a:off x="5354918" y="5438588"/>
            <a:ext cx="5483745" cy="369332"/>
          </a:xfrm>
          <a:prstGeom prst="rect">
            <a:avLst/>
          </a:prstGeom>
          <a:noFill/>
        </p:spPr>
        <p:txBody>
          <a:bodyPr wrap="none" rtlCol="0">
            <a:spAutoFit/>
          </a:bodyPr>
          <a:lstStyle/>
          <a:p>
            <a:r>
              <a:rPr lang="nb-NO" dirty="0"/>
              <a:t>Det vil si IP adresse 192.168.0.1 og maske 255.255.255.0</a:t>
            </a:r>
          </a:p>
        </p:txBody>
      </p:sp>
      <p:pic>
        <p:nvPicPr>
          <p:cNvPr id="5" name="Bilde 4">
            <a:extLst>
              <a:ext uri="{FF2B5EF4-FFF2-40B4-BE49-F238E27FC236}">
                <a16:creationId xmlns:a16="http://schemas.microsoft.com/office/drawing/2014/main" id="{AAB53AAC-34A4-4993-C528-5D8FE5BF9D75}"/>
              </a:ext>
            </a:extLst>
          </p:cNvPr>
          <p:cNvPicPr>
            <a:picLocks noChangeAspect="1"/>
          </p:cNvPicPr>
          <p:nvPr/>
        </p:nvPicPr>
        <p:blipFill>
          <a:blip r:embed="rId2"/>
          <a:stretch>
            <a:fillRect/>
          </a:stretch>
        </p:blipFill>
        <p:spPr>
          <a:xfrm>
            <a:off x="5821152" y="196572"/>
            <a:ext cx="6370848" cy="3478337"/>
          </a:xfrm>
          <a:prstGeom prst="rect">
            <a:avLst/>
          </a:prstGeom>
        </p:spPr>
      </p:pic>
      <p:pic>
        <p:nvPicPr>
          <p:cNvPr id="9" name="Bilde 8">
            <a:extLst>
              <a:ext uri="{FF2B5EF4-FFF2-40B4-BE49-F238E27FC236}">
                <a16:creationId xmlns:a16="http://schemas.microsoft.com/office/drawing/2014/main" id="{17D31269-305C-57BF-4D45-41F00BBF1B0E}"/>
              </a:ext>
            </a:extLst>
          </p:cNvPr>
          <p:cNvPicPr>
            <a:picLocks noChangeAspect="1"/>
          </p:cNvPicPr>
          <p:nvPr/>
        </p:nvPicPr>
        <p:blipFill>
          <a:blip r:embed="rId3"/>
          <a:stretch>
            <a:fillRect/>
          </a:stretch>
        </p:blipFill>
        <p:spPr>
          <a:xfrm>
            <a:off x="966818" y="3498574"/>
            <a:ext cx="3778433" cy="2740402"/>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1360ABDF-3FAC-44E5-91B8-0536F0BEFFF7}"/>
                  </a:ext>
                </a:extLst>
              </p14:cNvPr>
              <p14:cNvContentPartPr/>
              <p14:nvPr/>
            </p14:nvContentPartPr>
            <p14:xfrm>
              <a:off x="926030" y="5514042"/>
              <a:ext cx="3382920" cy="341280"/>
            </p14:xfrm>
          </p:contentPart>
        </mc:Choice>
        <mc:Fallback>
          <p:pic>
            <p:nvPicPr>
              <p:cNvPr id="8" name="Ink 7">
                <a:extLst>
                  <a:ext uri="{FF2B5EF4-FFF2-40B4-BE49-F238E27FC236}">
                    <a16:creationId xmlns:a16="http://schemas.microsoft.com/office/drawing/2014/main" id="{1360ABDF-3FAC-44E5-91B8-0536F0BEFFF7}"/>
                  </a:ext>
                </a:extLst>
              </p:cNvPr>
              <p:cNvPicPr/>
              <p:nvPr/>
            </p:nvPicPr>
            <p:blipFill>
              <a:blip r:embed="rId5"/>
              <a:stretch>
                <a:fillRect/>
              </a:stretch>
            </p:blipFill>
            <p:spPr>
              <a:xfrm>
                <a:off x="917030" y="5505042"/>
                <a:ext cx="3400560" cy="358920"/>
              </a:xfrm>
              <a:prstGeom prst="rect">
                <a:avLst/>
              </a:prstGeom>
            </p:spPr>
          </p:pic>
        </mc:Fallback>
      </mc:AlternateContent>
    </p:spTree>
    <p:extLst>
      <p:ext uri="{BB962C8B-B14F-4D97-AF65-F5344CB8AC3E}">
        <p14:creationId xmlns:p14="http://schemas.microsoft.com/office/powerpoint/2010/main" val="305165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7709-A90D-4098-9657-A207A95CB1EF}"/>
              </a:ext>
            </a:extLst>
          </p:cNvPr>
          <p:cNvSpPr>
            <a:spLocks noGrp="1"/>
          </p:cNvSpPr>
          <p:nvPr>
            <p:ph type="title"/>
          </p:nvPr>
        </p:nvSpPr>
        <p:spPr/>
        <p:txBody>
          <a:bodyPr/>
          <a:lstStyle/>
          <a:p>
            <a:r>
              <a:rPr lang="nb-NO" dirty="0"/>
              <a:t>Rras lab</a:t>
            </a:r>
          </a:p>
        </p:txBody>
      </p:sp>
      <p:sp>
        <p:nvSpPr>
          <p:cNvPr id="3" name="Content Placeholder 2">
            <a:extLst>
              <a:ext uri="{FF2B5EF4-FFF2-40B4-BE49-F238E27FC236}">
                <a16:creationId xmlns:a16="http://schemas.microsoft.com/office/drawing/2014/main" id="{9CD5CAC9-A72E-4EB1-9AED-2FF96A1275AF}"/>
              </a:ext>
            </a:extLst>
          </p:cNvPr>
          <p:cNvSpPr>
            <a:spLocks noGrp="1"/>
          </p:cNvSpPr>
          <p:nvPr>
            <p:ph idx="1"/>
          </p:nvPr>
        </p:nvSpPr>
        <p:spPr>
          <a:xfrm>
            <a:off x="823384" y="1409496"/>
            <a:ext cx="4190875" cy="4530827"/>
          </a:xfrm>
        </p:spPr>
        <p:txBody>
          <a:bodyPr>
            <a:normAutofit fontScale="70000" lnSpcReduction="20000"/>
          </a:bodyPr>
          <a:lstStyle/>
          <a:p>
            <a:pPr marL="0" indent="0">
              <a:buNone/>
            </a:pPr>
            <a:r>
              <a:rPr lang="nb-NO" dirty="0"/>
              <a:t>Jeg kan nå gå inn på IPv4 innstillingene på RAS serveren, og sette opp hva som er innenfor og utenfor NAT sonen.</a:t>
            </a:r>
          </a:p>
          <a:p>
            <a:pPr marL="0" indent="0">
              <a:buNone/>
            </a:pPr>
            <a:endParaRPr lang="nb-NO" dirty="0"/>
          </a:p>
          <a:p>
            <a:pPr marL="0" indent="0">
              <a:buNone/>
            </a:pPr>
            <a:r>
              <a:rPr lang="nb-NO" dirty="0"/>
              <a:t>Jeg velger New Interface, og velger Ethernet 1 som er mitt «internett» interface. Altså det som vi trenger NATing til. Jeg velger at det er Public interface, og at det skal NATes. Du trenger ikke konfigurere noe mer, RRAS vil automatisk velge Port address Translation når du ikke legger til en adress pool.</a:t>
            </a:r>
          </a:p>
          <a:p>
            <a:pPr marL="0" indent="0">
              <a:buNone/>
            </a:pPr>
            <a:endParaRPr lang="nb-NO" dirty="0"/>
          </a:p>
          <a:p>
            <a:pPr marL="0" indent="0">
              <a:buNone/>
            </a:pPr>
            <a:r>
              <a:rPr lang="nb-NO" dirty="0"/>
              <a:t>Trykk OK, og legg deretter til New Interface og velg Ethernet 2. Sett dette til «Private interface».</a:t>
            </a:r>
          </a:p>
          <a:p>
            <a:pPr marL="0" indent="0">
              <a:buNone/>
            </a:pPr>
            <a:endParaRPr lang="nb-NO" dirty="0"/>
          </a:p>
          <a:p>
            <a:pPr marL="0" indent="0">
              <a:buNone/>
            </a:pPr>
            <a:r>
              <a:rPr lang="nb-NO" dirty="0"/>
              <a:t>Ved å gjøre dette bruker vi kjent teknologi (NAT) for å endre de private subnett adressene vi har lagt inn om til adressen til RAS serveren. Så i VLANet vil trafikken identifiseres som 10.11.205.150 i mitt nett. Selv om det vil komme fra 192.168.0.10.</a:t>
            </a:r>
          </a:p>
        </p:txBody>
      </p:sp>
      <p:pic>
        <p:nvPicPr>
          <p:cNvPr id="9" name="Bilde 8">
            <a:extLst>
              <a:ext uri="{FF2B5EF4-FFF2-40B4-BE49-F238E27FC236}">
                <a16:creationId xmlns:a16="http://schemas.microsoft.com/office/drawing/2014/main" id="{44458058-5804-63FA-1FBB-3CE08A58C832}"/>
              </a:ext>
            </a:extLst>
          </p:cNvPr>
          <p:cNvPicPr>
            <a:picLocks noChangeAspect="1"/>
          </p:cNvPicPr>
          <p:nvPr/>
        </p:nvPicPr>
        <p:blipFill>
          <a:blip r:embed="rId2"/>
          <a:stretch>
            <a:fillRect/>
          </a:stretch>
        </p:blipFill>
        <p:spPr>
          <a:xfrm>
            <a:off x="4980569" y="777052"/>
            <a:ext cx="7211431" cy="5163271"/>
          </a:xfrm>
          <a:prstGeom prst="rect">
            <a:avLst/>
          </a:prstGeom>
        </p:spPr>
      </p:pic>
    </p:spTree>
    <p:extLst>
      <p:ext uri="{BB962C8B-B14F-4D97-AF65-F5344CB8AC3E}">
        <p14:creationId xmlns:p14="http://schemas.microsoft.com/office/powerpoint/2010/main" val="253407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5012-5274-4D17-8D1F-7A96FD08735B}"/>
              </a:ext>
            </a:extLst>
          </p:cNvPr>
          <p:cNvSpPr>
            <a:spLocks noGrp="1"/>
          </p:cNvSpPr>
          <p:nvPr>
            <p:ph type="title"/>
          </p:nvPr>
        </p:nvSpPr>
        <p:spPr/>
        <p:txBody>
          <a:bodyPr/>
          <a:lstStyle/>
          <a:p>
            <a:r>
              <a:rPr lang="nb-NO" dirty="0"/>
              <a:t>Server roller</a:t>
            </a:r>
          </a:p>
        </p:txBody>
      </p:sp>
      <p:sp>
        <p:nvSpPr>
          <p:cNvPr id="3" name="Content Placeholder 2">
            <a:extLst>
              <a:ext uri="{FF2B5EF4-FFF2-40B4-BE49-F238E27FC236}">
                <a16:creationId xmlns:a16="http://schemas.microsoft.com/office/drawing/2014/main" id="{41828035-6FDD-4C5F-A022-8EE6FFEF8D91}"/>
              </a:ext>
            </a:extLst>
          </p:cNvPr>
          <p:cNvSpPr>
            <a:spLocks noGrp="1"/>
          </p:cNvSpPr>
          <p:nvPr>
            <p:ph idx="1"/>
          </p:nvPr>
        </p:nvSpPr>
        <p:spPr/>
        <p:txBody>
          <a:bodyPr/>
          <a:lstStyle/>
          <a:p>
            <a:pPr marL="0" indent="0">
              <a:buNone/>
            </a:pPr>
            <a:r>
              <a:rPr lang="nb-NO" dirty="0"/>
              <a:t>Windows Server 2019 har mange innebygde serverroller/funksjoner.</a:t>
            </a:r>
          </a:p>
          <a:p>
            <a:pPr marL="0" indent="0">
              <a:buNone/>
            </a:pPr>
            <a:endParaRPr lang="nb-NO" dirty="0"/>
          </a:p>
          <a:p>
            <a:pPr marL="0" indent="0">
              <a:buNone/>
            </a:pPr>
            <a:r>
              <a:rPr lang="nb-NO" dirty="0"/>
              <a:t>Vi har tidligere tatt en titt på de ServerRollene som er bygd inn i Server Manager og mulige å installere.</a:t>
            </a:r>
          </a:p>
          <a:p>
            <a:pPr marL="0" indent="0">
              <a:buNone/>
            </a:pPr>
            <a:endParaRPr lang="nb-NO" dirty="0"/>
          </a:p>
          <a:p>
            <a:pPr marL="0" indent="0">
              <a:buNone/>
            </a:pPr>
            <a:r>
              <a:rPr lang="nb-NO" dirty="0"/>
              <a:t>Denne uken tar vi en nærmere titt på WebServer, PrintServer og Routing/Remote Access</a:t>
            </a:r>
          </a:p>
          <a:p>
            <a:pPr marL="0" indent="0">
              <a:buNone/>
            </a:pPr>
            <a:endParaRPr lang="nb-NO" dirty="0"/>
          </a:p>
          <a:p>
            <a:pPr marL="0" indent="0">
              <a:buNone/>
            </a:pPr>
            <a:r>
              <a:rPr lang="nb-NO" dirty="0"/>
              <a:t>Les forøvrig i boken i kapittel 6.</a:t>
            </a:r>
          </a:p>
          <a:p>
            <a:pPr marL="0" indent="0">
              <a:buNone/>
            </a:pPr>
            <a:endParaRPr lang="nb-NO" dirty="0"/>
          </a:p>
        </p:txBody>
      </p:sp>
    </p:spTree>
    <p:extLst>
      <p:ext uri="{BB962C8B-B14F-4D97-AF65-F5344CB8AC3E}">
        <p14:creationId xmlns:p14="http://schemas.microsoft.com/office/powerpoint/2010/main" val="3701352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21FD-2B00-46CC-9C4F-27FDFB7CE767}"/>
              </a:ext>
            </a:extLst>
          </p:cNvPr>
          <p:cNvSpPr>
            <a:spLocks noGrp="1"/>
          </p:cNvSpPr>
          <p:nvPr>
            <p:ph type="title"/>
          </p:nvPr>
        </p:nvSpPr>
        <p:spPr/>
        <p:txBody>
          <a:bodyPr/>
          <a:lstStyle/>
          <a:p>
            <a:r>
              <a:rPr lang="nb-NO" dirty="0"/>
              <a:t>RRAS lab</a:t>
            </a:r>
          </a:p>
        </p:txBody>
      </p:sp>
      <p:sp>
        <p:nvSpPr>
          <p:cNvPr id="3" name="Content Placeholder 2">
            <a:extLst>
              <a:ext uri="{FF2B5EF4-FFF2-40B4-BE49-F238E27FC236}">
                <a16:creationId xmlns:a16="http://schemas.microsoft.com/office/drawing/2014/main" id="{B2F1CBE8-0602-4A44-AA60-25941D68D2B5}"/>
              </a:ext>
            </a:extLst>
          </p:cNvPr>
          <p:cNvSpPr>
            <a:spLocks noGrp="1"/>
          </p:cNvSpPr>
          <p:nvPr>
            <p:ph idx="1"/>
          </p:nvPr>
        </p:nvSpPr>
        <p:spPr/>
        <p:txBody>
          <a:bodyPr/>
          <a:lstStyle/>
          <a:p>
            <a:pPr marL="0" indent="0">
              <a:buNone/>
            </a:pPr>
            <a:r>
              <a:rPr lang="nb-NO" dirty="0"/>
              <a:t>Da gjenstår det egentlig bare å sette en client i det nye subnettet vi lagde, og sette Interface 2 på RRAS serveren som gateway for client. Routing er jo satt automatisk mellom directly connected nettverk som vi vet fra NetFun, så du trenger ikke gjøre noe mer på serveren.</a:t>
            </a:r>
          </a:p>
          <a:p>
            <a:pPr marL="0" indent="0">
              <a:buNone/>
            </a:pPr>
            <a:endParaRPr lang="nb-NO" dirty="0"/>
          </a:p>
          <a:p>
            <a:pPr marL="0" indent="0">
              <a:buNone/>
            </a:pPr>
            <a:r>
              <a:rPr lang="nb-NO" dirty="0"/>
              <a:t>Hvis jeg så prøver å koble til internett på klientmaskinen så vil jeg få mulighet til det, selv om jeg ikke har en IP adresse som hører til mitt VLAN: </a:t>
            </a:r>
          </a:p>
        </p:txBody>
      </p:sp>
    </p:spTree>
    <p:extLst>
      <p:ext uri="{BB962C8B-B14F-4D97-AF65-F5344CB8AC3E}">
        <p14:creationId xmlns:p14="http://schemas.microsoft.com/office/powerpoint/2010/main" val="2794417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1434-7580-4A02-A3EB-377B02916881}"/>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874D4319-1CAB-4CB5-8EFD-BAAC5CCBFA8B}"/>
              </a:ext>
            </a:extLst>
          </p:cNvPr>
          <p:cNvSpPr>
            <a:spLocks noGrp="1"/>
          </p:cNvSpPr>
          <p:nvPr>
            <p:ph idx="1"/>
          </p:nvPr>
        </p:nvSpPr>
        <p:spPr/>
        <p:txBody>
          <a:bodyPr/>
          <a:lstStyle/>
          <a:p>
            <a:endParaRPr lang="nb-NO"/>
          </a:p>
        </p:txBody>
      </p:sp>
      <p:pic>
        <p:nvPicPr>
          <p:cNvPr id="8" name="Bilde 7">
            <a:extLst>
              <a:ext uri="{FF2B5EF4-FFF2-40B4-BE49-F238E27FC236}">
                <a16:creationId xmlns:a16="http://schemas.microsoft.com/office/drawing/2014/main" id="{B820DACB-F45A-B044-7495-29B4C4E1F5A3}"/>
              </a:ext>
            </a:extLst>
          </p:cNvPr>
          <p:cNvPicPr>
            <a:picLocks noChangeAspect="1"/>
          </p:cNvPicPr>
          <p:nvPr/>
        </p:nvPicPr>
        <p:blipFill>
          <a:blip r:embed="rId2"/>
          <a:stretch>
            <a:fillRect/>
          </a:stretch>
        </p:blipFill>
        <p:spPr>
          <a:xfrm>
            <a:off x="1285203" y="4284"/>
            <a:ext cx="9621593" cy="6849431"/>
          </a:xfrm>
          <a:prstGeom prst="rect">
            <a:avLst/>
          </a:prstGeom>
        </p:spPr>
      </p:pic>
    </p:spTree>
    <p:extLst>
      <p:ext uri="{BB962C8B-B14F-4D97-AF65-F5344CB8AC3E}">
        <p14:creationId xmlns:p14="http://schemas.microsoft.com/office/powerpoint/2010/main" val="1595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3B20-017A-4F69-BB3A-3FA7927A31A9}"/>
              </a:ext>
            </a:extLst>
          </p:cNvPr>
          <p:cNvSpPr>
            <a:spLocks noGrp="1"/>
          </p:cNvSpPr>
          <p:nvPr>
            <p:ph type="title"/>
          </p:nvPr>
        </p:nvSpPr>
        <p:spPr/>
        <p:txBody>
          <a:bodyPr/>
          <a:lstStyle/>
          <a:p>
            <a:r>
              <a:rPr lang="nb-NO" dirty="0"/>
              <a:t>Rras lab</a:t>
            </a:r>
          </a:p>
        </p:txBody>
      </p:sp>
      <p:sp>
        <p:nvSpPr>
          <p:cNvPr id="3" name="Content Placeholder 2">
            <a:extLst>
              <a:ext uri="{FF2B5EF4-FFF2-40B4-BE49-F238E27FC236}">
                <a16:creationId xmlns:a16="http://schemas.microsoft.com/office/drawing/2014/main" id="{F1822D60-34A7-47E0-B723-9F5F9B6B3C41}"/>
              </a:ext>
            </a:extLst>
          </p:cNvPr>
          <p:cNvSpPr>
            <a:spLocks noGrp="1"/>
          </p:cNvSpPr>
          <p:nvPr>
            <p:ph idx="1"/>
          </p:nvPr>
        </p:nvSpPr>
        <p:spPr/>
        <p:txBody>
          <a:bodyPr/>
          <a:lstStyle/>
          <a:p>
            <a:pPr marL="0" indent="0">
              <a:buNone/>
            </a:pPr>
            <a:r>
              <a:rPr lang="nb-NO" dirty="0"/>
              <a:t>Vi kan også gå inn på RRAS serveren og se på aktive NAT translations.</a:t>
            </a:r>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r>
              <a:rPr lang="nb-NO" dirty="0"/>
              <a:t>Hvilken protocol tror dere denne kommunikasjonen har foregått på?</a:t>
            </a:r>
          </a:p>
          <a:p>
            <a:pPr marL="0" indent="0">
              <a:buNone/>
            </a:pPr>
            <a:endParaRPr lang="nb-NO" dirty="0"/>
          </a:p>
          <a:p>
            <a:pPr marL="0" indent="0">
              <a:buNone/>
            </a:pPr>
            <a:endParaRPr lang="nb-NO" dirty="0"/>
          </a:p>
          <a:p>
            <a:pPr marL="0" indent="0">
              <a:buNone/>
            </a:pPr>
            <a:r>
              <a:rPr lang="nb-NO" dirty="0"/>
              <a:t>IT Magic!</a:t>
            </a:r>
          </a:p>
        </p:txBody>
      </p:sp>
      <p:pic>
        <p:nvPicPr>
          <p:cNvPr id="5" name="Picture 4">
            <a:extLst>
              <a:ext uri="{FF2B5EF4-FFF2-40B4-BE49-F238E27FC236}">
                <a16:creationId xmlns:a16="http://schemas.microsoft.com/office/drawing/2014/main" id="{F8A8673E-73E7-41AC-B450-DD642ECDC629}"/>
              </a:ext>
            </a:extLst>
          </p:cNvPr>
          <p:cNvPicPr>
            <a:picLocks noChangeAspect="1"/>
          </p:cNvPicPr>
          <p:nvPr/>
        </p:nvPicPr>
        <p:blipFill>
          <a:blip r:embed="rId2"/>
          <a:stretch>
            <a:fillRect/>
          </a:stretch>
        </p:blipFill>
        <p:spPr>
          <a:xfrm>
            <a:off x="615843" y="1895748"/>
            <a:ext cx="10888595" cy="1428949"/>
          </a:xfrm>
          <a:prstGeom prst="rect">
            <a:avLst/>
          </a:prstGeom>
        </p:spPr>
      </p:pic>
      <p:grpSp>
        <p:nvGrpSpPr>
          <p:cNvPr id="8" name="Group 7">
            <a:extLst>
              <a:ext uri="{FF2B5EF4-FFF2-40B4-BE49-F238E27FC236}">
                <a16:creationId xmlns:a16="http://schemas.microsoft.com/office/drawing/2014/main" id="{54C7B9FA-978A-45B8-A283-E1289B58E893}"/>
              </a:ext>
            </a:extLst>
          </p:cNvPr>
          <p:cNvGrpSpPr/>
          <p:nvPr/>
        </p:nvGrpSpPr>
        <p:grpSpPr>
          <a:xfrm>
            <a:off x="9275313" y="3231781"/>
            <a:ext cx="962280" cy="796680"/>
            <a:chOff x="9275313" y="3231781"/>
            <a:chExt cx="962280" cy="79668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F78738E-9C8A-4647-A527-94C5E242F47E}"/>
                    </a:ext>
                  </a:extLst>
                </p14:cNvPr>
                <p14:cNvContentPartPr/>
                <p14:nvPr/>
              </p14:nvContentPartPr>
              <p14:xfrm>
                <a:off x="9275313" y="3307021"/>
                <a:ext cx="962280" cy="721440"/>
              </p14:xfrm>
            </p:contentPart>
          </mc:Choice>
          <mc:Fallback xmlns="">
            <p:pic>
              <p:nvPicPr>
                <p:cNvPr id="6" name="Ink 5">
                  <a:extLst>
                    <a:ext uri="{FF2B5EF4-FFF2-40B4-BE49-F238E27FC236}">
                      <a16:creationId xmlns:a16="http://schemas.microsoft.com/office/drawing/2014/main" id="{CF78738E-9C8A-4647-A527-94C5E242F47E}"/>
                    </a:ext>
                  </a:extLst>
                </p:cNvPr>
                <p:cNvPicPr/>
                <p:nvPr/>
              </p:nvPicPr>
              <p:blipFill>
                <a:blip r:embed="rId4"/>
                <a:stretch>
                  <a:fillRect/>
                </a:stretch>
              </p:blipFill>
              <p:spPr>
                <a:xfrm>
                  <a:off x="9266313" y="3298381"/>
                  <a:ext cx="97992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CB8DAAA-BABE-4425-AAF7-4078AC0CE30E}"/>
                    </a:ext>
                  </a:extLst>
                </p14:cNvPr>
                <p14:cNvContentPartPr/>
                <p14:nvPr/>
              </p14:nvContentPartPr>
              <p14:xfrm>
                <a:off x="9853833" y="3231781"/>
                <a:ext cx="254160" cy="252720"/>
              </p14:xfrm>
            </p:contentPart>
          </mc:Choice>
          <mc:Fallback xmlns="">
            <p:pic>
              <p:nvPicPr>
                <p:cNvPr id="7" name="Ink 6">
                  <a:extLst>
                    <a:ext uri="{FF2B5EF4-FFF2-40B4-BE49-F238E27FC236}">
                      <a16:creationId xmlns:a16="http://schemas.microsoft.com/office/drawing/2014/main" id="{ACB8DAAA-BABE-4425-AAF7-4078AC0CE30E}"/>
                    </a:ext>
                  </a:extLst>
                </p:cNvPr>
                <p:cNvPicPr/>
                <p:nvPr/>
              </p:nvPicPr>
              <p:blipFill>
                <a:blip r:embed="rId6"/>
                <a:stretch>
                  <a:fillRect/>
                </a:stretch>
              </p:blipFill>
              <p:spPr>
                <a:xfrm>
                  <a:off x="9844833" y="3222781"/>
                  <a:ext cx="271800" cy="270360"/>
                </a:xfrm>
                <a:prstGeom prst="rect">
                  <a:avLst/>
                </a:prstGeom>
              </p:spPr>
            </p:pic>
          </mc:Fallback>
        </mc:AlternateContent>
      </p:grpSp>
      <p:grpSp>
        <p:nvGrpSpPr>
          <p:cNvPr id="19" name="Group 18">
            <a:extLst>
              <a:ext uri="{FF2B5EF4-FFF2-40B4-BE49-F238E27FC236}">
                <a16:creationId xmlns:a16="http://schemas.microsoft.com/office/drawing/2014/main" id="{97D42561-4F02-4A67-A355-EE9B58F33BB4}"/>
              </a:ext>
            </a:extLst>
          </p:cNvPr>
          <p:cNvGrpSpPr/>
          <p:nvPr/>
        </p:nvGrpSpPr>
        <p:grpSpPr>
          <a:xfrm>
            <a:off x="3334593" y="2072581"/>
            <a:ext cx="3036960" cy="1203480"/>
            <a:chOff x="3334593" y="2072581"/>
            <a:chExt cx="3036960" cy="1203480"/>
          </a:xfrm>
        </p:grpSpPr>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FB85ED4D-BC94-4AE5-B677-D299EB4BE89E}"/>
                    </a:ext>
                  </a:extLst>
                </p14:cNvPr>
                <p14:cNvContentPartPr/>
                <p14:nvPr/>
              </p14:nvContentPartPr>
              <p14:xfrm>
                <a:off x="3334593" y="2687461"/>
                <a:ext cx="962640" cy="588600"/>
              </p14:xfrm>
            </p:contentPart>
          </mc:Choice>
          <mc:Fallback xmlns="">
            <p:pic>
              <p:nvPicPr>
                <p:cNvPr id="16" name="Ink 15">
                  <a:extLst>
                    <a:ext uri="{FF2B5EF4-FFF2-40B4-BE49-F238E27FC236}">
                      <a16:creationId xmlns:a16="http://schemas.microsoft.com/office/drawing/2014/main" id="{FB85ED4D-BC94-4AE5-B677-D299EB4BE89E}"/>
                    </a:ext>
                  </a:extLst>
                </p:cNvPr>
                <p:cNvPicPr/>
                <p:nvPr/>
              </p:nvPicPr>
              <p:blipFill>
                <a:blip r:embed="rId8"/>
                <a:stretch>
                  <a:fillRect/>
                </a:stretch>
              </p:blipFill>
              <p:spPr>
                <a:xfrm>
                  <a:off x="3325953" y="2678461"/>
                  <a:ext cx="98028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AB28F6D2-2976-4CCD-879D-15D4D452520F}"/>
                    </a:ext>
                  </a:extLst>
                </p14:cNvPr>
                <p14:cNvContentPartPr/>
                <p14:nvPr/>
              </p14:nvContentPartPr>
              <p14:xfrm>
                <a:off x="3931473" y="2072581"/>
                <a:ext cx="2229840" cy="646560"/>
              </p14:xfrm>
            </p:contentPart>
          </mc:Choice>
          <mc:Fallback xmlns="">
            <p:pic>
              <p:nvPicPr>
                <p:cNvPr id="17" name="Ink 16">
                  <a:extLst>
                    <a:ext uri="{FF2B5EF4-FFF2-40B4-BE49-F238E27FC236}">
                      <a16:creationId xmlns:a16="http://schemas.microsoft.com/office/drawing/2014/main" id="{AB28F6D2-2976-4CCD-879D-15D4D452520F}"/>
                    </a:ext>
                  </a:extLst>
                </p:cNvPr>
                <p:cNvPicPr/>
                <p:nvPr/>
              </p:nvPicPr>
              <p:blipFill>
                <a:blip r:embed="rId10"/>
                <a:stretch>
                  <a:fillRect/>
                </a:stretch>
              </p:blipFill>
              <p:spPr>
                <a:xfrm>
                  <a:off x="3922473" y="2063941"/>
                  <a:ext cx="2247480" cy="66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2FA61FC7-B41D-42AE-89DC-689778231C12}"/>
                    </a:ext>
                  </a:extLst>
                </p14:cNvPr>
                <p14:cNvContentPartPr/>
                <p14:nvPr/>
              </p14:nvContentPartPr>
              <p14:xfrm>
                <a:off x="6029913" y="2557861"/>
                <a:ext cx="341640" cy="205200"/>
              </p14:xfrm>
            </p:contentPart>
          </mc:Choice>
          <mc:Fallback xmlns="">
            <p:pic>
              <p:nvPicPr>
                <p:cNvPr id="18" name="Ink 17">
                  <a:extLst>
                    <a:ext uri="{FF2B5EF4-FFF2-40B4-BE49-F238E27FC236}">
                      <a16:creationId xmlns:a16="http://schemas.microsoft.com/office/drawing/2014/main" id="{2FA61FC7-B41D-42AE-89DC-689778231C12}"/>
                    </a:ext>
                  </a:extLst>
                </p:cNvPr>
                <p:cNvPicPr/>
                <p:nvPr/>
              </p:nvPicPr>
              <p:blipFill>
                <a:blip r:embed="rId12"/>
                <a:stretch>
                  <a:fillRect/>
                </a:stretch>
              </p:blipFill>
              <p:spPr>
                <a:xfrm>
                  <a:off x="6021273" y="2549221"/>
                  <a:ext cx="359280" cy="222840"/>
                </a:xfrm>
                <a:prstGeom prst="rect">
                  <a:avLst/>
                </a:prstGeom>
              </p:spPr>
            </p:pic>
          </mc:Fallback>
        </mc:AlternateContent>
      </p:grpSp>
    </p:spTree>
    <p:extLst>
      <p:ext uri="{BB962C8B-B14F-4D97-AF65-F5344CB8AC3E}">
        <p14:creationId xmlns:p14="http://schemas.microsoft.com/office/powerpoint/2010/main" val="214031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56D4-CA21-40BE-AEB0-7341C558E1B4}"/>
              </a:ext>
            </a:extLst>
          </p:cNvPr>
          <p:cNvSpPr>
            <a:spLocks noGrp="1"/>
          </p:cNvSpPr>
          <p:nvPr>
            <p:ph type="title"/>
          </p:nvPr>
        </p:nvSpPr>
        <p:spPr/>
        <p:txBody>
          <a:bodyPr/>
          <a:lstStyle/>
          <a:p>
            <a:r>
              <a:rPr lang="nb-NO" dirty="0"/>
              <a:t>Print and document services</a:t>
            </a:r>
          </a:p>
        </p:txBody>
      </p:sp>
      <p:sp>
        <p:nvSpPr>
          <p:cNvPr id="3" name="Content Placeholder 2">
            <a:extLst>
              <a:ext uri="{FF2B5EF4-FFF2-40B4-BE49-F238E27FC236}">
                <a16:creationId xmlns:a16="http://schemas.microsoft.com/office/drawing/2014/main" id="{5F6C395A-A670-4609-B425-33B855883F77}"/>
              </a:ext>
            </a:extLst>
          </p:cNvPr>
          <p:cNvSpPr>
            <a:spLocks noGrp="1"/>
          </p:cNvSpPr>
          <p:nvPr>
            <p:ph idx="1"/>
          </p:nvPr>
        </p:nvSpPr>
        <p:spPr/>
        <p:txBody>
          <a:bodyPr/>
          <a:lstStyle/>
          <a:p>
            <a:pPr marL="0" indent="0">
              <a:buNone/>
            </a:pPr>
            <a:r>
              <a:rPr lang="nb-NO" dirty="0"/>
              <a:t>Vi skal ta en titt på Print Server rollen.</a:t>
            </a:r>
          </a:p>
          <a:p>
            <a:pPr marL="0" indent="0">
              <a:buNone/>
            </a:pPr>
            <a:endParaRPr lang="nb-NO" dirty="0"/>
          </a:p>
          <a:p>
            <a:pPr marL="0" indent="0">
              <a:buNone/>
            </a:pPr>
            <a:r>
              <a:rPr lang="nb-NO" dirty="0"/>
              <a:t>En Print Server er en måte å håndtere skrivere i et nettverk, og la en dedikert server håndtere drivere, lastbalansering, tilgangstyring, printspooling med mer.</a:t>
            </a:r>
          </a:p>
          <a:p>
            <a:pPr marL="0" indent="0">
              <a:buNone/>
            </a:pPr>
            <a:endParaRPr lang="nb-NO" dirty="0"/>
          </a:p>
          <a:p>
            <a:pPr marL="0" indent="0">
              <a:buNone/>
            </a:pPr>
            <a:r>
              <a:rPr lang="nb-NO" dirty="0"/>
              <a:t>En vanlig bruk for Print Server er å koble flere printere til en Printserver, og deretter kontrollere bruk og tilgang via den. I dagens prod miljø er det vanlig med ganske avanserte printserver-funksjoner som «Follow Me», som lar deg sende en printoppgave til en printerspool, for deretter å skrive den ut på den printeren du står ved.</a:t>
            </a:r>
          </a:p>
        </p:txBody>
      </p:sp>
    </p:spTree>
    <p:extLst>
      <p:ext uri="{BB962C8B-B14F-4D97-AF65-F5344CB8AC3E}">
        <p14:creationId xmlns:p14="http://schemas.microsoft.com/office/powerpoint/2010/main" val="403313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02B3-FB2A-4515-AA23-EB7E3EE9EE5B}"/>
              </a:ext>
            </a:extLst>
          </p:cNvPr>
          <p:cNvSpPr>
            <a:spLocks noGrp="1"/>
          </p:cNvSpPr>
          <p:nvPr>
            <p:ph type="title"/>
          </p:nvPr>
        </p:nvSpPr>
        <p:spPr/>
        <p:txBody>
          <a:bodyPr/>
          <a:lstStyle/>
          <a:p>
            <a:r>
              <a:rPr lang="nb-NO" dirty="0"/>
              <a:t>Print server</a:t>
            </a:r>
          </a:p>
        </p:txBody>
      </p:sp>
      <p:sp>
        <p:nvSpPr>
          <p:cNvPr id="3" name="Content Placeholder 2">
            <a:extLst>
              <a:ext uri="{FF2B5EF4-FFF2-40B4-BE49-F238E27FC236}">
                <a16:creationId xmlns:a16="http://schemas.microsoft.com/office/drawing/2014/main" id="{8F49B409-AF7C-4DBF-B600-B16C59A0CCEB}"/>
              </a:ext>
            </a:extLst>
          </p:cNvPr>
          <p:cNvSpPr>
            <a:spLocks noGrp="1"/>
          </p:cNvSpPr>
          <p:nvPr>
            <p:ph idx="1"/>
          </p:nvPr>
        </p:nvSpPr>
        <p:spPr/>
        <p:txBody>
          <a:bodyPr/>
          <a:lstStyle/>
          <a:p>
            <a:pPr marL="0" indent="0">
              <a:buNone/>
            </a:pPr>
            <a:r>
              <a:rPr lang="nb-NO" dirty="0"/>
              <a:t>Printer Spooling vil si at PrintServeren tar i mot alle printjobbene som kommer ut, og bufrer dem før de blir sendt ut til printdevicet.</a:t>
            </a:r>
          </a:p>
          <a:p>
            <a:pPr marL="0" indent="0">
              <a:buNone/>
            </a:pPr>
            <a:endParaRPr lang="nb-NO" dirty="0"/>
          </a:p>
          <a:p>
            <a:pPr marL="0" indent="0">
              <a:buNone/>
            </a:pPr>
            <a:r>
              <a:rPr lang="nb-NO" dirty="0"/>
              <a:t>Printer Pooling vil si at man legger til flere fysiske print devices til en printserver, og så fremstilles de som én logisk printer for klientene. Man printer til PrintServeren, og så vil den sende oppgaven til en printer basert på load. Dette blir typisk brukt i sammenheng med printerrom, hvor flere printere står samlet.</a:t>
            </a:r>
          </a:p>
          <a:p>
            <a:pPr marL="0" indent="0">
              <a:buNone/>
            </a:pPr>
            <a:endParaRPr lang="nb-NO" dirty="0"/>
          </a:p>
          <a:p>
            <a:pPr marL="0" indent="0">
              <a:buNone/>
            </a:pPr>
            <a:r>
              <a:rPr lang="nb-NO" dirty="0"/>
              <a:t>En PrintServer kan koble til både lokale printere, og nettverksprintere. Vi skal sette opp en printserver, og så legge til en falsk printer på den. På denne måten kan vi se litt på rettighetsstyring og hvordan Printer Managment ser ut.</a:t>
            </a:r>
          </a:p>
        </p:txBody>
      </p:sp>
    </p:spTree>
    <p:extLst>
      <p:ext uri="{BB962C8B-B14F-4D97-AF65-F5344CB8AC3E}">
        <p14:creationId xmlns:p14="http://schemas.microsoft.com/office/powerpoint/2010/main" val="112772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2A4C-DDA8-4034-A028-3B98A1236EA2}"/>
              </a:ext>
            </a:extLst>
          </p:cNvPr>
          <p:cNvSpPr>
            <a:spLocks noGrp="1"/>
          </p:cNvSpPr>
          <p:nvPr>
            <p:ph type="title"/>
          </p:nvPr>
        </p:nvSpPr>
        <p:spPr/>
        <p:txBody>
          <a:bodyPr/>
          <a:lstStyle/>
          <a:p>
            <a:r>
              <a:rPr lang="nb-NO" dirty="0"/>
              <a:t>Pds installasjon</a:t>
            </a:r>
          </a:p>
        </p:txBody>
      </p:sp>
      <p:pic>
        <p:nvPicPr>
          <p:cNvPr id="7" name="Content Placeholder 6">
            <a:extLst>
              <a:ext uri="{FF2B5EF4-FFF2-40B4-BE49-F238E27FC236}">
                <a16:creationId xmlns:a16="http://schemas.microsoft.com/office/drawing/2014/main" id="{14D051B9-B126-45BF-8CB2-8BFEF7EF79A0}"/>
              </a:ext>
            </a:extLst>
          </p:cNvPr>
          <p:cNvPicPr>
            <a:picLocks noGrp="1" noChangeAspect="1"/>
          </p:cNvPicPr>
          <p:nvPr>
            <p:ph idx="1"/>
          </p:nvPr>
        </p:nvPicPr>
        <p:blipFill>
          <a:blip r:embed="rId2"/>
          <a:stretch>
            <a:fillRect/>
          </a:stretch>
        </p:blipFill>
        <p:spPr>
          <a:xfrm>
            <a:off x="3092749" y="1409700"/>
            <a:ext cx="6346227" cy="4530725"/>
          </a:xfrm>
        </p:spPr>
      </p:pic>
    </p:spTree>
    <p:extLst>
      <p:ext uri="{BB962C8B-B14F-4D97-AF65-F5344CB8AC3E}">
        <p14:creationId xmlns:p14="http://schemas.microsoft.com/office/powerpoint/2010/main" val="34575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BE98-A335-4944-B628-27C140098B3B}"/>
              </a:ext>
            </a:extLst>
          </p:cNvPr>
          <p:cNvSpPr>
            <a:spLocks noGrp="1"/>
          </p:cNvSpPr>
          <p:nvPr>
            <p:ph type="title"/>
          </p:nvPr>
        </p:nvSpPr>
        <p:spPr/>
        <p:txBody>
          <a:bodyPr/>
          <a:lstStyle/>
          <a:p>
            <a:r>
              <a:rPr lang="nb-NO" dirty="0"/>
              <a:t>Pds installasjon</a:t>
            </a:r>
          </a:p>
        </p:txBody>
      </p:sp>
      <p:sp>
        <p:nvSpPr>
          <p:cNvPr id="3" name="Content Placeholder 2">
            <a:extLst>
              <a:ext uri="{FF2B5EF4-FFF2-40B4-BE49-F238E27FC236}">
                <a16:creationId xmlns:a16="http://schemas.microsoft.com/office/drawing/2014/main" id="{BF9D8C88-CE28-4FC2-93AF-BC09EF5002CB}"/>
              </a:ext>
            </a:extLst>
          </p:cNvPr>
          <p:cNvSpPr>
            <a:spLocks noGrp="1"/>
          </p:cNvSpPr>
          <p:nvPr>
            <p:ph idx="1"/>
          </p:nvPr>
        </p:nvSpPr>
        <p:spPr>
          <a:xfrm>
            <a:off x="823384" y="1409496"/>
            <a:ext cx="3728445" cy="4530827"/>
          </a:xfrm>
        </p:spPr>
        <p:txBody>
          <a:bodyPr/>
          <a:lstStyle/>
          <a:p>
            <a:pPr marL="0" indent="0">
              <a:buNone/>
            </a:pPr>
            <a:r>
              <a:rPr lang="nb-NO" dirty="0"/>
              <a:t>I testmiljøet våres trenger vi kun Print Server.</a:t>
            </a:r>
          </a:p>
          <a:p>
            <a:pPr marL="0" indent="0">
              <a:buNone/>
            </a:pPr>
            <a:endParaRPr lang="nb-NO" dirty="0"/>
          </a:p>
          <a:p>
            <a:pPr marL="0" indent="0">
              <a:buNone/>
            </a:pPr>
            <a:r>
              <a:rPr lang="nb-NO" dirty="0"/>
              <a:t>Internet Printing brukes for å gi brukere et webgrensesnitt å printe fra.</a:t>
            </a:r>
          </a:p>
          <a:p>
            <a:pPr marL="0" indent="0">
              <a:buNone/>
            </a:pPr>
            <a:endParaRPr lang="nb-NO" dirty="0"/>
          </a:p>
          <a:p>
            <a:pPr marL="0" indent="0">
              <a:buNone/>
            </a:pPr>
            <a:r>
              <a:rPr lang="nb-NO" dirty="0"/>
              <a:t>LPD Service bruker for å la Unix systemer få mulighet til å printe.</a:t>
            </a:r>
          </a:p>
        </p:txBody>
      </p:sp>
      <p:pic>
        <p:nvPicPr>
          <p:cNvPr id="5" name="Picture 4">
            <a:extLst>
              <a:ext uri="{FF2B5EF4-FFF2-40B4-BE49-F238E27FC236}">
                <a16:creationId xmlns:a16="http://schemas.microsoft.com/office/drawing/2014/main" id="{D768C3D7-CA67-4FA5-9984-AD3DD677614C}"/>
              </a:ext>
            </a:extLst>
          </p:cNvPr>
          <p:cNvPicPr>
            <a:picLocks noChangeAspect="1"/>
          </p:cNvPicPr>
          <p:nvPr/>
        </p:nvPicPr>
        <p:blipFill>
          <a:blip r:embed="rId2"/>
          <a:stretch>
            <a:fillRect/>
          </a:stretch>
        </p:blipFill>
        <p:spPr>
          <a:xfrm>
            <a:off x="4666200" y="1475624"/>
            <a:ext cx="7525800" cy="5382376"/>
          </a:xfrm>
          <a:prstGeom prst="rect">
            <a:avLst/>
          </a:prstGeom>
        </p:spPr>
      </p:pic>
    </p:spTree>
    <p:extLst>
      <p:ext uri="{BB962C8B-B14F-4D97-AF65-F5344CB8AC3E}">
        <p14:creationId xmlns:p14="http://schemas.microsoft.com/office/powerpoint/2010/main" val="37541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31E5-A1EE-4DEF-8F67-B712A73A4FC1}"/>
              </a:ext>
            </a:extLst>
          </p:cNvPr>
          <p:cNvSpPr>
            <a:spLocks noGrp="1"/>
          </p:cNvSpPr>
          <p:nvPr>
            <p:ph type="title"/>
          </p:nvPr>
        </p:nvSpPr>
        <p:spPr/>
        <p:txBody>
          <a:bodyPr/>
          <a:lstStyle/>
          <a:p>
            <a:r>
              <a:rPr lang="nb-NO" dirty="0"/>
              <a:t>PDS installasjon</a:t>
            </a:r>
          </a:p>
        </p:txBody>
      </p:sp>
      <p:sp>
        <p:nvSpPr>
          <p:cNvPr id="3" name="Content Placeholder 2">
            <a:extLst>
              <a:ext uri="{FF2B5EF4-FFF2-40B4-BE49-F238E27FC236}">
                <a16:creationId xmlns:a16="http://schemas.microsoft.com/office/drawing/2014/main" id="{6BB0386D-7FE2-4AA0-B332-751119574123}"/>
              </a:ext>
            </a:extLst>
          </p:cNvPr>
          <p:cNvSpPr>
            <a:spLocks noGrp="1"/>
          </p:cNvSpPr>
          <p:nvPr>
            <p:ph idx="1"/>
          </p:nvPr>
        </p:nvSpPr>
        <p:spPr>
          <a:xfrm>
            <a:off x="823384" y="1311088"/>
            <a:ext cx="4642845" cy="4629235"/>
          </a:xfrm>
        </p:spPr>
        <p:txBody>
          <a:bodyPr>
            <a:normAutofit lnSpcReduction="10000"/>
          </a:bodyPr>
          <a:lstStyle/>
          <a:p>
            <a:pPr marL="0" indent="0">
              <a:buNone/>
            </a:pPr>
            <a:r>
              <a:rPr lang="nb-NO" dirty="0"/>
              <a:t>Når PDS er installert kan vi åpne</a:t>
            </a:r>
            <a:br>
              <a:rPr lang="nb-NO" dirty="0"/>
            </a:br>
            <a:r>
              <a:rPr lang="nb-NO" dirty="0"/>
              <a:t>Print Managment. Her vil vi få oversikt over Printserveren våres, og vi kan sette enkelte konfigurasjoner.</a:t>
            </a:r>
          </a:p>
          <a:p>
            <a:pPr marL="0" indent="0">
              <a:buNone/>
            </a:pPr>
            <a:endParaRPr lang="nb-NO" dirty="0"/>
          </a:p>
          <a:p>
            <a:pPr marL="0" indent="0">
              <a:buNone/>
            </a:pPr>
            <a:r>
              <a:rPr lang="nb-NO" dirty="0"/>
              <a:t>Spesifik konfigurasjon er per printer, så vi legger til en «liksomprinter» for å kunne bruke den i domenet våres.</a:t>
            </a:r>
          </a:p>
          <a:p>
            <a:pPr marL="0" indent="0">
              <a:buNone/>
            </a:pPr>
            <a:endParaRPr lang="nb-NO" dirty="0"/>
          </a:p>
          <a:p>
            <a:pPr marL="0" indent="0">
              <a:buNone/>
            </a:pPr>
            <a:r>
              <a:rPr lang="nb-NO" dirty="0"/>
              <a:t>Velg new printer og velg en eksisterende COM eller LPT port og generisk tekstdriver.</a:t>
            </a:r>
          </a:p>
        </p:txBody>
      </p:sp>
      <p:pic>
        <p:nvPicPr>
          <p:cNvPr id="5" name="Picture 4">
            <a:extLst>
              <a:ext uri="{FF2B5EF4-FFF2-40B4-BE49-F238E27FC236}">
                <a16:creationId xmlns:a16="http://schemas.microsoft.com/office/drawing/2014/main" id="{4FE830E9-B65C-4C98-A700-708EBC14543A}"/>
              </a:ext>
            </a:extLst>
          </p:cNvPr>
          <p:cNvPicPr>
            <a:picLocks noChangeAspect="1"/>
          </p:cNvPicPr>
          <p:nvPr/>
        </p:nvPicPr>
        <p:blipFill>
          <a:blip r:embed="rId2"/>
          <a:stretch>
            <a:fillRect/>
          </a:stretch>
        </p:blipFill>
        <p:spPr>
          <a:xfrm>
            <a:off x="5520019" y="1313618"/>
            <a:ext cx="6167536" cy="4697217"/>
          </a:xfrm>
          <a:prstGeom prst="rect">
            <a:avLst/>
          </a:prstGeom>
        </p:spPr>
      </p:pic>
    </p:spTree>
    <p:extLst>
      <p:ext uri="{BB962C8B-B14F-4D97-AF65-F5344CB8AC3E}">
        <p14:creationId xmlns:p14="http://schemas.microsoft.com/office/powerpoint/2010/main" val="256392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8482-D95A-434E-B8FB-13DA7F780426}"/>
              </a:ext>
            </a:extLst>
          </p:cNvPr>
          <p:cNvSpPr>
            <a:spLocks noGrp="1"/>
          </p:cNvSpPr>
          <p:nvPr>
            <p:ph type="title"/>
          </p:nvPr>
        </p:nvSpPr>
        <p:spPr/>
        <p:txBody>
          <a:bodyPr/>
          <a:lstStyle/>
          <a:p>
            <a:r>
              <a:rPr lang="nb-NO" dirty="0"/>
              <a:t>printer</a:t>
            </a:r>
          </a:p>
        </p:txBody>
      </p:sp>
      <p:sp>
        <p:nvSpPr>
          <p:cNvPr id="3" name="Content Placeholder 2">
            <a:extLst>
              <a:ext uri="{FF2B5EF4-FFF2-40B4-BE49-F238E27FC236}">
                <a16:creationId xmlns:a16="http://schemas.microsoft.com/office/drawing/2014/main" id="{3ED2F954-2172-40B5-9B35-55BF22C7BB72}"/>
              </a:ext>
            </a:extLst>
          </p:cNvPr>
          <p:cNvSpPr>
            <a:spLocks noGrp="1"/>
          </p:cNvSpPr>
          <p:nvPr>
            <p:ph idx="1"/>
          </p:nvPr>
        </p:nvSpPr>
        <p:spPr>
          <a:xfrm>
            <a:off x="823385" y="1409496"/>
            <a:ext cx="5375710" cy="4530827"/>
          </a:xfrm>
        </p:spPr>
        <p:txBody>
          <a:bodyPr/>
          <a:lstStyle/>
          <a:p>
            <a:pPr marL="0" indent="0">
              <a:buNone/>
            </a:pPr>
            <a:r>
              <a:rPr lang="nb-NO" dirty="0"/>
              <a:t>Når vi har lagt til en printer på Printserveren kan vi gå inn på Properties og endre på typiske printer properties.</a:t>
            </a:r>
          </a:p>
          <a:p>
            <a:pPr marL="0" indent="0">
              <a:buNone/>
            </a:pPr>
            <a:endParaRPr lang="nb-NO" dirty="0"/>
          </a:p>
          <a:p>
            <a:pPr marL="0" indent="0">
              <a:buNone/>
            </a:pPr>
            <a:r>
              <a:rPr lang="nb-NO" dirty="0"/>
              <a:t>Man kan også sette security regler og bestemme hvem som kan bruke den enkelte printer og hvilke funksjoner.</a:t>
            </a:r>
          </a:p>
          <a:p>
            <a:pPr marL="0" indent="0">
              <a:buNone/>
            </a:pPr>
            <a:endParaRPr lang="nb-NO" dirty="0"/>
          </a:p>
          <a:p>
            <a:pPr marL="0" indent="0">
              <a:buNone/>
            </a:pPr>
            <a:r>
              <a:rPr lang="nb-NO" dirty="0"/>
              <a:t>Neste uke ser vi på hvordan man deler Printserver\Printer ved hjelp av GPO! PDS Managment har en innebygd funksjon for å lage dem raskt!</a:t>
            </a:r>
          </a:p>
        </p:txBody>
      </p:sp>
      <p:pic>
        <p:nvPicPr>
          <p:cNvPr id="5" name="Picture 4">
            <a:extLst>
              <a:ext uri="{FF2B5EF4-FFF2-40B4-BE49-F238E27FC236}">
                <a16:creationId xmlns:a16="http://schemas.microsoft.com/office/drawing/2014/main" id="{E7359803-D46C-416C-BB75-EAE806CD1C58}"/>
              </a:ext>
            </a:extLst>
          </p:cNvPr>
          <p:cNvPicPr>
            <a:picLocks noChangeAspect="1"/>
          </p:cNvPicPr>
          <p:nvPr/>
        </p:nvPicPr>
        <p:blipFill>
          <a:blip r:embed="rId2"/>
          <a:stretch>
            <a:fillRect/>
          </a:stretch>
        </p:blipFill>
        <p:spPr>
          <a:xfrm>
            <a:off x="6236669" y="1492468"/>
            <a:ext cx="5955331" cy="5365532"/>
          </a:xfrm>
          <a:prstGeom prst="rect">
            <a:avLst/>
          </a:prstGeom>
        </p:spPr>
      </p:pic>
    </p:spTree>
    <p:extLst>
      <p:ext uri="{BB962C8B-B14F-4D97-AF65-F5344CB8AC3E}">
        <p14:creationId xmlns:p14="http://schemas.microsoft.com/office/powerpoint/2010/main" val="983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4FBE-8761-495C-9181-B6F64DC0837F}"/>
              </a:ext>
            </a:extLst>
          </p:cNvPr>
          <p:cNvSpPr>
            <a:spLocks noGrp="1"/>
          </p:cNvSpPr>
          <p:nvPr>
            <p:ph type="title"/>
          </p:nvPr>
        </p:nvSpPr>
        <p:spPr/>
        <p:txBody>
          <a:bodyPr/>
          <a:lstStyle/>
          <a:p>
            <a:r>
              <a:rPr lang="nb-NO" dirty="0"/>
              <a:t>rras</a:t>
            </a:r>
          </a:p>
        </p:txBody>
      </p:sp>
      <p:sp>
        <p:nvSpPr>
          <p:cNvPr id="3" name="Content Placeholder 2">
            <a:extLst>
              <a:ext uri="{FF2B5EF4-FFF2-40B4-BE49-F238E27FC236}">
                <a16:creationId xmlns:a16="http://schemas.microsoft.com/office/drawing/2014/main" id="{C3F1DC73-6910-42FC-A40A-9480B1C1DDFE}"/>
              </a:ext>
            </a:extLst>
          </p:cNvPr>
          <p:cNvSpPr>
            <a:spLocks noGrp="1"/>
          </p:cNvSpPr>
          <p:nvPr>
            <p:ph idx="1"/>
          </p:nvPr>
        </p:nvSpPr>
        <p:spPr/>
        <p:txBody>
          <a:bodyPr/>
          <a:lstStyle/>
          <a:p>
            <a:pPr marL="0" indent="0">
              <a:buNone/>
            </a:pPr>
            <a:r>
              <a:rPr lang="nb-NO" dirty="0"/>
              <a:t>Routing and Remote Access Service</a:t>
            </a:r>
          </a:p>
          <a:p>
            <a:pPr marL="0" indent="0">
              <a:buNone/>
            </a:pPr>
            <a:endParaRPr lang="nb-NO" dirty="0"/>
          </a:p>
          <a:p>
            <a:pPr marL="0" indent="0">
              <a:buNone/>
            </a:pPr>
            <a:r>
              <a:rPr lang="nb-NO" dirty="0"/>
              <a:t>Som vi lærte i Network Fundamentals kan man bruke en server som et Layer 3 device. Ved hjelp av RRAS kan en Windows Server altså drive med LAN routing og NAT tjenester. Disse er mulig å labbe i VLAN miljøet våres.</a:t>
            </a:r>
          </a:p>
          <a:p>
            <a:pPr marL="0" indent="0">
              <a:buNone/>
            </a:pPr>
            <a:endParaRPr lang="nb-NO" dirty="0"/>
          </a:p>
          <a:p>
            <a:pPr marL="0" indent="0">
              <a:buNone/>
            </a:pPr>
            <a:r>
              <a:rPr lang="nb-NO" dirty="0"/>
              <a:t>RRAS yter også DirectAccess og VPN tjenester. Disse er det dessverre ikke mulig å labbe i miljøet vårt.</a:t>
            </a:r>
          </a:p>
          <a:p>
            <a:pPr marL="0" indent="0">
              <a:buNone/>
            </a:pPr>
            <a:endParaRPr lang="nb-NO" dirty="0"/>
          </a:p>
          <a:p>
            <a:pPr marL="0" indent="0">
              <a:buNone/>
            </a:pPr>
            <a:r>
              <a:rPr lang="nb-NO" dirty="0"/>
              <a:t>Windows Server 2019 har altså mulighet for DirectAccess som er Microsoft sin Always On VPN løsning. Den kan også bruke tradisjonelle VPN løsninger i Site to Site og Remote Access oppsett.</a:t>
            </a:r>
          </a:p>
        </p:txBody>
      </p:sp>
    </p:spTree>
    <p:extLst>
      <p:ext uri="{BB962C8B-B14F-4D97-AF65-F5344CB8AC3E}">
        <p14:creationId xmlns:p14="http://schemas.microsoft.com/office/powerpoint/2010/main" val="2433206806"/>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server PPT-1</Template>
  <TotalTime>3333</TotalTime>
  <Words>1292</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22</vt:i4>
      </vt:variant>
    </vt:vector>
  </HeadingPairs>
  <TitlesOfParts>
    <vt:vector size="25" baseType="lpstr">
      <vt:lpstr>Arial</vt:lpstr>
      <vt:lpstr>Calibri</vt:lpstr>
      <vt:lpstr>Kantoorthema</vt:lpstr>
      <vt:lpstr>Windows Server</vt:lpstr>
      <vt:lpstr>Server roller</vt:lpstr>
      <vt:lpstr>Print and document services</vt:lpstr>
      <vt:lpstr>Print server</vt:lpstr>
      <vt:lpstr>Pds installasjon</vt:lpstr>
      <vt:lpstr>Pds installasjon</vt:lpstr>
      <vt:lpstr>PDS installasjon</vt:lpstr>
      <vt:lpstr>printer</vt:lpstr>
      <vt:lpstr>rras</vt:lpstr>
      <vt:lpstr>Installasjon av rras</vt:lpstr>
      <vt:lpstr>Installasjon av rras</vt:lpstr>
      <vt:lpstr>Installasjon av RRas</vt:lpstr>
      <vt:lpstr>Konfigurasjon</vt:lpstr>
      <vt:lpstr>Konfigurasjon</vt:lpstr>
      <vt:lpstr>RRAS mmc</vt:lpstr>
      <vt:lpstr>Løsning for labbing</vt:lpstr>
      <vt:lpstr>Legger til et ekstra nettverkskort i vsphere</vt:lpstr>
      <vt:lpstr>Løsning for labbing</vt:lpstr>
      <vt:lpstr>Rras lab</vt:lpstr>
      <vt:lpstr>RRAS lab</vt:lpstr>
      <vt:lpstr>PowerPoint-presentasjon</vt:lpstr>
      <vt:lpstr>Rras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Frank Gulli</dc:creator>
  <cp:lastModifiedBy>Bergfall, Morten</cp:lastModifiedBy>
  <cp:revision>6</cp:revision>
  <dcterms:created xsi:type="dcterms:W3CDTF">2021-11-28T18:09:01Z</dcterms:created>
  <dcterms:modified xsi:type="dcterms:W3CDTF">2023-02-15T12:49:53Z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2023-02-14T13:21:03Z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bb943e6b-116e-40d1-ac62-cff0d096e037</vt:lpwstr>
  </property>
  <property fmtid="{D5CDD505-2E9C-101B-9397-08002B2CF9AE}" pid="8" name="MSIP_Label_8ec6f3c4-656f-44b6-be73-72350d231806_ContentBits">
    <vt:lpwstr>2</vt:lpwstr>
  </property>
</Properties>
</file>