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gfall, Morten" userId="62d2bcde-d4bf-411e-acf5-b30b86483d79" providerId="ADAL" clId="{CC928230-3CE0-45C1-940B-3C24D5ADE3D7}"/>
    <pc:docChg chg="custSel addSld modSld">
      <pc:chgData name="Bergfall, Morten" userId="62d2bcde-d4bf-411e-acf5-b30b86483d79" providerId="ADAL" clId="{CC928230-3CE0-45C1-940B-3C24D5ADE3D7}" dt="2023-02-23T08:54:36.639" v="17" actId="26606"/>
      <pc:docMkLst>
        <pc:docMk/>
      </pc:docMkLst>
      <pc:sldChg chg="addSp delSp modSp new mod setBg">
        <pc:chgData name="Bergfall, Morten" userId="62d2bcde-d4bf-411e-acf5-b30b86483d79" providerId="ADAL" clId="{CC928230-3CE0-45C1-940B-3C24D5ADE3D7}" dt="2023-02-23T08:54:36.639" v="17" actId="26606"/>
        <pc:sldMkLst>
          <pc:docMk/>
          <pc:sldMk cId="1356555015" sldId="261"/>
        </pc:sldMkLst>
        <pc:spChg chg="mod">
          <ac:chgData name="Bergfall, Morten" userId="62d2bcde-d4bf-411e-acf5-b30b86483d79" providerId="ADAL" clId="{CC928230-3CE0-45C1-940B-3C24D5ADE3D7}" dt="2023-02-23T08:54:36.639" v="17" actId="26606"/>
          <ac:spMkLst>
            <pc:docMk/>
            <pc:sldMk cId="1356555015" sldId="261"/>
            <ac:spMk id="2" creationId="{2A215ACF-8FED-EB4B-0941-2DF571C33550}"/>
          </ac:spMkLst>
        </pc:spChg>
        <pc:spChg chg="del">
          <ac:chgData name="Bergfall, Morten" userId="62d2bcde-d4bf-411e-acf5-b30b86483d79" providerId="ADAL" clId="{CC928230-3CE0-45C1-940B-3C24D5ADE3D7}" dt="2023-02-23T08:54:30.039" v="16" actId="22"/>
          <ac:spMkLst>
            <pc:docMk/>
            <pc:sldMk cId="1356555015" sldId="261"/>
            <ac:spMk id="3" creationId="{6ED788D1-3A6F-D5B2-065C-821257E467CB}"/>
          </ac:spMkLst>
        </pc:spChg>
        <pc:spChg chg="add">
          <ac:chgData name="Bergfall, Morten" userId="62d2bcde-d4bf-411e-acf5-b30b86483d79" providerId="ADAL" clId="{CC928230-3CE0-45C1-940B-3C24D5ADE3D7}" dt="2023-02-23T08:54:36.639" v="17" actId="26606"/>
          <ac:spMkLst>
            <pc:docMk/>
            <pc:sldMk cId="1356555015" sldId="261"/>
            <ac:spMk id="10" creationId="{6753252F-4873-4F63-801D-CC719279A7D5}"/>
          </ac:spMkLst>
        </pc:spChg>
        <pc:spChg chg="add">
          <ac:chgData name="Bergfall, Morten" userId="62d2bcde-d4bf-411e-acf5-b30b86483d79" providerId="ADAL" clId="{CC928230-3CE0-45C1-940B-3C24D5ADE3D7}" dt="2023-02-23T08:54:36.639" v="17" actId="26606"/>
          <ac:spMkLst>
            <pc:docMk/>
            <pc:sldMk cId="1356555015" sldId="261"/>
            <ac:spMk id="12" creationId="{047C8CCB-F95D-4249-92DD-651249D3535A}"/>
          </ac:spMkLst>
        </pc:spChg>
        <pc:picChg chg="add mod ord">
          <ac:chgData name="Bergfall, Morten" userId="62d2bcde-d4bf-411e-acf5-b30b86483d79" providerId="ADAL" clId="{CC928230-3CE0-45C1-940B-3C24D5ADE3D7}" dt="2023-02-23T08:54:36.639" v="17" actId="26606"/>
          <ac:picMkLst>
            <pc:docMk/>
            <pc:sldMk cId="1356555015" sldId="261"/>
            <ac:picMk id="5" creationId="{4324556F-74B9-536F-319F-75DA9CF491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A2169E-B228-7CE9-2021-3D517F39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B508553-75EF-0345-1192-75F090BA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DCEB5F-EC17-0FA6-A959-3F1AA28B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4F2BDC4-BE31-F4D9-EFB8-15E49E7D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37FFCC-280E-BEBC-610E-753F4DD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3A5259-68D7-03AC-91C2-36CAFB38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1650853-8A3D-4271-ADAA-1F1E8517D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41F9A37-DD41-D389-9570-7B6C7A7E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D30931B-BEF8-A47B-54F0-6EF221CF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0CEFA30-572E-6030-7980-A6886FA2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3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12A02F9-3946-C000-13BD-E2BADF46C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EB1551F-3936-4ADC-150F-1912FD47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1CFD6EC-288D-E1C2-B72D-7D31B599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5439A2-CA9C-87D2-C0D4-F5F92662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A40C29-839D-5C73-292E-6F2D0BFA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85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475817-6DBA-80C3-4DB9-03D0246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6613CB-8361-D377-54F1-778348E4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794C0D7-1A29-AD9C-E97D-FE25D0CB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DE2658F-6BE8-C6F5-6FF1-82959B15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6DB36B-EC1C-FB0D-F487-1EBD653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760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668935-7FEA-3F05-6822-A6EAA7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2CE717-42A0-09BA-0B37-25FD70C3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F24D2D-D117-A4CB-3757-29778EA4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548F04B-E764-E072-A872-28EC8DA6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A1D77B-2AFB-4F18-4DFF-BE655AE1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100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C6AECB-2C7C-97B2-AF13-CBA254C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089BB1-6070-3B7F-F133-E6AAB904E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B5A9EDF-B1D1-915B-90E1-1A0224EE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B2E2A1D-4821-80AE-4451-68F9CED0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0F7DE5E-8784-1C73-761D-904503FD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19D24CB-8A69-C815-4A30-2FFD231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6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114CA4-2A7B-896F-FDFE-363681CC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0CE10A4-07F1-E51C-2DED-76820201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9DEDF38-333E-A072-6BD7-78875764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1F47151-63F8-E09A-0817-6D0F8D489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B25BA04-4211-AC6B-AABD-1D543A8EB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7D5C757-11B9-2437-8833-8C00AA2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8212B80-E378-9C25-A3F0-219E14E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087DAB1-0DD9-3C6C-A589-05F3B6D4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12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EB02D-9283-8632-60FC-2226ACB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EAE37A2-9EF2-9354-05B4-35DFE790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9E861C-506D-105C-FF30-6B1ECFB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44CC76-35E3-E564-95F0-9894A305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866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6161930-E16C-E3E6-5C3F-8724A747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5F3AB3E-AC67-1A9E-B945-65EEF0D5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6C44F4C-2790-E13F-E877-CD651454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877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996B3E-159E-5652-9133-E7B15E02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C5BCBA-AE51-5ED0-5936-A3F6ED93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14B70BF-E91A-40BA-4003-8E6E68A5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5B886BA-1A75-00D0-D2BD-E3AA9EF3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9287611-BDBA-FF02-2124-F9D07085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0721219-3518-E93F-1C6D-44D1FE6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304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AD8A2-9CEB-49EE-AADB-41230B12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9FFD3B4-C737-2C28-AE5C-E2D5C8F7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316C7B3-4C70-7B05-8B95-2867666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B119104-1909-865D-EAF8-6043D49E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4893D73-38FC-BC16-FB73-5C0E0A07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87A658E-51D0-06F5-9A04-56E6243D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88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7E8CF6D-DBF1-065E-FF01-81D4647F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5AE72E-74E0-1274-E99D-7F94474A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6367DF-01CB-D537-05A8-80A62A995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F16C-81FA-44FC-8FAA-00BF03B42186}" type="datetimeFigureOut">
              <a:rPr lang="nb-NO" smtClean="0"/>
              <a:t>22.02.2023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1FD3BF-BC3A-3DB2-C326-66539C84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B7EE64-CFD1-5470-2D0A-B4EBA60C4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8C7C-1BC2-498E-84FA-73D25D1864C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529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9BDD33-47D9-354B-1A10-085423DD7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GPO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3C1C468-522B-9345-B0AB-D32F8CAC5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725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B2916DC-F547-6411-684C-D347E80D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/>
              <a:t>Software Installation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D7F4F8-E273-73BB-05A7-819049ED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1700"/>
              <a:t>Vi kan bruke GPO til å sørge for at en viss software er tilgjengelig for alle brukere (eller en spesifikk OU).</a:t>
            </a:r>
          </a:p>
          <a:p>
            <a:pPr marL="0" indent="0">
              <a:buNone/>
            </a:pPr>
            <a:endParaRPr lang="nb-NO" sz="1700"/>
          </a:p>
          <a:p>
            <a:pPr marL="0" indent="0">
              <a:buNone/>
            </a:pPr>
            <a:r>
              <a:rPr lang="nb-NO" sz="1700"/>
              <a:t>Computer Configuration ELLER User Configuration -&gt; Policies -&gt; Software Settings.</a:t>
            </a:r>
          </a:p>
          <a:p>
            <a:pPr marL="0" indent="0">
              <a:buNone/>
            </a:pPr>
            <a:endParaRPr lang="nb-NO" sz="1700"/>
          </a:p>
          <a:p>
            <a:pPr marL="0" indent="0">
              <a:buNone/>
            </a:pPr>
            <a:r>
              <a:rPr lang="nb-NO" sz="1700"/>
              <a:t>Må være velkonfigurerte installasjonspakker i form av MSI-filer (Windows Installer File)</a:t>
            </a:r>
          </a:p>
          <a:p>
            <a:pPr marL="0" indent="0">
              <a:buNone/>
            </a:pPr>
            <a:endParaRPr lang="nb-NO" sz="1700"/>
          </a:p>
          <a:p>
            <a:pPr marL="0" indent="0">
              <a:buNone/>
            </a:pPr>
            <a:r>
              <a:rPr lang="nb-NO" sz="1700"/>
              <a:t>Kan enten Publishes (gjøres tilgjengelig for installasjon) eller Assignes («tvangs»-installering)</a:t>
            </a:r>
          </a:p>
          <a:p>
            <a:pPr marL="0" indent="0">
              <a:buNone/>
            </a:pPr>
            <a:endParaRPr lang="nb-NO" sz="1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15A2F8B6-5A5E-F362-39C9-3FE3BE44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931633"/>
            <a:ext cx="6253212" cy="4064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88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5A8F93-CC66-72D2-BE63-9BAC5683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Prohibit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to Control Panel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4D6D73F-2EAB-1BB4-905D-1F49AF46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805" y="1825625"/>
            <a:ext cx="6112390" cy="4351338"/>
          </a:xfrm>
        </p:spPr>
      </p:pic>
    </p:spTree>
    <p:extLst>
      <p:ext uri="{BB962C8B-B14F-4D97-AF65-F5344CB8AC3E}">
        <p14:creationId xmlns:p14="http://schemas.microsoft.com/office/powerpoint/2010/main" val="4244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16A24A-537A-24B0-DA48-817FBAE7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Gi et standard bakgrunnsbilde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B46A39B-5110-F7BB-910B-832278D0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471" y="1825625"/>
            <a:ext cx="6067057" cy="4351338"/>
          </a:xfrm>
        </p:spPr>
      </p:pic>
    </p:spTree>
    <p:extLst>
      <p:ext uri="{BB962C8B-B14F-4D97-AF65-F5344CB8AC3E}">
        <p14:creationId xmlns:p14="http://schemas.microsoft.com/office/powerpoint/2010/main" val="23044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A215ACF-8FED-EB4B-0941-2DF571C3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Folder Redirect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4324556F-74B9-536F-319F-75DA9CF4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456" y="961812"/>
            <a:ext cx="6896486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B763E2-3396-2501-2814-EB9FDEC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nb-NO" dirty="0"/>
              <a:t>GPRESULT /V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D3C2E9-EF32-F9DC-FCBF-E744164F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nb-NO" sz="2000"/>
              <a:t>For å se hvilke Group Policies som gjelder for current user på current machine, bruker vi «gpresult /v»</a:t>
            </a:r>
            <a:br>
              <a:rPr lang="nb-NO" sz="2000"/>
            </a:br>
            <a:endParaRPr lang="nb-NO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C038205-95ED-89F8-B87C-1EC17F37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37845"/>
            <a:ext cx="6019331" cy="43790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8466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103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GPO</vt:lpstr>
      <vt:lpstr>Software Installation</vt:lpstr>
      <vt:lpstr>Prohibit access to Control Panel</vt:lpstr>
      <vt:lpstr>Gi et standard bakgrunnsbilde</vt:lpstr>
      <vt:lpstr>Folder Redirect</vt:lpstr>
      <vt:lpstr>GPRESULT /V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GPO</dc:title>
  <dc:creator>Bergfall, Morten</dc:creator>
  <cp:lastModifiedBy>Bergfall, Morten</cp:lastModifiedBy>
  <cp:revision>1</cp:revision>
  <dcterms:created xsi:type="dcterms:W3CDTF">2023-02-16T08:54:17Z</dcterms:created>
  <dcterms:modified xsi:type="dcterms:W3CDTF">2023-02-23T08:54:38Z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5dff0f-8f2b-4675-8791-acbc2e5505d9_Enabled">
    <vt:lpwstr>true</vt:lpwstr>
  </property>
  <property fmtid="{D5CDD505-2E9C-101B-9397-08002B2CF9AE}" pid="3" name="MSIP_Label_ce5dff0f-8f2b-4675-8791-acbc2e5505d9_SetDate">
    <vt:lpwstr>2023-02-16T12:18:41Z</vt:lpwstr>
  </property>
  <property fmtid="{D5CDD505-2E9C-101B-9397-08002B2CF9AE}" pid="4" name="MSIP_Label_ce5dff0f-8f2b-4675-8791-acbc2e5505d9_Method">
    <vt:lpwstr>Privileged</vt:lpwstr>
  </property>
  <property fmtid="{D5CDD505-2E9C-101B-9397-08002B2CF9AE}" pid="5" name="MSIP_Label_ce5dff0f-8f2b-4675-8791-acbc2e5505d9_Name">
    <vt:lpwstr>ce5dff0f-8f2b-4675-8791-acbc2e5505d9</vt:lpwstr>
  </property>
  <property fmtid="{D5CDD505-2E9C-101B-9397-08002B2CF9AE}" pid="6" name="MSIP_Label_ce5dff0f-8f2b-4675-8791-acbc2e5505d9_SiteId">
    <vt:lpwstr>7e1792ae-4f1a-4ff7-b80b-57b69beb7168</vt:lpwstr>
  </property>
  <property fmtid="{D5CDD505-2E9C-101B-9397-08002B2CF9AE}" pid="7" name="MSIP_Label_ce5dff0f-8f2b-4675-8791-acbc2e5505d9_ActionId">
    <vt:lpwstr>264318af-4afc-483e-8a8b-86be6736df26</vt:lpwstr>
  </property>
  <property fmtid="{D5CDD505-2E9C-101B-9397-08002B2CF9AE}" pid="8" name="MSIP_Label_ce5dff0f-8f2b-4675-8791-acbc2e5505d9_ContentBits">
    <vt:lpwstr>0</vt:lpwstr>
  </property>
</Properties>
</file>