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73" r:id="rId14"/>
    <p:sldId id="267" r:id="rId15"/>
    <p:sldId id="268" r:id="rId16"/>
    <p:sldId id="269" r:id="rId17"/>
    <p:sldId id="270" r:id="rId18"/>
    <p:sldId id="272" r:id="rId19"/>
    <p:sldId id="274" r:id="rId20"/>
    <p:sldId id="271"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57"/>
            <p14:sldId id="276"/>
            <p14:sldId id="258"/>
            <p14:sldId id="259"/>
            <p14:sldId id="260"/>
            <p14:sldId id="261"/>
            <p14:sldId id="262"/>
            <p14:sldId id="263"/>
            <p14:sldId id="264"/>
            <p14:sldId id="265"/>
            <p14:sldId id="266"/>
            <p14:sldId id="273"/>
            <p14:sldId id="267"/>
            <p14:sldId id="268"/>
            <p14:sldId id="269"/>
            <p14:sldId id="270"/>
            <p14:sldId id="272"/>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245F2-72C2-47CC-8E9B-34006A71139F}" v="3" dt="2023-02-12T19:14:0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4" d="100"/>
          <a:sy n="64" d="100"/>
        </p:scale>
        <p:origin x="672" y="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297245F2-72C2-47CC-8E9B-34006A71139F}"/>
    <pc:docChg chg="undo custSel addSld delSld modSld modSection">
      <pc:chgData name="Bergfall, Morten" userId="62d2bcde-d4bf-411e-acf5-b30b86483d79" providerId="ADAL" clId="{297245F2-72C2-47CC-8E9B-34006A71139F}" dt="2023-02-12T19:52:08.406" v="827" actId="47"/>
      <pc:docMkLst>
        <pc:docMk/>
      </pc:docMkLst>
      <pc:sldChg chg="modSp mod">
        <pc:chgData name="Bergfall, Morten" userId="62d2bcde-d4bf-411e-acf5-b30b86483d79" providerId="ADAL" clId="{297245F2-72C2-47CC-8E9B-34006A71139F}" dt="2023-02-12T19:12:43.102" v="0" actId="20577"/>
        <pc:sldMkLst>
          <pc:docMk/>
          <pc:sldMk cId="3701352423" sldId="257"/>
        </pc:sldMkLst>
        <pc:spChg chg="mod">
          <ac:chgData name="Bergfall, Morten" userId="62d2bcde-d4bf-411e-acf5-b30b86483d79" providerId="ADAL" clId="{297245F2-72C2-47CC-8E9B-34006A71139F}" dt="2023-02-12T19:12:43.102" v="0" actId="20577"/>
          <ac:spMkLst>
            <pc:docMk/>
            <pc:sldMk cId="3701352423" sldId="257"/>
            <ac:spMk id="3" creationId="{41828035-6FDD-4C5F-A022-8EE6FFEF8D91}"/>
          </ac:spMkLst>
        </pc:spChg>
      </pc:sldChg>
      <pc:sldChg chg="modSp mod">
        <pc:chgData name="Bergfall, Morten" userId="62d2bcde-d4bf-411e-acf5-b30b86483d79" providerId="ADAL" clId="{297245F2-72C2-47CC-8E9B-34006A71139F}" dt="2023-02-12T19:13:01.627" v="1" actId="20577"/>
        <pc:sldMkLst>
          <pc:docMk/>
          <pc:sldMk cId="2813569451" sldId="259"/>
        </pc:sldMkLst>
        <pc:spChg chg="mod">
          <ac:chgData name="Bergfall, Morten" userId="62d2bcde-d4bf-411e-acf5-b30b86483d79" providerId="ADAL" clId="{297245F2-72C2-47CC-8E9B-34006A71139F}" dt="2023-02-12T19:13:01.627" v="1" actId="20577"/>
          <ac:spMkLst>
            <pc:docMk/>
            <pc:sldMk cId="2813569451" sldId="259"/>
            <ac:spMk id="3" creationId="{BC23022E-E5D7-49B3-842A-21D657465424}"/>
          </ac:spMkLst>
        </pc:spChg>
      </pc:sldChg>
      <pc:sldChg chg="modSp mod">
        <pc:chgData name="Bergfall, Morten" userId="62d2bcde-d4bf-411e-acf5-b30b86483d79" providerId="ADAL" clId="{297245F2-72C2-47CC-8E9B-34006A71139F}" dt="2023-02-12T19:42:27.570" v="826" actId="20577"/>
        <pc:sldMkLst>
          <pc:docMk/>
          <pc:sldMk cId="340041677" sldId="264"/>
        </pc:sldMkLst>
        <pc:spChg chg="mod">
          <ac:chgData name="Bergfall, Morten" userId="62d2bcde-d4bf-411e-acf5-b30b86483d79" providerId="ADAL" clId="{297245F2-72C2-47CC-8E9B-34006A71139F}" dt="2023-02-12T19:42:27.570" v="826" actId="20577"/>
          <ac:spMkLst>
            <pc:docMk/>
            <pc:sldMk cId="340041677" sldId="264"/>
            <ac:spMk id="3" creationId="{6AC01423-54C7-4D1D-8801-B36FB214CF87}"/>
          </ac:spMkLst>
        </pc:spChg>
      </pc:sldChg>
      <pc:sldChg chg="modSp mod">
        <pc:chgData name="Bergfall, Morten" userId="62d2bcde-d4bf-411e-acf5-b30b86483d79" providerId="ADAL" clId="{297245F2-72C2-47CC-8E9B-34006A71139F}" dt="2023-02-12T19:14:09.074" v="27" actId="20577"/>
        <pc:sldMkLst>
          <pc:docMk/>
          <pc:sldMk cId="3320385038" sldId="265"/>
        </pc:sldMkLst>
        <pc:spChg chg="mod">
          <ac:chgData name="Bergfall, Morten" userId="62d2bcde-d4bf-411e-acf5-b30b86483d79" providerId="ADAL" clId="{297245F2-72C2-47CC-8E9B-34006A71139F}" dt="2023-02-12T19:14:09.074" v="27" actId="20577"/>
          <ac:spMkLst>
            <pc:docMk/>
            <pc:sldMk cId="3320385038" sldId="265"/>
            <ac:spMk id="3" creationId="{43D04A46-B23E-473D-8A01-73CD991836EE}"/>
          </ac:spMkLst>
        </pc:spChg>
      </pc:sldChg>
      <pc:sldChg chg="addSp delSp modSp mod">
        <pc:chgData name="Bergfall, Morten" userId="62d2bcde-d4bf-411e-acf5-b30b86483d79" providerId="ADAL" clId="{297245F2-72C2-47CC-8E9B-34006A71139F}" dt="2023-02-12T19:16:10.470" v="31" actId="1076"/>
        <pc:sldMkLst>
          <pc:docMk/>
          <pc:sldMk cId="368816342" sldId="267"/>
        </pc:sldMkLst>
        <pc:picChg chg="add mod">
          <ac:chgData name="Bergfall, Morten" userId="62d2bcde-d4bf-411e-acf5-b30b86483d79" providerId="ADAL" clId="{297245F2-72C2-47CC-8E9B-34006A71139F}" dt="2023-02-12T19:16:10.470" v="31" actId="1076"/>
          <ac:picMkLst>
            <pc:docMk/>
            <pc:sldMk cId="368816342" sldId="267"/>
            <ac:picMk id="5" creationId="{699C4AE2-9B41-0F36-8AD2-BA528C9C9524}"/>
          </ac:picMkLst>
        </pc:picChg>
        <pc:picChg chg="del">
          <ac:chgData name="Bergfall, Morten" userId="62d2bcde-d4bf-411e-acf5-b30b86483d79" providerId="ADAL" clId="{297245F2-72C2-47CC-8E9B-34006A71139F}" dt="2023-02-12T19:16:03.917" v="28" actId="478"/>
          <ac:picMkLst>
            <pc:docMk/>
            <pc:sldMk cId="368816342" sldId="267"/>
            <ac:picMk id="7" creationId="{EC3298B3-5189-41B1-A9A9-3AF053883FA1}"/>
          </ac:picMkLst>
        </pc:picChg>
      </pc:sldChg>
      <pc:sldChg chg="delSp mod">
        <pc:chgData name="Bergfall, Morten" userId="62d2bcde-d4bf-411e-acf5-b30b86483d79" providerId="ADAL" clId="{297245F2-72C2-47CC-8E9B-34006A71139F}" dt="2023-02-12T19:17:32.278" v="32" actId="478"/>
        <pc:sldMkLst>
          <pc:docMk/>
          <pc:sldMk cId="2902842701" sldId="268"/>
        </pc:sldMkLst>
        <pc:picChg chg="del">
          <ac:chgData name="Bergfall, Morten" userId="62d2bcde-d4bf-411e-acf5-b30b86483d79" providerId="ADAL" clId="{297245F2-72C2-47CC-8E9B-34006A71139F}" dt="2023-02-12T19:17:32.278" v="32" actId="478"/>
          <ac:picMkLst>
            <pc:docMk/>
            <pc:sldMk cId="2902842701" sldId="268"/>
            <ac:picMk id="5" creationId="{A4A689A8-C6A9-4A06-8E9F-01045955B085}"/>
          </ac:picMkLst>
        </pc:picChg>
      </pc:sldChg>
      <pc:sldChg chg="addSp delSp modSp mod">
        <pc:chgData name="Bergfall, Morten" userId="62d2bcde-d4bf-411e-acf5-b30b86483d79" providerId="ADAL" clId="{297245F2-72C2-47CC-8E9B-34006A71139F}" dt="2023-02-12T19:20:13.056" v="48" actId="1076"/>
        <pc:sldMkLst>
          <pc:docMk/>
          <pc:sldMk cId="787436484" sldId="270"/>
        </pc:sldMkLst>
        <pc:spChg chg="mod">
          <ac:chgData name="Bergfall, Morten" userId="62d2bcde-d4bf-411e-acf5-b30b86483d79" providerId="ADAL" clId="{297245F2-72C2-47CC-8E9B-34006A71139F}" dt="2023-02-12T19:19:18.493" v="42" actId="20577"/>
          <ac:spMkLst>
            <pc:docMk/>
            <pc:sldMk cId="787436484" sldId="270"/>
            <ac:spMk id="3" creationId="{707068CE-95D5-4995-A54E-103F63AF03D5}"/>
          </ac:spMkLst>
        </pc:spChg>
        <pc:picChg chg="add mod">
          <ac:chgData name="Bergfall, Morten" userId="62d2bcde-d4bf-411e-acf5-b30b86483d79" providerId="ADAL" clId="{297245F2-72C2-47CC-8E9B-34006A71139F}" dt="2023-02-12T19:20:13.056" v="48" actId="1076"/>
          <ac:picMkLst>
            <pc:docMk/>
            <pc:sldMk cId="787436484" sldId="270"/>
            <ac:picMk id="5" creationId="{5FF53286-4844-8990-020D-492145E3FF32}"/>
          </ac:picMkLst>
        </pc:picChg>
        <pc:picChg chg="del">
          <ac:chgData name="Bergfall, Morten" userId="62d2bcde-d4bf-411e-acf5-b30b86483d79" providerId="ADAL" clId="{297245F2-72C2-47CC-8E9B-34006A71139F}" dt="2023-02-12T19:19:22.626" v="43" actId="478"/>
          <ac:picMkLst>
            <pc:docMk/>
            <pc:sldMk cId="787436484" sldId="270"/>
            <ac:picMk id="7" creationId="{756F5F13-9686-46C1-BF60-4D466936BE74}"/>
          </ac:picMkLst>
        </pc:picChg>
      </pc:sldChg>
      <pc:sldChg chg="addSp delSp modSp mod">
        <pc:chgData name="Bergfall, Morten" userId="62d2bcde-d4bf-411e-acf5-b30b86483d79" providerId="ADAL" clId="{297245F2-72C2-47CC-8E9B-34006A71139F}" dt="2023-02-12T19:22:07.159" v="57" actId="1076"/>
        <pc:sldMkLst>
          <pc:docMk/>
          <pc:sldMk cId="3111502176" sldId="274"/>
        </pc:sldMkLst>
        <pc:spChg chg="mod">
          <ac:chgData name="Bergfall, Morten" userId="62d2bcde-d4bf-411e-acf5-b30b86483d79" providerId="ADAL" clId="{297245F2-72C2-47CC-8E9B-34006A71139F}" dt="2023-02-12T19:21:56.160" v="52" actId="20577"/>
          <ac:spMkLst>
            <pc:docMk/>
            <pc:sldMk cId="3111502176" sldId="274"/>
            <ac:spMk id="3" creationId="{90CEC304-FDDD-43EA-88D0-CCCB8233123F}"/>
          </ac:spMkLst>
        </pc:spChg>
        <pc:picChg chg="del">
          <ac:chgData name="Bergfall, Morten" userId="62d2bcde-d4bf-411e-acf5-b30b86483d79" providerId="ADAL" clId="{297245F2-72C2-47CC-8E9B-34006A71139F}" dt="2023-02-12T19:21:43.446" v="49" actId="478"/>
          <ac:picMkLst>
            <pc:docMk/>
            <pc:sldMk cId="3111502176" sldId="274"/>
            <ac:picMk id="5" creationId="{ABB2C293-600C-4A2E-BE0F-1FA258B9B8D9}"/>
          </ac:picMkLst>
        </pc:picChg>
        <pc:picChg chg="add del">
          <ac:chgData name="Bergfall, Morten" userId="62d2bcde-d4bf-411e-acf5-b30b86483d79" providerId="ADAL" clId="{297245F2-72C2-47CC-8E9B-34006A71139F}" dt="2023-02-12T19:21:47.019" v="51" actId="22"/>
          <ac:picMkLst>
            <pc:docMk/>
            <pc:sldMk cId="3111502176" sldId="274"/>
            <ac:picMk id="6" creationId="{0426E087-48C4-5E88-138E-6BD7321E913F}"/>
          </ac:picMkLst>
        </pc:picChg>
        <pc:picChg chg="add mod">
          <ac:chgData name="Bergfall, Morten" userId="62d2bcde-d4bf-411e-acf5-b30b86483d79" providerId="ADAL" clId="{297245F2-72C2-47CC-8E9B-34006A71139F}" dt="2023-02-12T19:22:07.159" v="57" actId="1076"/>
          <ac:picMkLst>
            <pc:docMk/>
            <pc:sldMk cId="3111502176" sldId="274"/>
            <ac:picMk id="8" creationId="{5E995B08-D784-A716-6D32-9F3A50A32692}"/>
          </ac:picMkLst>
        </pc:picChg>
      </pc:sldChg>
      <pc:sldChg chg="del">
        <pc:chgData name="Bergfall, Morten" userId="62d2bcde-d4bf-411e-acf5-b30b86483d79" providerId="ADAL" clId="{297245F2-72C2-47CC-8E9B-34006A71139F}" dt="2023-02-12T19:52:08.406" v="827" actId="47"/>
        <pc:sldMkLst>
          <pc:docMk/>
          <pc:sldMk cId="539599985" sldId="275"/>
        </pc:sldMkLst>
      </pc:sldChg>
      <pc:sldChg chg="modSp new mod">
        <pc:chgData name="Bergfall, Morten" userId="62d2bcde-d4bf-411e-acf5-b30b86483d79" providerId="ADAL" clId="{297245F2-72C2-47CC-8E9B-34006A71139F}" dt="2023-02-12T19:40:40.623" v="811" actId="20577"/>
        <pc:sldMkLst>
          <pc:docMk/>
          <pc:sldMk cId="1048615575" sldId="276"/>
        </pc:sldMkLst>
        <pc:spChg chg="mod">
          <ac:chgData name="Bergfall, Morten" userId="62d2bcde-d4bf-411e-acf5-b30b86483d79" providerId="ADAL" clId="{297245F2-72C2-47CC-8E9B-34006A71139F}" dt="2023-02-12T19:31:43.074" v="68" actId="20577"/>
          <ac:spMkLst>
            <pc:docMk/>
            <pc:sldMk cId="1048615575" sldId="276"/>
            <ac:spMk id="2" creationId="{F6920C96-C563-4BEA-965E-395150888452}"/>
          </ac:spMkLst>
        </pc:spChg>
        <pc:spChg chg="mod">
          <ac:chgData name="Bergfall, Morten" userId="62d2bcde-d4bf-411e-acf5-b30b86483d79" providerId="ADAL" clId="{297245F2-72C2-47CC-8E9B-34006A71139F}" dt="2023-02-12T19:40:40.623" v="811" actId="20577"/>
          <ac:spMkLst>
            <pc:docMk/>
            <pc:sldMk cId="1048615575" sldId="276"/>
            <ac:spMk id="3" creationId="{9EB4BEF7-328F-85CE-4388-A895AF3B98DB}"/>
          </ac:spMkLst>
        </pc:spChg>
      </pc:sldChg>
      <pc:sldChg chg="del">
        <pc:chgData name="Bergfall, Morten" userId="62d2bcde-d4bf-411e-acf5-b30b86483d79" providerId="ADAL" clId="{297245F2-72C2-47CC-8E9B-34006A71139F}" dt="2023-02-12T19:22:35.824" v="58" actId="2696"/>
        <pc:sldMkLst>
          <pc:docMk/>
          <pc:sldMk cId="4219475906" sldId="276"/>
        </pc:sldMkLst>
      </pc:sldChg>
    </pc:docChg>
  </pc:docChgLst>
  <pc:docChgLst>
    <pc:chgData name="Frank Gulli" userId="182976d8371da8fa" providerId="LiveId" clId="{0A9D505F-95CA-4FF8-A72C-99D2B181C9DB}"/>
    <pc:docChg chg="undo custSel addSld delSld modSld modSection">
      <pc:chgData name="Frank Gulli" userId="182976d8371da8fa" providerId="LiveId" clId="{0A9D505F-95CA-4FF8-A72C-99D2B181C9DB}" dt="2022-02-24T13:23:56.065" v="8061" actId="20577"/>
      <pc:docMkLst>
        <pc:docMk/>
      </pc:docMkLst>
      <pc:sldChg chg="del">
        <pc:chgData name="Frank Gulli" userId="182976d8371da8fa" providerId="LiveId" clId="{0A9D505F-95CA-4FF8-A72C-99D2B181C9DB}" dt="2022-02-24T08:44:34.101" v="0" actId="47"/>
        <pc:sldMkLst>
          <pc:docMk/>
          <pc:sldMk cId="74430368" sldId="257"/>
        </pc:sldMkLst>
      </pc:sldChg>
      <pc:sldChg chg="modSp new mod">
        <pc:chgData name="Frank Gulli" userId="182976d8371da8fa" providerId="LiveId" clId="{0A9D505F-95CA-4FF8-A72C-99D2B181C9DB}" dt="2022-02-24T08:52:30.514" v="512" actId="20577"/>
        <pc:sldMkLst>
          <pc:docMk/>
          <pc:sldMk cId="3701352423" sldId="257"/>
        </pc:sldMkLst>
        <pc:spChg chg="mod">
          <ac:chgData name="Frank Gulli" userId="182976d8371da8fa" providerId="LiveId" clId="{0A9D505F-95CA-4FF8-A72C-99D2B181C9DB}" dt="2022-02-24T08:46:52.934" v="27" actId="20577"/>
          <ac:spMkLst>
            <pc:docMk/>
            <pc:sldMk cId="3701352423" sldId="257"/>
            <ac:spMk id="2" creationId="{53E25012-5274-4D17-8D1F-7A96FD08735B}"/>
          </ac:spMkLst>
        </pc:spChg>
        <pc:spChg chg="mod">
          <ac:chgData name="Frank Gulli" userId="182976d8371da8fa" providerId="LiveId" clId="{0A9D505F-95CA-4FF8-A72C-99D2B181C9DB}" dt="2022-02-24T08:52:30.514" v="512" actId="20577"/>
          <ac:spMkLst>
            <pc:docMk/>
            <pc:sldMk cId="3701352423" sldId="257"/>
            <ac:spMk id="3" creationId="{41828035-6FDD-4C5F-A022-8EE6FFEF8D91}"/>
          </ac:spMkLst>
        </pc:spChg>
      </pc:sldChg>
      <pc:sldChg chg="modSp new mod">
        <pc:chgData name="Frank Gulli" userId="182976d8371da8fa" providerId="LiveId" clId="{0A9D505F-95CA-4FF8-A72C-99D2B181C9DB}" dt="2022-02-24T08:58:57.562" v="1282" actId="20577"/>
        <pc:sldMkLst>
          <pc:docMk/>
          <pc:sldMk cId="464087676" sldId="258"/>
        </pc:sldMkLst>
        <pc:spChg chg="mod">
          <ac:chgData name="Frank Gulli" userId="182976d8371da8fa" providerId="LiveId" clId="{0A9D505F-95CA-4FF8-A72C-99D2B181C9DB}" dt="2022-02-24T08:53:47.683" v="562" actId="20577"/>
          <ac:spMkLst>
            <pc:docMk/>
            <pc:sldMk cId="464087676" sldId="258"/>
            <ac:spMk id="2" creationId="{6E12F199-675B-43C3-B89F-C0FFA364B8F2}"/>
          </ac:spMkLst>
        </pc:spChg>
        <pc:spChg chg="mod">
          <ac:chgData name="Frank Gulli" userId="182976d8371da8fa" providerId="LiveId" clId="{0A9D505F-95CA-4FF8-A72C-99D2B181C9DB}" dt="2022-02-24T08:58:57.562" v="1282" actId="20577"/>
          <ac:spMkLst>
            <pc:docMk/>
            <pc:sldMk cId="464087676" sldId="258"/>
            <ac:spMk id="3" creationId="{8FE0419D-D9F9-4D19-B2A5-042B5B978CA6}"/>
          </ac:spMkLst>
        </pc:spChg>
      </pc:sldChg>
      <pc:sldChg chg="del">
        <pc:chgData name="Frank Gulli" userId="182976d8371da8fa" providerId="LiveId" clId="{0A9D505F-95CA-4FF8-A72C-99D2B181C9DB}" dt="2022-02-24T08:44:34.620" v="1" actId="47"/>
        <pc:sldMkLst>
          <pc:docMk/>
          <pc:sldMk cId="547325109" sldId="258"/>
        </pc:sldMkLst>
      </pc:sldChg>
      <pc:sldChg chg="del">
        <pc:chgData name="Frank Gulli" userId="182976d8371da8fa" providerId="LiveId" clId="{0A9D505F-95CA-4FF8-A72C-99D2B181C9DB}" dt="2022-02-24T08:44:35.902" v="4" actId="47"/>
        <pc:sldMkLst>
          <pc:docMk/>
          <pc:sldMk cId="1399409042" sldId="259"/>
        </pc:sldMkLst>
      </pc:sldChg>
      <pc:sldChg chg="addSp delSp modSp new mod">
        <pc:chgData name="Frank Gulli" userId="182976d8371da8fa" providerId="LiveId" clId="{0A9D505F-95CA-4FF8-A72C-99D2B181C9DB}" dt="2022-02-24T11:19:05.736" v="1484" actId="20577"/>
        <pc:sldMkLst>
          <pc:docMk/>
          <pc:sldMk cId="2813569451" sldId="259"/>
        </pc:sldMkLst>
        <pc:spChg chg="mod">
          <ac:chgData name="Frank Gulli" userId="182976d8371da8fa" providerId="LiveId" clId="{0A9D505F-95CA-4FF8-A72C-99D2B181C9DB}" dt="2022-02-24T09:00:07.137" v="1306" actId="20577"/>
          <ac:spMkLst>
            <pc:docMk/>
            <pc:sldMk cId="2813569451" sldId="259"/>
            <ac:spMk id="2" creationId="{4D6B2F7E-B0BE-4B04-ADF6-2A2247C40232}"/>
          </ac:spMkLst>
        </pc:spChg>
        <pc:spChg chg="mod">
          <ac:chgData name="Frank Gulli" userId="182976d8371da8fa" providerId="LiveId" clId="{0A9D505F-95CA-4FF8-A72C-99D2B181C9DB}" dt="2022-02-24T11:19:05.736" v="1484" actId="20577"/>
          <ac:spMkLst>
            <pc:docMk/>
            <pc:sldMk cId="2813569451" sldId="259"/>
            <ac:spMk id="3" creationId="{BC23022E-E5D7-49B3-842A-21D657465424}"/>
          </ac:spMkLst>
        </pc:spChg>
        <pc:graphicFrameChg chg="add del mod">
          <ac:chgData name="Frank Gulli" userId="182976d8371da8fa" providerId="LiveId" clId="{0A9D505F-95CA-4FF8-A72C-99D2B181C9DB}" dt="2022-02-24T11:09:06.098" v="1384"/>
          <ac:graphicFrameMkLst>
            <pc:docMk/>
            <pc:sldMk cId="2813569451" sldId="259"/>
            <ac:graphicFrameMk id="4" creationId="{58998311-7EE6-4822-9BB4-73EBE8334E7B}"/>
          </ac:graphicFrameMkLst>
        </pc:graphicFrameChg>
        <pc:picChg chg="add mod">
          <ac:chgData name="Frank Gulli" userId="182976d8371da8fa" providerId="LiveId" clId="{0A9D505F-95CA-4FF8-A72C-99D2B181C9DB}" dt="2022-02-24T11:09:32.898" v="1388" actId="1076"/>
          <ac:picMkLst>
            <pc:docMk/>
            <pc:sldMk cId="2813569451" sldId="259"/>
            <ac:picMk id="6" creationId="{B2A46EE2-9CDE-4AFA-BB90-F48592C42DBC}"/>
          </ac:picMkLst>
        </pc:picChg>
      </pc:sldChg>
      <pc:sldChg chg="del">
        <pc:chgData name="Frank Gulli" userId="182976d8371da8fa" providerId="LiveId" clId="{0A9D505F-95CA-4FF8-A72C-99D2B181C9DB}" dt="2022-02-24T08:44:36.225" v="5" actId="47"/>
        <pc:sldMkLst>
          <pc:docMk/>
          <pc:sldMk cId="495298840" sldId="260"/>
        </pc:sldMkLst>
      </pc:sldChg>
      <pc:sldChg chg="addSp modSp new mod">
        <pc:chgData name="Frank Gulli" userId="182976d8371da8fa" providerId="LiveId" clId="{0A9D505F-95CA-4FF8-A72C-99D2B181C9DB}" dt="2022-02-24T11:20:59.046" v="1880" actId="20577"/>
        <pc:sldMkLst>
          <pc:docMk/>
          <pc:sldMk cId="3470571831" sldId="260"/>
        </pc:sldMkLst>
        <pc:spChg chg="mod">
          <ac:chgData name="Frank Gulli" userId="182976d8371da8fa" providerId="LiveId" clId="{0A9D505F-95CA-4FF8-A72C-99D2B181C9DB}" dt="2022-02-24T11:19:15.257" v="1501" actId="20577"/>
          <ac:spMkLst>
            <pc:docMk/>
            <pc:sldMk cId="3470571831" sldId="260"/>
            <ac:spMk id="2" creationId="{0F45D598-4B1D-44F4-8AE7-175AA744464C}"/>
          </ac:spMkLst>
        </pc:spChg>
        <pc:spChg chg="mod">
          <ac:chgData name="Frank Gulli" userId="182976d8371da8fa" providerId="LiveId" clId="{0A9D505F-95CA-4FF8-A72C-99D2B181C9DB}" dt="2022-02-24T11:20:59.046" v="1880" actId="20577"/>
          <ac:spMkLst>
            <pc:docMk/>
            <pc:sldMk cId="3470571831" sldId="260"/>
            <ac:spMk id="3" creationId="{8F7D9047-295F-4D41-8935-910F3B2D8FF3}"/>
          </ac:spMkLst>
        </pc:spChg>
        <pc:picChg chg="add mod">
          <ac:chgData name="Frank Gulli" userId="182976d8371da8fa" providerId="LiveId" clId="{0A9D505F-95CA-4FF8-A72C-99D2B181C9DB}" dt="2022-02-24T11:19:17.674" v="1502" actId="1076"/>
          <ac:picMkLst>
            <pc:docMk/>
            <pc:sldMk cId="3470571831" sldId="260"/>
            <ac:picMk id="5" creationId="{61A4393B-7148-4B47-A8A3-CE44864DDF73}"/>
          </ac:picMkLst>
        </pc:picChg>
      </pc:sldChg>
      <pc:sldChg chg="del">
        <pc:chgData name="Frank Gulli" userId="182976d8371da8fa" providerId="LiveId" clId="{0A9D505F-95CA-4FF8-A72C-99D2B181C9DB}" dt="2022-02-24T08:44:35.099" v="2" actId="47"/>
        <pc:sldMkLst>
          <pc:docMk/>
          <pc:sldMk cId="487735770" sldId="261"/>
        </pc:sldMkLst>
      </pc:sldChg>
      <pc:sldChg chg="addSp modSp new mod">
        <pc:chgData name="Frank Gulli" userId="182976d8371da8fa" providerId="LiveId" clId="{0A9D505F-95CA-4FF8-A72C-99D2B181C9DB}" dt="2022-02-24T11:23:50.681" v="2172" actId="20577"/>
        <pc:sldMkLst>
          <pc:docMk/>
          <pc:sldMk cId="3046913968" sldId="261"/>
        </pc:sldMkLst>
        <pc:spChg chg="mod">
          <ac:chgData name="Frank Gulli" userId="182976d8371da8fa" providerId="LiveId" clId="{0A9D505F-95CA-4FF8-A72C-99D2B181C9DB}" dt="2022-02-24T11:22:16.846" v="1917" actId="20577"/>
          <ac:spMkLst>
            <pc:docMk/>
            <pc:sldMk cId="3046913968" sldId="261"/>
            <ac:spMk id="2" creationId="{CC9017B8-9859-4C61-8DF7-110060EC61EB}"/>
          </ac:spMkLst>
        </pc:spChg>
        <pc:spChg chg="mod">
          <ac:chgData name="Frank Gulli" userId="182976d8371da8fa" providerId="LiveId" clId="{0A9D505F-95CA-4FF8-A72C-99D2B181C9DB}" dt="2022-02-24T11:23:50.681" v="2172" actId="20577"/>
          <ac:spMkLst>
            <pc:docMk/>
            <pc:sldMk cId="3046913968" sldId="261"/>
            <ac:spMk id="3" creationId="{395A7250-3544-4751-A99E-1D35A34FCAB9}"/>
          </ac:spMkLst>
        </pc:spChg>
        <pc:picChg chg="add mod">
          <ac:chgData name="Frank Gulli" userId="182976d8371da8fa" providerId="LiveId" clId="{0A9D505F-95CA-4FF8-A72C-99D2B181C9DB}" dt="2022-02-24T11:22:32.041" v="1965" actId="1076"/>
          <ac:picMkLst>
            <pc:docMk/>
            <pc:sldMk cId="3046913968" sldId="261"/>
            <ac:picMk id="5" creationId="{F2C64373-82FF-4B6A-ACF5-C47948D001DA}"/>
          </ac:picMkLst>
        </pc:picChg>
      </pc:sldChg>
      <pc:sldChg chg="addSp modSp new mod">
        <pc:chgData name="Frank Gulli" userId="182976d8371da8fa" providerId="LiveId" clId="{0A9D505F-95CA-4FF8-A72C-99D2B181C9DB}" dt="2022-02-24T11:25:48.631" v="2462" actId="20577"/>
        <pc:sldMkLst>
          <pc:docMk/>
          <pc:sldMk cId="3007213260" sldId="262"/>
        </pc:sldMkLst>
        <pc:spChg chg="mod">
          <ac:chgData name="Frank Gulli" userId="182976d8371da8fa" providerId="LiveId" clId="{0A9D505F-95CA-4FF8-A72C-99D2B181C9DB}" dt="2022-02-24T11:24:06.514" v="2185" actId="20577"/>
          <ac:spMkLst>
            <pc:docMk/>
            <pc:sldMk cId="3007213260" sldId="262"/>
            <ac:spMk id="2" creationId="{6C101613-6484-4602-8537-8A06CA18F821}"/>
          </ac:spMkLst>
        </pc:spChg>
        <pc:spChg chg="mod">
          <ac:chgData name="Frank Gulli" userId="182976d8371da8fa" providerId="LiveId" clId="{0A9D505F-95CA-4FF8-A72C-99D2B181C9DB}" dt="2022-02-24T11:25:48.631" v="2462" actId="20577"/>
          <ac:spMkLst>
            <pc:docMk/>
            <pc:sldMk cId="3007213260" sldId="262"/>
            <ac:spMk id="3" creationId="{66555A65-F42B-4996-B12F-FD9CA4150A4D}"/>
          </ac:spMkLst>
        </pc:spChg>
        <pc:picChg chg="add mod">
          <ac:chgData name="Frank Gulli" userId="182976d8371da8fa" providerId="LiveId" clId="{0A9D505F-95CA-4FF8-A72C-99D2B181C9DB}" dt="2022-02-24T11:24:46.209" v="2282" actId="14100"/>
          <ac:picMkLst>
            <pc:docMk/>
            <pc:sldMk cId="3007213260" sldId="262"/>
            <ac:picMk id="5" creationId="{A8FA0D0F-28E2-4D1A-81FA-34B7B446E2F9}"/>
          </ac:picMkLst>
        </pc:picChg>
      </pc:sldChg>
      <pc:sldChg chg="del">
        <pc:chgData name="Frank Gulli" userId="182976d8371da8fa" providerId="LiveId" clId="{0A9D505F-95CA-4FF8-A72C-99D2B181C9DB}" dt="2022-02-24T08:44:36.536" v="6" actId="47"/>
        <pc:sldMkLst>
          <pc:docMk/>
          <pc:sldMk cId="4030194831" sldId="262"/>
        </pc:sldMkLst>
      </pc:sldChg>
      <pc:sldChg chg="addSp modSp new mod">
        <pc:chgData name="Frank Gulli" userId="182976d8371da8fa" providerId="LiveId" clId="{0A9D505F-95CA-4FF8-A72C-99D2B181C9DB}" dt="2022-02-24T11:31:04.962" v="3082" actId="20577"/>
        <pc:sldMkLst>
          <pc:docMk/>
          <pc:sldMk cId="1284829359" sldId="263"/>
        </pc:sldMkLst>
        <pc:spChg chg="mod">
          <ac:chgData name="Frank Gulli" userId="182976d8371da8fa" providerId="LiveId" clId="{0A9D505F-95CA-4FF8-A72C-99D2B181C9DB}" dt="2022-02-24T11:31:04.962" v="3082" actId="20577"/>
          <ac:spMkLst>
            <pc:docMk/>
            <pc:sldMk cId="1284829359" sldId="263"/>
            <ac:spMk id="2" creationId="{D48402E5-CA57-49EE-B4C2-56110D9C4C84}"/>
          </ac:spMkLst>
        </pc:spChg>
        <pc:spChg chg="mod">
          <ac:chgData name="Frank Gulli" userId="182976d8371da8fa" providerId="LiveId" clId="{0A9D505F-95CA-4FF8-A72C-99D2B181C9DB}" dt="2022-02-24T11:29:48.544" v="3062" actId="20577"/>
          <ac:spMkLst>
            <pc:docMk/>
            <pc:sldMk cId="1284829359" sldId="263"/>
            <ac:spMk id="3" creationId="{9C239861-AEE6-4F65-ABFB-A1FB6999453C}"/>
          </ac:spMkLst>
        </pc:spChg>
        <pc:picChg chg="add mod">
          <ac:chgData name="Frank Gulli" userId="182976d8371da8fa" providerId="LiveId" clId="{0A9D505F-95CA-4FF8-A72C-99D2B181C9DB}" dt="2022-02-24T11:27:32.058" v="2525" actId="1076"/>
          <ac:picMkLst>
            <pc:docMk/>
            <pc:sldMk cId="1284829359" sldId="263"/>
            <ac:picMk id="5" creationId="{24FB9A6B-9855-4691-8239-8E2EF4872E2F}"/>
          </ac:picMkLst>
        </pc:picChg>
      </pc:sldChg>
      <pc:sldChg chg="del">
        <pc:chgData name="Frank Gulli" userId="182976d8371da8fa" providerId="LiveId" clId="{0A9D505F-95CA-4FF8-A72C-99D2B181C9DB}" dt="2022-02-24T08:44:36.879" v="7" actId="47"/>
        <pc:sldMkLst>
          <pc:docMk/>
          <pc:sldMk cId="2182251596" sldId="263"/>
        </pc:sldMkLst>
      </pc:sldChg>
      <pc:sldChg chg="addSp modSp new mod">
        <pc:chgData name="Frank Gulli" userId="182976d8371da8fa" providerId="LiveId" clId="{0A9D505F-95CA-4FF8-A72C-99D2B181C9DB}" dt="2022-02-24T11:38:50.068" v="4407" actId="20577"/>
        <pc:sldMkLst>
          <pc:docMk/>
          <pc:sldMk cId="340041677" sldId="264"/>
        </pc:sldMkLst>
        <pc:spChg chg="mod">
          <ac:chgData name="Frank Gulli" userId="182976d8371da8fa" providerId="LiveId" clId="{0A9D505F-95CA-4FF8-A72C-99D2B181C9DB}" dt="2022-02-24T11:30:52.890" v="3078" actId="20577"/>
          <ac:spMkLst>
            <pc:docMk/>
            <pc:sldMk cId="340041677" sldId="264"/>
            <ac:spMk id="2" creationId="{7C851FA7-C2D2-400D-B3E9-E64628E858D6}"/>
          </ac:spMkLst>
        </pc:spChg>
        <pc:spChg chg="mod">
          <ac:chgData name="Frank Gulli" userId="182976d8371da8fa" providerId="LiveId" clId="{0A9D505F-95CA-4FF8-A72C-99D2B181C9DB}" dt="2022-02-24T11:38:50.068" v="4407" actId="20577"/>
          <ac:spMkLst>
            <pc:docMk/>
            <pc:sldMk cId="340041677" sldId="264"/>
            <ac:spMk id="3" creationId="{6AC01423-54C7-4D1D-8801-B36FB214CF87}"/>
          </ac:spMkLst>
        </pc:spChg>
        <pc:picChg chg="add mod">
          <ac:chgData name="Frank Gulli" userId="182976d8371da8fa" providerId="LiveId" clId="{0A9D505F-95CA-4FF8-A72C-99D2B181C9DB}" dt="2022-02-24T11:31:27.834" v="3145" actId="1076"/>
          <ac:picMkLst>
            <pc:docMk/>
            <pc:sldMk cId="340041677" sldId="264"/>
            <ac:picMk id="5" creationId="{C1AF5D4F-2BAB-4B43-9473-1CF635BC302F}"/>
          </ac:picMkLst>
        </pc:picChg>
      </pc:sldChg>
      <pc:sldChg chg="del">
        <pc:chgData name="Frank Gulli" userId="182976d8371da8fa" providerId="LiveId" clId="{0A9D505F-95CA-4FF8-A72C-99D2B181C9DB}" dt="2022-02-24T08:44:37.233" v="8" actId="47"/>
        <pc:sldMkLst>
          <pc:docMk/>
          <pc:sldMk cId="1987227132" sldId="264"/>
        </pc:sldMkLst>
      </pc:sldChg>
      <pc:sldChg chg="del">
        <pc:chgData name="Frank Gulli" userId="182976d8371da8fa" providerId="LiveId" clId="{0A9D505F-95CA-4FF8-A72C-99D2B181C9DB}" dt="2022-02-24T08:44:37.603" v="9" actId="47"/>
        <pc:sldMkLst>
          <pc:docMk/>
          <pc:sldMk cId="3015135472" sldId="265"/>
        </pc:sldMkLst>
      </pc:sldChg>
      <pc:sldChg chg="addSp modSp new mod">
        <pc:chgData name="Frank Gulli" userId="182976d8371da8fa" providerId="LiveId" clId="{0A9D505F-95CA-4FF8-A72C-99D2B181C9DB}" dt="2022-02-24T11:38:06.465" v="4307" actId="20577"/>
        <pc:sldMkLst>
          <pc:docMk/>
          <pc:sldMk cId="3320385038" sldId="265"/>
        </pc:sldMkLst>
        <pc:spChg chg="mod">
          <ac:chgData name="Frank Gulli" userId="182976d8371da8fa" providerId="LiveId" clId="{0A9D505F-95CA-4FF8-A72C-99D2B181C9DB}" dt="2022-02-24T11:34:36.936" v="3624" actId="20577"/>
          <ac:spMkLst>
            <pc:docMk/>
            <pc:sldMk cId="3320385038" sldId="265"/>
            <ac:spMk id="2" creationId="{C5365628-BD9C-4A9C-A406-26B0C243BC41}"/>
          </ac:spMkLst>
        </pc:spChg>
        <pc:spChg chg="mod">
          <ac:chgData name="Frank Gulli" userId="182976d8371da8fa" providerId="LiveId" clId="{0A9D505F-95CA-4FF8-A72C-99D2B181C9DB}" dt="2022-02-24T11:38:06.465" v="4307" actId="20577"/>
          <ac:spMkLst>
            <pc:docMk/>
            <pc:sldMk cId="3320385038" sldId="265"/>
            <ac:spMk id="3" creationId="{43D04A46-B23E-473D-8A01-73CD991836EE}"/>
          </ac:spMkLst>
        </pc:spChg>
        <pc:picChg chg="add mod">
          <ac:chgData name="Frank Gulli" userId="182976d8371da8fa" providerId="LiveId" clId="{0A9D505F-95CA-4FF8-A72C-99D2B181C9DB}" dt="2022-02-24T11:34:46.350" v="3627" actId="1076"/>
          <ac:picMkLst>
            <pc:docMk/>
            <pc:sldMk cId="3320385038" sldId="265"/>
            <ac:picMk id="5" creationId="{B61CB031-FBBD-4C6F-B049-568CD702D7A9}"/>
          </ac:picMkLst>
        </pc:picChg>
      </pc:sldChg>
      <pc:sldChg chg="del">
        <pc:chgData name="Frank Gulli" userId="182976d8371da8fa" providerId="LiveId" clId="{0A9D505F-95CA-4FF8-A72C-99D2B181C9DB}" dt="2022-02-24T08:44:37.887" v="10" actId="47"/>
        <pc:sldMkLst>
          <pc:docMk/>
          <pc:sldMk cId="1832672779" sldId="266"/>
        </pc:sldMkLst>
      </pc:sldChg>
      <pc:sldChg chg="addSp delSp modSp new mod">
        <pc:chgData name="Frank Gulli" userId="182976d8371da8fa" providerId="LiveId" clId="{0A9D505F-95CA-4FF8-A72C-99D2B181C9DB}" dt="2022-02-24T13:00:53.449" v="4828" actId="20577"/>
        <pc:sldMkLst>
          <pc:docMk/>
          <pc:sldMk cId="1926927491" sldId="266"/>
        </pc:sldMkLst>
        <pc:spChg chg="mod">
          <ac:chgData name="Frank Gulli" userId="182976d8371da8fa" providerId="LiveId" clId="{0A9D505F-95CA-4FF8-A72C-99D2B181C9DB}" dt="2022-02-24T11:40:58.698" v="4453" actId="20577"/>
          <ac:spMkLst>
            <pc:docMk/>
            <pc:sldMk cId="1926927491" sldId="266"/>
            <ac:spMk id="2" creationId="{3CC0B2CB-7E70-48C4-B80B-A55B27DA0280}"/>
          </ac:spMkLst>
        </pc:spChg>
        <pc:spChg chg="add del mod">
          <ac:chgData name="Frank Gulli" userId="182976d8371da8fa" providerId="LiveId" clId="{0A9D505F-95CA-4FF8-A72C-99D2B181C9DB}" dt="2022-02-24T13:00:53.449" v="4828" actId="20577"/>
          <ac:spMkLst>
            <pc:docMk/>
            <pc:sldMk cId="1926927491" sldId="266"/>
            <ac:spMk id="3" creationId="{EDD89DE8-E518-40B7-991C-47F1AAFC0938}"/>
          </ac:spMkLst>
        </pc:spChg>
        <pc:picChg chg="add del mod ord">
          <ac:chgData name="Frank Gulli" userId="182976d8371da8fa" providerId="LiveId" clId="{0A9D505F-95CA-4FF8-A72C-99D2B181C9DB}" dt="2022-02-24T12:29:44.437" v="4456" actId="22"/>
          <ac:picMkLst>
            <pc:docMk/>
            <pc:sldMk cId="1926927491" sldId="266"/>
            <ac:picMk id="5" creationId="{210E00A5-18C1-4EAC-8A9E-354053688077}"/>
          </ac:picMkLst>
        </pc:picChg>
        <pc:picChg chg="add del">
          <ac:chgData name="Frank Gulli" userId="182976d8371da8fa" providerId="LiveId" clId="{0A9D505F-95CA-4FF8-A72C-99D2B181C9DB}" dt="2022-02-24T12:30:24.773" v="4460" actId="478"/>
          <ac:picMkLst>
            <pc:docMk/>
            <pc:sldMk cId="1926927491" sldId="266"/>
            <ac:picMk id="7" creationId="{B83DB158-F971-43EC-9F62-6D1541C75414}"/>
          </ac:picMkLst>
        </pc:picChg>
        <pc:picChg chg="add del mod">
          <ac:chgData name="Frank Gulli" userId="182976d8371da8fa" providerId="LiveId" clId="{0A9D505F-95CA-4FF8-A72C-99D2B181C9DB}" dt="2022-02-24T12:57:39.052" v="4580" actId="478"/>
          <ac:picMkLst>
            <pc:docMk/>
            <pc:sldMk cId="1926927491" sldId="266"/>
            <ac:picMk id="9" creationId="{3F517477-13E3-4776-8C82-E67B3BBAEEA9}"/>
          </ac:picMkLst>
        </pc:picChg>
        <pc:picChg chg="add del mod">
          <ac:chgData name="Frank Gulli" userId="182976d8371da8fa" providerId="LiveId" clId="{0A9D505F-95CA-4FF8-A72C-99D2B181C9DB}" dt="2022-02-24T12:57:32.586" v="4577" actId="478"/>
          <ac:picMkLst>
            <pc:docMk/>
            <pc:sldMk cId="1926927491" sldId="266"/>
            <ac:picMk id="11" creationId="{A19B7ED2-3AD8-471F-BA46-7108A7FC5E49}"/>
          </ac:picMkLst>
        </pc:picChg>
        <pc:picChg chg="add mod">
          <ac:chgData name="Frank Gulli" userId="182976d8371da8fa" providerId="LiveId" clId="{0A9D505F-95CA-4FF8-A72C-99D2B181C9DB}" dt="2022-02-24T13:00:03.122" v="4735" actId="1076"/>
          <ac:picMkLst>
            <pc:docMk/>
            <pc:sldMk cId="1926927491" sldId="266"/>
            <ac:picMk id="13" creationId="{6FB04357-D143-4C1D-8AB8-56AF39427C81}"/>
          </ac:picMkLst>
        </pc:picChg>
        <pc:picChg chg="add del mod">
          <ac:chgData name="Frank Gulli" userId="182976d8371da8fa" providerId="LiveId" clId="{0A9D505F-95CA-4FF8-A72C-99D2B181C9DB}" dt="2022-02-24T13:00:01.312" v="4734" actId="478"/>
          <ac:picMkLst>
            <pc:docMk/>
            <pc:sldMk cId="1926927491" sldId="266"/>
            <ac:picMk id="15" creationId="{927B81A2-9206-4DFF-9996-03592A3BA419}"/>
          </ac:picMkLst>
        </pc:picChg>
      </pc:sldChg>
      <pc:sldChg chg="addSp delSp modSp new mod">
        <pc:chgData name="Frank Gulli" userId="182976d8371da8fa" providerId="LiveId" clId="{0A9D505F-95CA-4FF8-A72C-99D2B181C9DB}" dt="2022-02-24T13:07:06.330" v="5456" actId="1076"/>
        <pc:sldMkLst>
          <pc:docMk/>
          <pc:sldMk cId="368816342" sldId="267"/>
        </pc:sldMkLst>
        <pc:spChg chg="mod">
          <ac:chgData name="Frank Gulli" userId="182976d8371da8fa" providerId="LiveId" clId="{0A9D505F-95CA-4FF8-A72C-99D2B181C9DB}" dt="2022-02-24T13:06:50.817" v="5418" actId="20577"/>
          <ac:spMkLst>
            <pc:docMk/>
            <pc:sldMk cId="368816342" sldId="267"/>
            <ac:spMk id="2" creationId="{1C88C47E-7320-4A40-BF97-E04F44FFD897}"/>
          </ac:spMkLst>
        </pc:spChg>
        <pc:spChg chg="mod">
          <ac:chgData name="Frank Gulli" userId="182976d8371da8fa" providerId="LiveId" clId="{0A9D505F-95CA-4FF8-A72C-99D2B181C9DB}" dt="2022-02-24T13:07:01.289" v="5455" actId="20577"/>
          <ac:spMkLst>
            <pc:docMk/>
            <pc:sldMk cId="368816342" sldId="267"/>
            <ac:spMk id="3" creationId="{CBC07AF9-0ACF-4264-9821-3F716FE9190D}"/>
          </ac:spMkLst>
        </pc:spChg>
        <pc:picChg chg="add del">
          <ac:chgData name="Frank Gulli" userId="182976d8371da8fa" providerId="LiveId" clId="{0A9D505F-95CA-4FF8-A72C-99D2B181C9DB}" dt="2022-02-24T13:03:40.784" v="5407" actId="478"/>
          <ac:picMkLst>
            <pc:docMk/>
            <pc:sldMk cId="368816342" sldId="267"/>
            <ac:picMk id="5" creationId="{01997085-CFF9-4289-BF86-B8E79D5266A7}"/>
          </ac:picMkLst>
        </pc:picChg>
        <pc:picChg chg="add mod">
          <ac:chgData name="Frank Gulli" userId="182976d8371da8fa" providerId="LiveId" clId="{0A9D505F-95CA-4FF8-A72C-99D2B181C9DB}" dt="2022-02-24T13:07:06.330" v="5456" actId="1076"/>
          <ac:picMkLst>
            <pc:docMk/>
            <pc:sldMk cId="368816342" sldId="267"/>
            <ac:picMk id="7" creationId="{EC3298B3-5189-41B1-A9A9-3AF053883FA1}"/>
          </ac:picMkLst>
        </pc:picChg>
      </pc:sldChg>
      <pc:sldChg chg="del">
        <pc:chgData name="Frank Gulli" userId="182976d8371da8fa" providerId="LiveId" clId="{0A9D505F-95CA-4FF8-A72C-99D2B181C9DB}" dt="2022-02-24T08:44:38.300" v="11" actId="47"/>
        <pc:sldMkLst>
          <pc:docMk/>
          <pc:sldMk cId="4133628819" sldId="267"/>
        </pc:sldMkLst>
      </pc:sldChg>
      <pc:sldChg chg="del">
        <pc:chgData name="Frank Gulli" userId="182976d8371da8fa" providerId="LiveId" clId="{0A9D505F-95CA-4FF8-A72C-99D2B181C9DB}" dt="2022-02-24T08:44:38.907" v="12" actId="47"/>
        <pc:sldMkLst>
          <pc:docMk/>
          <pc:sldMk cId="1203046767" sldId="268"/>
        </pc:sldMkLst>
      </pc:sldChg>
      <pc:sldChg chg="addSp modSp new mod">
        <pc:chgData name="Frank Gulli" userId="182976d8371da8fa" providerId="LiveId" clId="{0A9D505F-95CA-4FF8-A72C-99D2B181C9DB}" dt="2022-02-24T13:09:59.701" v="5917" actId="20577"/>
        <pc:sldMkLst>
          <pc:docMk/>
          <pc:sldMk cId="2902842701" sldId="268"/>
        </pc:sldMkLst>
        <pc:spChg chg="mod">
          <ac:chgData name="Frank Gulli" userId="182976d8371da8fa" providerId="LiveId" clId="{0A9D505F-95CA-4FF8-A72C-99D2B181C9DB}" dt="2022-02-24T13:09:59.701" v="5917" actId="20577"/>
          <ac:spMkLst>
            <pc:docMk/>
            <pc:sldMk cId="2902842701" sldId="268"/>
            <ac:spMk id="2" creationId="{B9AE3561-4607-48B6-A1A5-AF97911850D8}"/>
          </ac:spMkLst>
        </pc:spChg>
        <pc:spChg chg="mod">
          <ac:chgData name="Frank Gulli" userId="182976d8371da8fa" providerId="LiveId" clId="{0A9D505F-95CA-4FF8-A72C-99D2B181C9DB}" dt="2022-02-24T13:09:14.846" v="5886" actId="20577"/>
          <ac:spMkLst>
            <pc:docMk/>
            <pc:sldMk cId="2902842701" sldId="268"/>
            <ac:spMk id="3" creationId="{208E4AAF-8BCC-412F-ACEB-70DB0B129FF2}"/>
          </ac:spMkLst>
        </pc:spChg>
        <pc:picChg chg="add mod">
          <ac:chgData name="Frank Gulli" userId="182976d8371da8fa" providerId="LiveId" clId="{0A9D505F-95CA-4FF8-A72C-99D2B181C9DB}" dt="2022-02-24T13:07:15.226" v="5458" actId="1076"/>
          <ac:picMkLst>
            <pc:docMk/>
            <pc:sldMk cId="2902842701" sldId="268"/>
            <ac:picMk id="5" creationId="{A4A689A8-C6A9-4A06-8E9F-01045955B085}"/>
          </ac:picMkLst>
        </pc:picChg>
      </pc:sldChg>
      <pc:sldChg chg="del">
        <pc:chgData name="Frank Gulli" userId="182976d8371da8fa" providerId="LiveId" clId="{0A9D505F-95CA-4FF8-A72C-99D2B181C9DB}" dt="2022-02-24T08:44:42.092" v="13" actId="47"/>
        <pc:sldMkLst>
          <pc:docMk/>
          <pc:sldMk cId="706328261" sldId="269"/>
        </pc:sldMkLst>
      </pc:sldChg>
      <pc:sldChg chg="addSp delSp modSp new mod">
        <pc:chgData name="Frank Gulli" userId="182976d8371da8fa" providerId="LiveId" clId="{0A9D505F-95CA-4FF8-A72C-99D2B181C9DB}" dt="2022-02-24T13:10:12.099" v="5920" actId="14100"/>
        <pc:sldMkLst>
          <pc:docMk/>
          <pc:sldMk cId="1402263367" sldId="269"/>
        </pc:sldMkLst>
        <pc:spChg chg="mod">
          <ac:chgData name="Frank Gulli" userId="182976d8371da8fa" providerId="LiveId" clId="{0A9D505F-95CA-4FF8-A72C-99D2B181C9DB}" dt="2022-02-24T13:09:52.132" v="5901" actId="20577"/>
          <ac:spMkLst>
            <pc:docMk/>
            <pc:sldMk cId="1402263367" sldId="269"/>
            <ac:spMk id="2" creationId="{188F890F-3B37-4E1F-96F1-2C1F16F36CDA}"/>
          </ac:spMkLst>
        </pc:spChg>
        <pc:spChg chg="mod">
          <ac:chgData name="Frank Gulli" userId="182976d8371da8fa" providerId="LiveId" clId="{0A9D505F-95CA-4FF8-A72C-99D2B181C9DB}" dt="2022-02-24T13:10:08.071" v="5919" actId="5793"/>
          <ac:spMkLst>
            <pc:docMk/>
            <pc:sldMk cId="1402263367" sldId="269"/>
            <ac:spMk id="3" creationId="{3A911088-CAB1-4A5E-B2EC-DDB63CF14ADF}"/>
          </ac:spMkLst>
        </pc:spChg>
        <pc:picChg chg="add del">
          <ac:chgData name="Frank Gulli" userId="182976d8371da8fa" providerId="LiveId" clId="{0A9D505F-95CA-4FF8-A72C-99D2B181C9DB}" dt="2022-02-24T12:51:03.355" v="4481" actId="478"/>
          <ac:picMkLst>
            <pc:docMk/>
            <pc:sldMk cId="1402263367" sldId="269"/>
            <ac:picMk id="5" creationId="{CAB6E018-73D3-4235-8698-6FBCCFE3C610}"/>
          </ac:picMkLst>
        </pc:picChg>
        <pc:picChg chg="add mod">
          <ac:chgData name="Frank Gulli" userId="182976d8371da8fa" providerId="LiveId" clId="{0A9D505F-95CA-4FF8-A72C-99D2B181C9DB}" dt="2022-02-24T13:10:12.099" v="5920" actId="14100"/>
          <ac:picMkLst>
            <pc:docMk/>
            <pc:sldMk cId="1402263367" sldId="269"/>
            <ac:picMk id="7" creationId="{D126738D-927E-480E-BDD6-9E524E83D21C}"/>
          </ac:picMkLst>
        </pc:picChg>
      </pc:sldChg>
      <pc:sldChg chg="addSp delSp modSp new mod">
        <pc:chgData name="Frank Gulli" userId="182976d8371da8fa" providerId="LiveId" clId="{0A9D505F-95CA-4FF8-A72C-99D2B181C9DB}" dt="2022-02-24T13:11:33.381" v="6065" actId="20577"/>
        <pc:sldMkLst>
          <pc:docMk/>
          <pc:sldMk cId="787436484" sldId="270"/>
        </pc:sldMkLst>
        <pc:spChg chg="mod">
          <ac:chgData name="Frank Gulli" userId="182976d8371da8fa" providerId="LiveId" clId="{0A9D505F-95CA-4FF8-A72C-99D2B181C9DB}" dt="2022-02-24T13:10:24.261" v="5931" actId="20577"/>
          <ac:spMkLst>
            <pc:docMk/>
            <pc:sldMk cId="787436484" sldId="270"/>
            <ac:spMk id="2" creationId="{71544652-4A66-45F0-AC8A-C2FB6B8EF785}"/>
          </ac:spMkLst>
        </pc:spChg>
        <pc:spChg chg="mod">
          <ac:chgData name="Frank Gulli" userId="182976d8371da8fa" providerId="LiveId" clId="{0A9D505F-95CA-4FF8-A72C-99D2B181C9DB}" dt="2022-02-24T13:11:33.381" v="6065" actId="20577"/>
          <ac:spMkLst>
            <pc:docMk/>
            <pc:sldMk cId="787436484" sldId="270"/>
            <ac:spMk id="3" creationId="{707068CE-95D5-4995-A54E-103F63AF03D5}"/>
          </ac:spMkLst>
        </pc:spChg>
        <pc:picChg chg="add del">
          <ac:chgData name="Frank Gulli" userId="182976d8371da8fa" providerId="LiveId" clId="{0A9D505F-95CA-4FF8-A72C-99D2B181C9DB}" dt="2022-02-24T12:53:51.665" v="4483" actId="478"/>
          <ac:picMkLst>
            <pc:docMk/>
            <pc:sldMk cId="787436484" sldId="270"/>
            <ac:picMk id="5" creationId="{D7E7D5A1-FBC3-4176-ABEF-828B78FABE27}"/>
          </ac:picMkLst>
        </pc:picChg>
        <pc:picChg chg="add mod">
          <ac:chgData name="Frank Gulli" userId="182976d8371da8fa" providerId="LiveId" clId="{0A9D505F-95CA-4FF8-A72C-99D2B181C9DB}" dt="2022-02-24T13:10:22.198" v="5921" actId="14100"/>
          <ac:picMkLst>
            <pc:docMk/>
            <pc:sldMk cId="787436484" sldId="270"/>
            <ac:picMk id="7" creationId="{756F5F13-9686-46C1-BF60-4D466936BE74}"/>
          </ac:picMkLst>
        </pc:picChg>
      </pc:sldChg>
      <pc:sldChg chg="del">
        <pc:chgData name="Frank Gulli" userId="182976d8371da8fa" providerId="LiveId" clId="{0A9D505F-95CA-4FF8-A72C-99D2B181C9DB}" dt="2022-02-24T08:44:35.500" v="3" actId="47"/>
        <pc:sldMkLst>
          <pc:docMk/>
          <pc:sldMk cId="3280852642" sldId="270"/>
        </pc:sldMkLst>
      </pc:sldChg>
      <pc:sldChg chg="addSp modSp new mod">
        <pc:chgData name="Frank Gulli" userId="182976d8371da8fa" providerId="LiveId" clId="{0A9D505F-95CA-4FF8-A72C-99D2B181C9DB}" dt="2022-02-24T13:19:23.885" v="7342" actId="1076"/>
        <pc:sldMkLst>
          <pc:docMk/>
          <pc:sldMk cId="556908622" sldId="271"/>
        </pc:sldMkLst>
        <pc:spChg chg="mod">
          <ac:chgData name="Frank Gulli" userId="182976d8371da8fa" providerId="LiveId" clId="{0A9D505F-95CA-4FF8-A72C-99D2B181C9DB}" dt="2022-02-24T13:16:10.757" v="6714" actId="5793"/>
          <ac:spMkLst>
            <pc:docMk/>
            <pc:sldMk cId="556908622" sldId="271"/>
            <ac:spMk id="2" creationId="{83954104-E05E-444A-9FD6-0CF4A5DB19D7}"/>
          </ac:spMkLst>
        </pc:spChg>
        <pc:spChg chg="mod">
          <ac:chgData name="Frank Gulli" userId="182976d8371da8fa" providerId="LiveId" clId="{0A9D505F-95CA-4FF8-A72C-99D2B181C9DB}" dt="2022-02-24T13:19:06.022" v="7339" actId="20577"/>
          <ac:spMkLst>
            <pc:docMk/>
            <pc:sldMk cId="556908622" sldId="271"/>
            <ac:spMk id="3" creationId="{1E527261-3A6B-4091-B16D-C72012EBFC2D}"/>
          </ac:spMkLst>
        </pc:spChg>
        <pc:picChg chg="add mod">
          <ac:chgData name="Frank Gulli" userId="182976d8371da8fa" providerId="LiveId" clId="{0A9D505F-95CA-4FF8-A72C-99D2B181C9DB}" dt="2022-02-24T13:19:23.885" v="7342" actId="1076"/>
          <ac:picMkLst>
            <pc:docMk/>
            <pc:sldMk cId="556908622" sldId="271"/>
            <ac:picMk id="5" creationId="{FCCB08B0-9635-4F24-98CA-637D7F3B8E1D}"/>
          </ac:picMkLst>
        </pc:picChg>
      </pc:sldChg>
      <pc:sldChg chg="addSp modSp new mod">
        <pc:chgData name="Frank Gulli" userId="182976d8371da8fa" providerId="LiveId" clId="{0A9D505F-95CA-4FF8-A72C-99D2B181C9DB}" dt="2022-02-24T13:13:37.888" v="6416" actId="20577"/>
        <pc:sldMkLst>
          <pc:docMk/>
          <pc:sldMk cId="2834383465" sldId="272"/>
        </pc:sldMkLst>
        <pc:spChg chg="mod">
          <ac:chgData name="Frank Gulli" userId="182976d8371da8fa" providerId="LiveId" clId="{0A9D505F-95CA-4FF8-A72C-99D2B181C9DB}" dt="2022-02-24T13:11:54.870" v="6081" actId="20577"/>
          <ac:spMkLst>
            <pc:docMk/>
            <pc:sldMk cId="2834383465" sldId="272"/>
            <ac:spMk id="2" creationId="{ADF57640-0857-4483-9432-F58276AF56AF}"/>
          </ac:spMkLst>
        </pc:spChg>
        <pc:spChg chg="mod">
          <ac:chgData name="Frank Gulli" userId="182976d8371da8fa" providerId="LiveId" clId="{0A9D505F-95CA-4FF8-A72C-99D2B181C9DB}" dt="2022-02-24T13:13:37.888" v="6416" actId="20577"/>
          <ac:spMkLst>
            <pc:docMk/>
            <pc:sldMk cId="2834383465" sldId="272"/>
            <ac:spMk id="3" creationId="{D2BA35EB-5A4A-4FE5-8768-5DB41C4EF5CA}"/>
          </ac:spMkLst>
        </pc:spChg>
        <pc:picChg chg="add mod">
          <ac:chgData name="Frank Gulli" userId="182976d8371da8fa" providerId="LiveId" clId="{0A9D505F-95CA-4FF8-A72C-99D2B181C9DB}" dt="2022-02-24T13:13:06.274" v="6311" actId="1076"/>
          <ac:picMkLst>
            <pc:docMk/>
            <pc:sldMk cId="2834383465" sldId="272"/>
            <ac:picMk id="5" creationId="{2E68C7FC-9729-4020-ACF2-BC9A57E5C5F0}"/>
          </ac:picMkLst>
        </pc:picChg>
      </pc:sldChg>
      <pc:sldChg chg="addSp modSp new mod">
        <pc:chgData name="Frank Gulli" userId="182976d8371da8fa" providerId="LiveId" clId="{0A9D505F-95CA-4FF8-A72C-99D2B181C9DB}" dt="2022-02-24T13:03:25.275" v="5406" actId="20577"/>
        <pc:sldMkLst>
          <pc:docMk/>
          <pc:sldMk cId="2698411847" sldId="273"/>
        </pc:sldMkLst>
        <pc:spChg chg="mod">
          <ac:chgData name="Frank Gulli" userId="182976d8371da8fa" providerId="LiveId" clId="{0A9D505F-95CA-4FF8-A72C-99D2B181C9DB}" dt="2022-02-24T13:01:11.786" v="4839" actId="20577"/>
          <ac:spMkLst>
            <pc:docMk/>
            <pc:sldMk cId="2698411847" sldId="273"/>
            <ac:spMk id="2" creationId="{0977AB2B-6870-4F35-AD89-EB9ECC6A8515}"/>
          </ac:spMkLst>
        </pc:spChg>
        <pc:spChg chg="mod">
          <ac:chgData name="Frank Gulli" userId="182976d8371da8fa" providerId="LiveId" clId="{0A9D505F-95CA-4FF8-A72C-99D2B181C9DB}" dt="2022-02-24T13:03:25.275" v="5406" actId="20577"/>
          <ac:spMkLst>
            <pc:docMk/>
            <pc:sldMk cId="2698411847" sldId="273"/>
            <ac:spMk id="3" creationId="{27F9F8E4-0E92-42D8-9C3A-D0E5C2C49F43}"/>
          </ac:spMkLst>
        </pc:spChg>
        <pc:picChg chg="add mod">
          <ac:chgData name="Frank Gulli" userId="182976d8371da8fa" providerId="LiveId" clId="{0A9D505F-95CA-4FF8-A72C-99D2B181C9DB}" dt="2022-02-24T13:01:06.720" v="4829" actId="1076"/>
          <ac:picMkLst>
            <pc:docMk/>
            <pc:sldMk cId="2698411847" sldId="273"/>
            <ac:picMk id="5" creationId="{80FAFCFB-84DA-4478-8F41-7038CBC17937}"/>
          </ac:picMkLst>
        </pc:picChg>
      </pc:sldChg>
      <pc:sldChg chg="new del">
        <pc:chgData name="Frank Gulli" userId="182976d8371da8fa" providerId="LiveId" clId="{0A9D505F-95CA-4FF8-A72C-99D2B181C9DB}" dt="2022-02-24T13:09:45.474" v="5889" actId="47"/>
        <pc:sldMkLst>
          <pc:docMk/>
          <pc:sldMk cId="1741846725" sldId="274"/>
        </pc:sldMkLst>
      </pc:sldChg>
      <pc:sldChg chg="addSp modSp new mod">
        <pc:chgData name="Frank Gulli" userId="182976d8371da8fa" providerId="LiveId" clId="{0A9D505F-95CA-4FF8-A72C-99D2B181C9DB}" dt="2022-02-24T13:16:00.656" v="6707" actId="1076"/>
        <pc:sldMkLst>
          <pc:docMk/>
          <pc:sldMk cId="3111502176" sldId="274"/>
        </pc:sldMkLst>
        <pc:spChg chg="mod">
          <ac:chgData name="Frank Gulli" userId="182976d8371da8fa" providerId="LiveId" clId="{0A9D505F-95CA-4FF8-A72C-99D2B181C9DB}" dt="2022-02-24T13:14:41.330" v="6435" actId="20577"/>
          <ac:spMkLst>
            <pc:docMk/>
            <pc:sldMk cId="3111502176" sldId="274"/>
            <ac:spMk id="2" creationId="{02AFFDED-EA73-428E-90C4-2363F42E6B26}"/>
          </ac:spMkLst>
        </pc:spChg>
        <pc:spChg chg="mod">
          <ac:chgData name="Frank Gulli" userId="182976d8371da8fa" providerId="LiveId" clId="{0A9D505F-95CA-4FF8-A72C-99D2B181C9DB}" dt="2022-02-24T13:15:56.798" v="6706" actId="20577"/>
          <ac:spMkLst>
            <pc:docMk/>
            <pc:sldMk cId="3111502176" sldId="274"/>
            <ac:spMk id="3" creationId="{90CEC304-FDDD-43EA-88D0-CCCB8233123F}"/>
          </ac:spMkLst>
        </pc:spChg>
        <pc:picChg chg="add mod">
          <ac:chgData name="Frank Gulli" userId="182976d8371da8fa" providerId="LiveId" clId="{0A9D505F-95CA-4FF8-A72C-99D2B181C9DB}" dt="2022-02-24T13:16:00.656" v="6707" actId="1076"/>
          <ac:picMkLst>
            <pc:docMk/>
            <pc:sldMk cId="3111502176" sldId="274"/>
            <ac:picMk id="5" creationId="{ABB2C293-600C-4A2E-BE0F-1FA258B9B8D9}"/>
          </ac:picMkLst>
        </pc:picChg>
      </pc:sldChg>
      <pc:sldChg chg="modSp new mod">
        <pc:chgData name="Frank Gulli" userId="182976d8371da8fa" providerId="LiveId" clId="{0A9D505F-95CA-4FF8-A72C-99D2B181C9DB}" dt="2022-02-24T13:23:06.065" v="7911" actId="20577"/>
        <pc:sldMkLst>
          <pc:docMk/>
          <pc:sldMk cId="539599985" sldId="275"/>
        </pc:sldMkLst>
        <pc:spChg chg="mod">
          <ac:chgData name="Frank Gulli" userId="182976d8371da8fa" providerId="LiveId" clId="{0A9D505F-95CA-4FF8-A72C-99D2B181C9DB}" dt="2022-02-24T13:20:28.479" v="7463" actId="20577"/>
          <ac:spMkLst>
            <pc:docMk/>
            <pc:sldMk cId="539599985" sldId="275"/>
            <ac:spMk id="2" creationId="{E28F8FE6-8DA8-47DE-8BFC-BA692D25A6A0}"/>
          </ac:spMkLst>
        </pc:spChg>
        <pc:spChg chg="mod">
          <ac:chgData name="Frank Gulli" userId="182976d8371da8fa" providerId="LiveId" clId="{0A9D505F-95CA-4FF8-A72C-99D2B181C9DB}" dt="2022-02-24T13:23:06.065" v="7911" actId="20577"/>
          <ac:spMkLst>
            <pc:docMk/>
            <pc:sldMk cId="539599985" sldId="275"/>
            <ac:spMk id="3" creationId="{92449690-570B-41FF-9DF0-F725184B44ED}"/>
          </ac:spMkLst>
        </pc:spChg>
      </pc:sldChg>
      <pc:sldChg chg="modSp new mod">
        <pc:chgData name="Frank Gulli" userId="182976d8371da8fa" providerId="LiveId" clId="{0A9D505F-95CA-4FF8-A72C-99D2B181C9DB}" dt="2022-02-24T13:23:56.065" v="8061" actId="20577"/>
        <pc:sldMkLst>
          <pc:docMk/>
          <pc:sldMk cId="4219475906" sldId="276"/>
        </pc:sldMkLst>
        <pc:spChg chg="mod">
          <ac:chgData name="Frank Gulli" userId="182976d8371da8fa" providerId="LiveId" clId="{0A9D505F-95CA-4FF8-A72C-99D2B181C9DB}" dt="2022-02-24T13:23:22.891" v="7920" actId="20577"/>
          <ac:spMkLst>
            <pc:docMk/>
            <pc:sldMk cId="4219475906" sldId="276"/>
            <ac:spMk id="2" creationId="{6A64B244-77C3-40A2-9659-C37BA102A751}"/>
          </ac:spMkLst>
        </pc:spChg>
        <pc:spChg chg="mod">
          <ac:chgData name="Frank Gulli" userId="182976d8371da8fa" providerId="LiveId" clId="{0A9D505F-95CA-4FF8-A72C-99D2B181C9DB}" dt="2022-02-24T13:23:56.065" v="8061" actId="20577"/>
          <ac:spMkLst>
            <pc:docMk/>
            <pc:sldMk cId="4219475906" sldId="276"/>
            <ac:spMk id="3" creationId="{24915A1B-F7D5-468A-98E0-C12712277C3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12.02.2023</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12.02.2023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12.02.2023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12.02.2023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12.02.2023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bergfall.n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ebsite.loc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ebsite.loc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Windows Server</a:t>
            </a: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FA7-C2D2-400D-B3E9-E64628E858D6}"/>
              </a:ext>
            </a:extLst>
          </p:cNvPr>
          <p:cNvSpPr>
            <a:spLocks noGrp="1"/>
          </p:cNvSpPr>
          <p:nvPr>
            <p:ph type="title"/>
          </p:nvPr>
        </p:nvSpPr>
        <p:spPr/>
        <p:txBody>
          <a:bodyPr/>
          <a:lstStyle/>
          <a:p>
            <a:r>
              <a:rPr lang="nb-NO" dirty="0"/>
              <a:t>New website</a:t>
            </a:r>
          </a:p>
        </p:txBody>
      </p:sp>
      <p:sp>
        <p:nvSpPr>
          <p:cNvPr id="3" name="Content Placeholder 2">
            <a:extLst>
              <a:ext uri="{FF2B5EF4-FFF2-40B4-BE49-F238E27FC236}">
                <a16:creationId xmlns:a16="http://schemas.microsoft.com/office/drawing/2014/main" id="{6AC01423-54C7-4D1D-8801-B36FB214CF87}"/>
              </a:ext>
            </a:extLst>
          </p:cNvPr>
          <p:cNvSpPr>
            <a:spLocks noGrp="1"/>
          </p:cNvSpPr>
          <p:nvPr>
            <p:ph idx="1"/>
          </p:nvPr>
        </p:nvSpPr>
        <p:spPr>
          <a:xfrm>
            <a:off x="823384" y="1409496"/>
            <a:ext cx="7531722" cy="4530827"/>
          </a:xfrm>
        </p:spPr>
        <p:txBody>
          <a:bodyPr/>
          <a:lstStyle/>
          <a:p>
            <a:pPr marL="0" indent="0">
              <a:buNone/>
            </a:pPr>
            <a:r>
              <a:rPr lang="nb-NO" dirty="0"/>
              <a:t>Når man skal lage ny webside har vi endel valg vi må forstå.</a:t>
            </a:r>
          </a:p>
          <a:p>
            <a:pPr marL="0" indent="0">
              <a:buNone/>
            </a:pPr>
            <a:endParaRPr lang="nb-NO" dirty="0"/>
          </a:p>
          <a:p>
            <a:pPr marL="0" indent="0">
              <a:buNone/>
            </a:pPr>
            <a:r>
              <a:rPr lang="nb-NO" dirty="0"/>
              <a:t>Site name er navnet siden får i IIS Manager</a:t>
            </a:r>
          </a:p>
          <a:p>
            <a:pPr marL="0" indent="0">
              <a:buNone/>
            </a:pPr>
            <a:r>
              <a:rPr lang="nb-NO" dirty="0"/>
              <a:t>Physical Path er lokasjonen du skal plassere filene. Som f.eks: D:\Websider\bergfall.local. Dette bør du lagre på et dedikert sted du kan share med read rettigheter.</a:t>
            </a:r>
          </a:p>
          <a:p>
            <a:pPr marL="0" indent="0">
              <a:buNone/>
            </a:pPr>
            <a:endParaRPr lang="nb-NO" dirty="0"/>
          </a:p>
          <a:p>
            <a:pPr marL="0" indent="0">
              <a:buNone/>
            </a:pPr>
            <a:r>
              <a:rPr lang="nb-NO" dirty="0"/>
              <a:t>Binding er hvordan IIS skiller trafikken mellom de forskjellige websidene du har laget. Så hvis din server hoster 4 forskjellige websider må den kunne sende trafikken til riktig side. Man kan skille mellom IP adresse, Port, eller Hostname. </a:t>
            </a:r>
          </a:p>
        </p:txBody>
      </p:sp>
      <p:pic>
        <p:nvPicPr>
          <p:cNvPr id="5" name="Picture 4">
            <a:extLst>
              <a:ext uri="{FF2B5EF4-FFF2-40B4-BE49-F238E27FC236}">
                <a16:creationId xmlns:a16="http://schemas.microsoft.com/office/drawing/2014/main" id="{C1AF5D4F-2BAB-4B43-9473-1CF635BC302F}"/>
              </a:ext>
            </a:extLst>
          </p:cNvPr>
          <p:cNvPicPr>
            <a:picLocks noChangeAspect="1"/>
          </p:cNvPicPr>
          <p:nvPr/>
        </p:nvPicPr>
        <p:blipFill>
          <a:blip r:embed="rId2"/>
          <a:stretch>
            <a:fillRect/>
          </a:stretch>
        </p:blipFill>
        <p:spPr>
          <a:xfrm>
            <a:off x="8408345" y="1577787"/>
            <a:ext cx="3622403" cy="4149521"/>
          </a:xfrm>
          <a:prstGeom prst="rect">
            <a:avLst/>
          </a:prstGeom>
        </p:spPr>
      </p:pic>
    </p:spTree>
    <p:extLst>
      <p:ext uri="{BB962C8B-B14F-4D97-AF65-F5344CB8AC3E}">
        <p14:creationId xmlns:p14="http://schemas.microsoft.com/office/powerpoint/2010/main" val="34004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5628-BD9C-4A9C-A406-26B0C243BC41}"/>
              </a:ext>
            </a:extLst>
          </p:cNvPr>
          <p:cNvSpPr>
            <a:spLocks noGrp="1"/>
          </p:cNvSpPr>
          <p:nvPr>
            <p:ph type="title"/>
          </p:nvPr>
        </p:nvSpPr>
        <p:spPr/>
        <p:txBody>
          <a:bodyPr/>
          <a:lstStyle/>
          <a:p>
            <a:r>
              <a:rPr lang="nb-NO" dirty="0"/>
              <a:t>bindings</a:t>
            </a:r>
          </a:p>
        </p:txBody>
      </p:sp>
      <p:sp>
        <p:nvSpPr>
          <p:cNvPr id="3" name="Content Placeholder 2">
            <a:extLst>
              <a:ext uri="{FF2B5EF4-FFF2-40B4-BE49-F238E27FC236}">
                <a16:creationId xmlns:a16="http://schemas.microsoft.com/office/drawing/2014/main" id="{43D04A46-B23E-473D-8A01-73CD991836EE}"/>
              </a:ext>
            </a:extLst>
          </p:cNvPr>
          <p:cNvSpPr>
            <a:spLocks noGrp="1"/>
          </p:cNvSpPr>
          <p:nvPr>
            <p:ph idx="1"/>
          </p:nvPr>
        </p:nvSpPr>
        <p:spPr>
          <a:xfrm>
            <a:off x="823384" y="1409496"/>
            <a:ext cx="5684991" cy="4530827"/>
          </a:xfrm>
        </p:spPr>
        <p:txBody>
          <a:bodyPr>
            <a:normAutofit fontScale="92500" lnSpcReduction="10000"/>
          </a:bodyPr>
          <a:lstStyle/>
          <a:p>
            <a:pPr marL="0" indent="0">
              <a:buNone/>
            </a:pPr>
            <a:r>
              <a:rPr lang="nb-NO" dirty="0"/>
              <a:t>IP address: Man kan binde en webside opp til en spesifik IP adresse på maskinen. Dette krever flere forskjellige IP adresser (flere NICs)</a:t>
            </a:r>
          </a:p>
          <a:p>
            <a:pPr marL="0" indent="0">
              <a:buNone/>
            </a:pPr>
            <a:endParaRPr lang="nb-NO" dirty="0"/>
          </a:p>
          <a:p>
            <a:pPr marL="0" indent="0">
              <a:buNone/>
            </a:pPr>
            <a:r>
              <a:rPr lang="nb-NO" dirty="0"/>
              <a:t>Port: Man kan binde en webside til en spesifik port. En ufordel med dette er at som vi vet er stort sett porter stengt i firewaller, med mindre de er standard (som 80 og 443)</a:t>
            </a:r>
          </a:p>
          <a:p>
            <a:pPr marL="0" indent="0">
              <a:buNone/>
            </a:pPr>
            <a:endParaRPr lang="nb-NO" dirty="0"/>
          </a:p>
          <a:p>
            <a:pPr marL="0" indent="0">
              <a:buNone/>
            </a:pPr>
            <a:r>
              <a:rPr lang="nb-NO" dirty="0"/>
              <a:t>Hostname: Den vanligste måten. Denne binder FQDN navnet fra HTTP requesten opp til en webside. Så hvis en maskin har tastet inn </a:t>
            </a:r>
            <a:r>
              <a:rPr lang="nb-NO" dirty="0">
                <a:hlinkClick r:id="rId2"/>
              </a:rPr>
              <a:t>http://bergfall.no</a:t>
            </a:r>
            <a:r>
              <a:rPr lang="nb-NO" dirty="0"/>
              <a:t> i en webleser vil det gå til en website som er bundet opp til det hostnavnet. Dette krever koordinasjon med DNS tjenester.</a:t>
            </a:r>
          </a:p>
        </p:txBody>
      </p:sp>
      <p:pic>
        <p:nvPicPr>
          <p:cNvPr id="5" name="Picture 4">
            <a:extLst>
              <a:ext uri="{FF2B5EF4-FFF2-40B4-BE49-F238E27FC236}">
                <a16:creationId xmlns:a16="http://schemas.microsoft.com/office/drawing/2014/main" id="{B61CB031-FBBD-4C6F-B049-568CD702D7A9}"/>
              </a:ext>
            </a:extLst>
          </p:cNvPr>
          <p:cNvPicPr>
            <a:picLocks noChangeAspect="1"/>
          </p:cNvPicPr>
          <p:nvPr/>
        </p:nvPicPr>
        <p:blipFill>
          <a:blip r:embed="rId3"/>
          <a:stretch>
            <a:fillRect/>
          </a:stretch>
        </p:blipFill>
        <p:spPr>
          <a:xfrm>
            <a:off x="6490333" y="0"/>
            <a:ext cx="5630061" cy="6449325"/>
          </a:xfrm>
          <a:prstGeom prst="rect">
            <a:avLst/>
          </a:prstGeom>
        </p:spPr>
      </p:pic>
    </p:spTree>
    <p:extLst>
      <p:ext uri="{BB962C8B-B14F-4D97-AF65-F5344CB8AC3E}">
        <p14:creationId xmlns:p14="http://schemas.microsoft.com/office/powerpoint/2010/main" val="332038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B2CB-7E70-48C4-B80B-A55B27DA0280}"/>
              </a:ext>
            </a:extLst>
          </p:cNvPr>
          <p:cNvSpPr>
            <a:spLocks noGrp="1"/>
          </p:cNvSpPr>
          <p:nvPr>
            <p:ph type="title"/>
          </p:nvPr>
        </p:nvSpPr>
        <p:spPr/>
        <p:txBody>
          <a:bodyPr/>
          <a:lstStyle/>
          <a:p>
            <a:r>
              <a:rPr lang="nb-NO" dirty="0"/>
              <a:t>Eksempel på å sette opp og binde en webside</a:t>
            </a:r>
          </a:p>
        </p:txBody>
      </p:sp>
      <p:sp>
        <p:nvSpPr>
          <p:cNvPr id="3" name="Content Placeholder 2">
            <a:extLst>
              <a:ext uri="{FF2B5EF4-FFF2-40B4-BE49-F238E27FC236}">
                <a16:creationId xmlns:a16="http://schemas.microsoft.com/office/drawing/2014/main" id="{EDD89DE8-E518-40B7-991C-47F1AAFC0938}"/>
              </a:ext>
            </a:extLst>
          </p:cNvPr>
          <p:cNvSpPr>
            <a:spLocks noGrp="1"/>
          </p:cNvSpPr>
          <p:nvPr>
            <p:ph idx="1"/>
          </p:nvPr>
        </p:nvSpPr>
        <p:spPr>
          <a:xfrm>
            <a:off x="823385" y="1409496"/>
            <a:ext cx="5547534" cy="4530827"/>
          </a:xfrm>
        </p:spPr>
        <p:txBody>
          <a:bodyPr/>
          <a:lstStyle/>
          <a:p>
            <a:pPr marL="0" indent="0">
              <a:buNone/>
            </a:pPr>
            <a:r>
              <a:rPr lang="nb-NO" dirty="0"/>
              <a:t>Kjapp forslag til å labbe webside med hostname binding.</a:t>
            </a:r>
          </a:p>
          <a:p>
            <a:pPr marL="0" indent="0">
              <a:buNone/>
            </a:pPr>
            <a:endParaRPr lang="nb-NO" dirty="0"/>
          </a:p>
          <a:p>
            <a:pPr marL="0" indent="0">
              <a:buNone/>
            </a:pPr>
            <a:r>
              <a:rPr lang="nb-NO" dirty="0"/>
              <a:t>Dette er noe den enkelte bør labbe for øke forståelse.</a:t>
            </a:r>
            <a:br>
              <a:rPr lang="nb-NO" dirty="0"/>
            </a:br>
            <a:br>
              <a:rPr lang="nb-NO" dirty="0"/>
            </a:br>
            <a:r>
              <a:rPr lang="nb-NO" dirty="0"/>
              <a:t>Navn er selvfølgelig valgfritt.</a:t>
            </a:r>
          </a:p>
          <a:p>
            <a:pPr marL="0" indent="0">
              <a:buNone/>
            </a:pPr>
            <a:endParaRPr lang="nb-NO" dirty="0"/>
          </a:p>
          <a:p>
            <a:pPr marL="0" indent="0">
              <a:buNone/>
            </a:pPr>
            <a:r>
              <a:rPr lang="nb-NO" dirty="0"/>
              <a:t>Jeg starter med å lage en mappe jeg kan bruke til å ha «websiden» i.</a:t>
            </a:r>
          </a:p>
        </p:txBody>
      </p:sp>
      <p:pic>
        <p:nvPicPr>
          <p:cNvPr id="13" name="Picture 12">
            <a:extLst>
              <a:ext uri="{FF2B5EF4-FFF2-40B4-BE49-F238E27FC236}">
                <a16:creationId xmlns:a16="http://schemas.microsoft.com/office/drawing/2014/main" id="{6FB04357-D143-4C1D-8AB8-56AF39427C81}"/>
              </a:ext>
            </a:extLst>
          </p:cNvPr>
          <p:cNvPicPr>
            <a:picLocks noChangeAspect="1"/>
          </p:cNvPicPr>
          <p:nvPr/>
        </p:nvPicPr>
        <p:blipFill>
          <a:blip r:embed="rId2"/>
          <a:stretch>
            <a:fillRect/>
          </a:stretch>
        </p:blipFill>
        <p:spPr>
          <a:xfrm>
            <a:off x="6499139" y="1962936"/>
            <a:ext cx="5229955" cy="3458058"/>
          </a:xfrm>
          <a:prstGeom prst="rect">
            <a:avLst/>
          </a:prstGeom>
        </p:spPr>
      </p:pic>
    </p:spTree>
    <p:extLst>
      <p:ext uri="{BB962C8B-B14F-4D97-AF65-F5344CB8AC3E}">
        <p14:creationId xmlns:p14="http://schemas.microsoft.com/office/powerpoint/2010/main" val="192692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AB2B-6870-4F35-AD89-EB9ECC6A8515}"/>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27F9F8E4-0E92-42D8-9C3A-D0E5C2C49F43}"/>
              </a:ext>
            </a:extLst>
          </p:cNvPr>
          <p:cNvSpPr>
            <a:spLocks noGrp="1"/>
          </p:cNvSpPr>
          <p:nvPr>
            <p:ph idx="1"/>
          </p:nvPr>
        </p:nvSpPr>
        <p:spPr>
          <a:xfrm>
            <a:off x="823385" y="1409496"/>
            <a:ext cx="5505698" cy="4530827"/>
          </a:xfrm>
        </p:spPr>
        <p:txBody>
          <a:bodyPr/>
          <a:lstStyle/>
          <a:p>
            <a:pPr marL="0" indent="0">
              <a:buNone/>
            </a:pPr>
            <a:r>
              <a:rPr lang="nb-NO" dirty="0"/>
              <a:t>Deretter setter vi opp ny website i IIS.</a:t>
            </a:r>
          </a:p>
          <a:p>
            <a:pPr marL="0" indent="0">
              <a:buNone/>
            </a:pPr>
            <a:endParaRPr lang="nb-NO" dirty="0"/>
          </a:p>
          <a:p>
            <a:pPr marL="0" indent="0">
              <a:buNone/>
            </a:pPr>
            <a:r>
              <a:rPr lang="nb-NO" dirty="0"/>
              <a:t>Vi kaller den noe passende, og henviser til mappen vi har laget.</a:t>
            </a:r>
          </a:p>
          <a:p>
            <a:pPr marL="0" indent="0">
              <a:buNone/>
            </a:pPr>
            <a:endParaRPr lang="nb-NO" dirty="0"/>
          </a:p>
          <a:p>
            <a:pPr marL="0" indent="0">
              <a:buNone/>
            </a:pPr>
            <a:r>
              <a:rPr lang="nb-NO" dirty="0"/>
              <a:t>Vi velger en binding. IP adresse kan stå til any, men vi må vite hva IP adressen til serveren er. Sett host name til det du ønsker at man må skrive i nettleseren for å nå intranettsiden. Dette må senere fikses i DNS.</a:t>
            </a:r>
          </a:p>
        </p:txBody>
      </p:sp>
      <p:pic>
        <p:nvPicPr>
          <p:cNvPr id="5" name="Picture 4">
            <a:extLst>
              <a:ext uri="{FF2B5EF4-FFF2-40B4-BE49-F238E27FC236}">
                <a16:creationId xmlns:a16="http://schemas.microsoft.com/office/drawing/2014/main" id="{80FAFCFB-84DA-4478-8F41-7038CBC17937}"/>
              </a:ext>
            </a:extLst>
          </p:cNvPr>
          <p:cNvPicPr>
            <a:picLocks noChangeAspect="1"/>
          </p:cNvPicPr>
          <p:nvPr/>
        </p:nvPicPr>
        <p:blipFill>
          <a:blip r:embed="rId2"/>
          <a:stretch>
            <a:fillRect/>
          </a:stretch>
        </p:blipFill>
        <p:spPr>
          <a:xfrm>
            <a:off x="6355212" y="261675"/>
            <a:ext cx="5601482" cy="6430272"/>
          </a:xfrm>
          <a:prstGeom prst="rect">
            <a:avLst/>
          </a:prstGeom>
        </p:spPr>
      </p:pic>
    </p:spTree>
    <p:extLst>
      <p:ext uri="{BB962C8B-B14F-4D97-AF65-F5344CB8AC3E}">
        <p14:creationId xmlns:p14="http://schemas.microsoft.com/office/powerpoint/2010/main" val="269841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C47E-7320-4A40-BF97-E04F44FFD897}"/>
              </a:ext>
            </a:extLst>
          </p:cNvPr>
          <p:cNvSpPr>
            <a:spLocks noGrp="1"/>
          </p:cNvSpPr>
          <p:nvPr>
            <p:ph type="title"/>
          </p:nvPr>
        </p:nvSpPr>
        <p:spPr/>
        <p:txBody>
          <a:bodyPr/>
          <a:lstStyle/>
          <a:p>
            <a:r>
              <a:rPr lang="nb-NO" dirty="0"/>
              <a:t>eksempel</a:t>
            </a:r>
          </a:p>
        </p:txBody>
      </p:sp>
      <p:sp>
        <p:nvSpPr>
          <p:cNvPr id="3" name="Content Placeholder 2">
            <a:extLst>
              <a:ext uri="{FF2B5EF4-FFF2-40B4-BE49-F238E27FC236}">
                <a16:creationId xmlns:a16="http://schemas.microsoft.com/office/drawing/2014/main" id="{CBC07AF9-0ACF-4264-9821-3F716FE9190D}"/>
              </a:ext>
            </a:extLst>
          </p:cNvPr>
          <p:cNvSpPr>
            <a:spLocks noGrp="1"/>
          </p:cNvSpPr>
          <p:nvPr>
            <p:ph idx="1"/>
          </p:nvPr>
        </p:nvSpPr>
        <p:spPr/>
        <p:txBody>
          <a:bodyPr/>
          <a:lstStyle/>
          <a:p>
            <a:pPr marL="0" indent="0">
              <a:buNone/>
            </a:pPr>
            <a:r>
              <a:rPr lang="nb-NO" dirty="0"/>
              <a:t>Sidene vil se da omtrent sånn ut</a:t>
            </a:r>
          </a:p>
        </p:txBody>
      </p:sp>
      <p:pic>
        <p:nvPicPr>
          <p:cNvPr id="5" name="Bilde 4">
            <a:extLst>
              <a:ext uri="{FF2B5EF4-FFF2-40B4-BE49-F238E27FC236}">
                <a16:creationId xmlns:a16="http://schemas.microsoft.com/office/drawing/2014/main" id="{699C4AE2-9B41-0F36-8AD2-BA528C9C9524}"/>
              </a:ext>
            </a:extLst>
          </p:cNvPr>
          <p:cNvPicPr>
            <a:picLocks noChangeAspect="1"/>
          </p:cNvPicPr>
          <p:nvPr/>
        </p:nvPicPr>
        <p:blipFill>
          <a:blip r:embed="rId2"/>
          <a:stretch>
            <a:fillRect/>
          </a:stretch>
        </p:blipFill>
        <p:spPr>
          <a:xfrm>
            <a:off x="616226" y="1922283"/>
            <a:ext cx="10641496" cy="3013433"/>
          </a:xfrm>
          <a:prstGeom prst="rect">
            <a:avLst/>
          </a:prstGeom>
        </p:spPr>
      </p:pic>
    </p:spTree>
    <p:extLst>
      <p:ext uri="{BB962C8B-B14F-4D97-AF65-F5344CB8AC3E}">
        <p14:creationId xmlns:p14="http://schemas.microsoft.com/office/powerpoint/2010/main" val="36881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3561-4607-48B6-A1A5-AF97911850D8}"/>
              </a:ext>
            </a:extLst>
          </p:cNvPr>
          <p:cNvSpPr>
            <a:spLocks noGrp="1"/>
          </p:cNvSpPr>
          <p:nvPr>
            <p:ph type="title"/>
          </p:nvPr>
        </p:nvSpPr>
        <p:spPr/>
        <p:txBody>
          <a:bodyPr/>
          <a:lstStyle/>
          <a:p>
            <a:r>
              <a:rPr lang="nb-NO" dirty="0"/>
              <a:t>Dns for webside</a:t>
            </a:r>
          </a:p>
        </p:txBody>
      </p:sp>
      <p:sp>
        <p:nvSpPr>
          <p:cNvPr id="3" name="Content Placeholder 2">
            <a:extLst>
              <a:ext uri="{FF2B5EF4-FFF2-40B4-BE49-F238E27FC236}">
                <a16:creationId xmlns:a16="http://schemas.microsoft.com/office/drawing/2014/main" id="{208E4AAF-8BCC-412F-ACEB-70DB0B129FF2}"/>
              </a:ext>
            </a:extLst>
          </p:cNvPr>
          <p:cNvSpPr>
            <a:spLocks noGrp="1"/>
          </p:cNvSpPr>
          <p:nvPr>
            <p:ph idx="1"/>
          </p:nvPr>
        </p:nvSpPr>
        <p:spPr/>
        <p:txBody>
          <a:bodyPr/>
          <a:lstStyle/>
          <a:p>
            <a:pPr marL="0" indent="0">
              <a:buNone/>
            </a:pPr>
            <a:r>
              <a:rPr lang="nb-NO" dirty="0"/>
              <a:t>Siden IIS nå har bundet opp websiden våres til hostnamet som blir etterspurt i HTTP requesten, så trenger vi å lage en DNS referanse til webserveren.</a:t>
            </a:r>
            <a:br>
              <a:rPr lang="nb-NO" dirty="0"/>
            </a:br>
            <a:br>
              <a:rPr lang="nb-NO" dirty="0"/>
            </a:br>
            <a:r>
              <a:rPr lang="nb-NO" dirty="0"/>
              <a:t>Hvis vi ikke gjør dette kan vi ikke</a:t>
            </a:r>
            <a:br>
              <a:rPr lang="nb-NO" dirty="0"/>
            </a:br>
            <a:r>
              <a:rPr lang="nb-NO" dirty="0"/>
              <a:t>skrive </a:t>
            </a:r>
            <a:r>
              <a:rPr lang="nb-NO" dirty="0">
                <a:hlinkClick r:id="rId2"/>
              </a:rPr>
              <a:t>http://website.local</a:t>
            </a:r>
            <a:r>
              <a:rPr lang="nb-NO" dirty="0"/>
              <a:t> i web-</a:t>
            </a:r>
            <a:br>
              <a:rPr lang="nb-NO" dirty="0"/>
            </a:br>
            <a:r>
              <a:rPr lang="nb-NO" dirty="0"/>
              <a:t>leseren våres.</a:t>
            </a:r>
          </a:p>
          <a:p>
            <a:pPr marL="0" indent="0">
              <a:buNone/>
            </a:pPr>
            <a:endParaRPr lang="nb-NO" dirty="0"/>
          </a:p>
          <a:p>
            <a:pPr marL="0" indent="0">
              <a:buNone/>
            </a:pPr>
            <a:r>
              <a:rPr lang="nb-NO" dirty="0"/>
              <a:t>Vi lager en ny Primary zone og gir</a:t>
            </a:r>
            <a:br>
              <a:rPr lang="nb-NO" dirty="0"/>
            </a:br>
            <a:r>
              <a:rPr lang="nb-NO" dirty="0"/>
              <a:t>den samme navn som websiden.</a:t>
            </a:r>
          </a:p>
        </p:txBody>
      </p:sp>
    </p:spTree>
    <p:extLst>
      <p:ext uri="{BB962C8B-B14F-4D97-AF65-F5344CB8AC3E}">
        <p14:creationId xmlns:p14="http://schemas.microsoft.com/office/powerpoint/2010/main" val="290284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890F-3B37-4E1F-96F1-2C1F16F36CDA}"/>
              </a:ext>
            </a:extLst>
          </p:cNvPr>
          <p:cNvSpPr>
            <a:spLocks noGrp="1"/>
          </p:cNvSpPr>
          <p:nvPr>
            <p:ph type="title"/>
          </p:nvPr>
        </p:nvSpPr>
        <p:spPr/>
        <p:txBody>
          <a:bodyPr/>
          <a:lstStyle/>
          <a:p>
            <a:r>
              <a:rPr lang="nb-NO" dirty="0"/>
              <a:t>Dns entry</a:t>
            </a:r>
          </a:p>
        </p:txBody>
      </p:sp>
      <p:sp>
        <p:nvSpPr>
          <p:cNvPr id="3" name="Content Placeholder 2">
            <a:extLst>
              <a:ext uri="{FF2B5EF4-FFF2-40B4-BE49-F238E27FC236}">
                <a16:creationId xmlns:a16="http://schemas.microsoft.com/office/drawing/2014/main" id="{3A911088-CAB1-4A5E-B2EC-DDB63CF14ADF}"/>
              </a:ext>
            </a:extLst>
          </p:cNvPr>
          <p:cNvSpPr>
            <a:spLocks noGrp="1"/>
          </p:cNvSpPr>
          <p:nvPr>
            <p:ph idx="1"/>
          </p:nvPr>
        </p:nvSpPr>
        <p:spPr/>
        <p:txBody>
          <a:bodyPr/>
          <a:lstStyle/>
          <a:p>
            <a:pPr marL="0" indent="0">
              <a:buNone/>
            </a:pPr>
            <a:endParaRPr lang="nb-NO" dirty="0"/>
          </a:p>
        </p:txBody>
      </p:sp>
      <p:pic>
        <p:nvPicPr>
          <p:cNvPr id="7" name="Picture 6">
            <a:extLst>
              <a:ext uri="{FF2B5EF4-FFF2-40B4-BE49-F238E27FC236}">
                <a16:creationId xmlns:a16="http://schemas.microsoft.com/office/drawing/2014/main" id="{D126738D-927E-480E-BDD6-9E524E83D21C}"/>
              </a:ext>
            </a:extLst>
          </p:cNvPr>
          <p:cNvPicPr>
            <a:picLocks noChangeAspect="1"/>
          </p:cNvPicPr>
          <p:nvPr/>
        </p:nvPicPr>
        <p:blipFill>
          <a:blip r:embed="rId2"/>
          <a:stretch>
            <a:fillRect/>
          </a:stretch>
        </p:blipFill>
        <p:spPr>
          <a:xfrm>
            <a:off x="2169460" y="1083905"/>
            <a:ext cx="7821140" cy="5067331"/>
          </a:xfrm>
          <a:prstGeom prst="rect">
            <a:avLst/>
          </a:prstGeom>
        </p:spPr>
      </p:pic>
    </p:spTree>
    <p:extLst>
      <p:ext uri="{BB962C8B-B14F-4D97-AF65-F5344CB8AC3E}">
        <p14:creationId xmlns:p14="http://schemas.microsoft.com/office/powerpoint/2010/main" val="140226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4652-4A66-45F0-AC8A-C2FB6B8EF785}"/>
              </a:ext>
            </a:extLst>
          </p:cNvPr>
          <p:cNvSpPr>
            <a:spLocks noGrp="1"/>
          </p:cNvSpPr>
          <p:nvPr>
            <p:ph type="title"/>
          </p:nvPr>
        </p:nvSpPr>
        <p:spPr/>
        <p:txBody>
          <a:bodyPr/>
          <a:lstStyle/>
          <a:p>
            <a:r>
              <a:rPr lang="nb-NO" dirty="0"/>
              <a:t>Dns entry</a:t>
            </a:r>
          </a:p>
        </p:txBody>
      </p:sp>
      <p:sp>
        <p:nvSpPr>
          <p:cNvPr id="3" name="Content Placeholder 2">
            <a:extLst>
              <a:ext uri="{FF2B5EF4-FFF2-40B4-BE49-F238E27FC236}">
                <a16:creationId xmlns:a16="http://schemas.microsoft.com/office/drawing/2014/main" id="{707068CE-95D5-4995-A54E-103F63AF03D5}"/>
              </a:ext>
            </a:extLst>
          </p:cNvPr>
          <p:cNvSpPr>
            <a:spLocks noGrp="1"/>
          </p:cNvSpPr>
          <p:nvPr>
            <p:ph idx="1"/>
          </p:nvPr>
        </p:nvSpPr>
        <p:spPr/>
        <p:txBody>
          <a:bodyPr/>
          <a:lstStyle/>
          <a:p>
            <a:pPr marL="0" indent="0">
              <a:buNone/>
            </a:pPr>
            <a:r>
              <a:rPr lang="nb-NO" dirty="0"/>
              <a:t>Deretter lager vi host records som henviser til serveren som hoster IIS. I mitt tilfelle,</a:t>
            </a:r>
            <a:br>
              <a:rPr lang="nb-NO" dirty="0"/>
            </a:br>
            <a:r>
              <a:rPr lang="nb-NO" dirty="0"/>
              <a:t>10.11.205.150</a:t>
            </a:r>
          </a:p>
          <a:p>
            <a:pPr marL="0" indent="0">
              <a:buNone/>
            </a:pPr>
            <a:endParaRPr lang="nb-NO" dirty="0"/>
          </a:p>
          <a:p>
            <a:pPr marL="0" indent="0">
              <a:buNone/>
            </a:pPr>
            <a:endParaRPr lang="nb-NO" dirty="0"/>
          </a:p>
        </p:txBody>
      </p:sp>
      <p:pic>
        <p:nvPicPr>
          <p:cNvPr id="5" name="Bilde 4">
            <a:extLst>
              <a:ext uri="{FF2B5EF4-FFF2-40B4-BE49-F238E27FC236}">
                <a16:creationId xmlns:a16="http://schemas.microsoft.com/office/drawing/2014/main" id="{5FF53286-4844-8990-020D-492145E3FF32}"/>
              </a:ext>
            </a:extLst>
          </p:cNvPr>
          <p:cNvPicPr>
            <a:picLocks noChangeAspect="1"/>
          </p:cNvPicPr>
          <p:nvPr/>
        </p:nvPicPr>
        <p:blipFill>
          <a:blip r:embed="rId2"/>
          <a:stretch>
            <a:fillRect/>
          </a:stretch>
        </p:blipFill>
        <p:spPr>
          <a:xfrm>
            <a:off x="2106842" y="2253505"/>
            <a:ext cx="6964271" cy="3194999"/>
          </a:xfrm>
          <a:prstGeom prst="rect">
            <a:avLst/>
          </a:prstGeom>
        </p:spPr>
      </p:pic>
    </p:spTree>
    <p:extLst>
      <p:ext uri="{BB962C8B-B14F-4D97-AF65-F5344CB8AC3E}">
        <p14:creationId xmlns:p14="http://schemas.microsoft.com/office/powerpoint/2010/main" val="78743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7640-0857-4483-9432-F58276AF56AF}"/>
              </a:ext>
            </a:extLst>
          </p:cNvPr>
          <p:cNvSpPr>
            <a:spLocks noGrp="1"/>
          </p:cNvSpPr>
          <p:nvPr>
            <p:ph type="title"/>
          </p:nvPr>
        </p:nvSpPr>
        <p:spPr/>
        <p:txBody>
          <a:bodyPr/>
          <a:lstStyle/>
          <a:p>
            <a:r>
              <a:rPr lang="nb-NO" dirty="0"/>
              <a:t>Selve websiden</a:t>
            </a:r>
          </a:p>
        </p:txBody>
      </p:sp>
      <p:sp>
        <p:nvSpPr>
          <p:cNvPr id="3" name="Content Placeholder 2">
            <a:extLst>
              <a:ext uri="{FF2B5EF4-FFF2-40B4-BE49-F238E27FC236}">
                <a16:creationId xmlns:a16="http://schemas.microsoft.com/office/drawing/2014/main" id="{D2BA35EB-5A4A-4FE5-8768-5DB41C4EF5CA}"/>
              </a:ext>
            </a:extLst>
          </p:cNvPr>
          <p:cNvSpPr>
            <a:spLocks noGrp="1"/>
          </p:cNvSpPr>
          <p:nvPr>
            <p:ph idx="1"/>
          </p:nvPr>
        </p:nvSpPr>
        <p:spPr/>
        <p:txBody>
          <a:bodyPr/>
          <a:lstStyle/>
          <a:p>
            <a:pPr marL="0" indent="0">
              <a:buNone/>
            </a:pPr>
            <a:r>
              <a:rPr lang="nb-NO" dirty="0"/>
              <a:t>Nå er rammeverket ferdig, og vi må egentlig bare lage en webside.</a:t>
            </a:r>
            <a:br>
              <a:rPr lang="nb-NO" dirty="0"/>
            </a:br>
            <a:r>
              <a:rPr lang="nb-NO" dirty="0"/>
              <a:t>Jeg går i mappen min og bruker mine veldige HTML kunnskaper til å forme en veldig imponerende webside.</a:t>
            </a:r>
          </a:p>
          <a:p>
            <a:pPr marL="0" indent="0">
              <a:buNone/>
            </a:pPr>
            <a:endParaRPr lang="nb-NO" dirty="0"/>
          </a:p>
          <a:p>
            <a:pPr marL="0" indent="0">
              <a:buNone/>
            </a:pPr>
            <a:r>
              <a:rPr lang="nb-NO" dirty="0"/>
              <a:t>Jeg lagrer filen som</a:t>
            </a:r>
            <a:br>
              <a:rPr lang="nb-NO" dirty="0"/>
            </a:br>
            <a:r>
              <a:rPr lang="nb-NO" dirty="0"/>
              <a:t>.html, og kaller den index.</a:t>
            </a:r>
          </a:p>
          <a:p>
            <a:pPr marL="0" indent="0">
              <a:buNone/>
            </a:pPr>
            <a:endParaRPr lang="nb-NO" dirty="0"/>
          </a:p>
          <a:p>
            <a:pPr marL="0" indent="0">
              <a:buNone/>
            </a:pPr>
            <a:r>
              <a:rPr lang="nb-NO" dirty="0"/>
              <a:t>Dette kun for enkelhet</a:t>
            </a:r>
            <a:br>
              <a:rPr lang="nb-NO" dirty="0"/>
            </a:br>
            <a:r>
              <a:rPr lang="nb-NO" dirty="0"/>
              <a:t>med IIS.</a:t>
            </a:r>
          </a:p>
        </p:txBody>
      </p:sp>
      <p:pic>
        <p:nvPicPr>
          <p:cNvPr id="5" name="Picture 4">
            <a:extLst>
              <a:ext uri="{FF2B5EF4-FFF2-40B4-BE49-F238E27FC236}">
                <a16:creationId xmlns:a16="http://schemas.microsoft.com/office/drawing/2014/main" id="{2E68C7FC-9729-4020-ACF2-BC9A57E5C5F0}"/>
              </a:ext>
            </a:extLst>
          </p:cNvPr>
          <p:cNvPicPr>
            <a:picLocks noChangeAspect="1"/>
          </p:cNvPicPr>
          <p:nvPr/>
        </p:nvPicPr>
        <p:blipFill>
          <a:blip r:embed="rId2"/>
          <a:stretch>
            <a:fillRect/>
          </a:stretch>
        </p:blipFill>
        <p:spPr>
          <a:xfrm>
            <a:off x="4090475" y="2402541"/>
            <a:ext cx="7736613" cy="3070084"/>
          </a:xfrm>
          <a:prstGeom prst="rect">
            <a:avLst/>
          </a:prstGeom>
        </p:spPr>
      </p:pic>
    </p:spTree>
    <p:extLst>
      <p:ext uri="{BB962C8B-B14F-4D97-AF65-F5344CB8AC3E}">
        <p14:creationId xmlns:p14="http://schemas.microsoft.com/office/powerpoint/2010/main" val="283438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FDED-EA73-428E-90C4-2363F42E6B26}"/>
              </a:ext>
            </a:extLst>
          </p:cNvPr>
          <p:cNvSpPr>
            <a:spLocks noGrp="1"/>
          </p:cNvSpPr>
          <p:nvPr>
            <p:ph type="title"/>
          </p:nvPr>
        </p:nvSpPr>
        <p:spPr/>
        <p:txBody>
          <a:bodyPr/>
          <a:lstStyle/>
          <a:p>
            <a:r>
              <a:rPr lang="nb-NO" dirty="0"/>
              <a:t>Default document</a:t>
            </a:r>
          </a:p>
        </p:txBody>
      </p:sp>
      <p:sp>
        <p:nvSpPr>
          <p:cNvPr id="3" name="Content Placeholder 2">
            <a:extLst>
              <a:ext uri="{FF2B5EF4-FFF2-40B4-BE49-F238E27FC236}">
                <a16:creationId xmlns:a16="http://schemas.microsoft.com/office/drawing/2014/main" id="{90CEC304-FDDD-43EA-88D0-CCCB8233123F}"/>
              </a:ext>
            </a:extLst>
          </p:cNvPr>
          <p:cNvSpPr>
            <a:spLocks noGrp="1"/>
          </p:cNvSpPr>
          <p:nvPr>
            <p:ph idx="1"/>
          </p:nvPr>
        </p:nvSpPr>
        <p:spPr>
          <a:xfrm>
            <a:off x="823384" y="1409496"/>
            <a:ext cx="11141510" cy="4530827"/>
          </a:xfrm>
        </p:spPr>
        <p:txBody>
          <a:bodyPr/>
          <a:lstStyle/>
          <a:p>
            <a:pPr marL="0" indent="0">
              <a:buNone/>
            </a:pPr>
            <a:r>
              <a:rPr lang="nb-NO" dirty="0"/>
              <a:t>Tilbake i IIS går jeg inn på min webside og velger index.html som mitt default document.</a:t>
            </a:r>
          </a:p>
          <a:p>
            <a:pPr marL="0" indent="0">
              <a:buNone/>
            </a:pPr>
            <a:r>
              <a:rPr lang="nb-NO" dirty="0"/>
              <a:t>Dette var grunnen til at jeg kalte html filen min index. Man kan også her legge inn sitt eget default document. </a:t>
            </a:r>
          </a:p>
          <a:p>
            <a:pPr marL="0" indent="0">
              <a:buNone/>
            </a:pPr>
            <a:endParaRPr lang="nb-NO" dirty="0"/>
          </a:p>
        </p:txBody>
      </p:sp>
      <p:pic>
        <p:nvPicPr>
          <p:cNvPr id="8" name="Bilde 7">
            <a:extLst>
              <a:ext uri="{FF2B5EF4-FFF2-40B4-BE49-F238E27FC236}">
                <a16:creationId xmlns:a16="http://schemas.microsoft.com/office/drawing/2014/main" id="{5E995B08-D784-A716-6D32-9F3A50A32692}"/>
              </a:ext>
            </a:extLst>
          </p:cNvPr>
          <p:cNvPicPr>
            <a:picLocks noChangeAspect="1"/>
          </p:cNvPicPr>
          <p:nvPr/>
        </p:nvPicPr>
        <p:blipFill>
          <a:blip r:embed="rId2"/>
          <a:stretch>
            <a:fillRect/>
          </a:stretch>
        </p:blipFill>
        <p:spPr>
          <a:xfrm>
            <a:off x="2870751" y="2480945"/>
            <a:ext cx="6450497" cy="3459378"/>
          </a:xfrm>
          <a:prstGeom prst="rect">
            <a:avLst/>
          </a:prstGeom>
        </p:spPr>
      </p:pic>
    </p:spTree>
    <p:extLst>
      <p:ext uri="{BB962C8B-B14F-4D97-AF65-F5344CB8AC3E}">
        <p14:creationId xmlns:p14="http://schemas.microsoft.com/office/powerpoint/2010/main" val="311150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5012-5274-4D17-8D1F-7A96FD08735B}"/>
              </a:ext>
            </a:extLst>
          </p:cNvPr>
          <p:cNvSpPr>
            <a:spLocks noGrp="1"/>
          </p:cNvSpPr>
          <p:nvPr>
            <p:ph type="title"/>
          </p:nvPr>
        </p:nvSpPr>
        <p:spPr/>
        <p:txBody>
          <a:bodyPr/>
          <a:lstStyle/>
          <a:p>
            <a:r>
              <a:rPr lang="nb-NO" dirty="0"/>
              <a:t>Server roller</a:t>
            </a:r>
          </a:p>
        </p:txBody>
      </p:sp>
      <p:sp>
        <p:nvSpPr>
          <p:cNvPr id="3" name="Content Placeholder 2">
            <a:extLst>
              <a:ext uri="{FF2B5EF4-FFF2-40B4-BE49-F238E27FC236}">
                <a16:creationId xmlns:a16="http://schemas.microsoft.com/office/drawing/2014/main" id="{41828035-6FDD-4C5F-A022-8EE6FFEF8D91}"/>
              </a:ext>
            </a:extLst>
          </p:cNvPr>
          <p:cNvSpPr>
            <a:spLocks noGrp="1"/>
          </p:cNvSpPr>
          <p:nvPr>
            <p:ph idx="1"/>
          </p:nvPr>
        </p:nvSpPr>
        <p:spPr/>
        <p:txBody>
          <a:bodyPr/>
          <a:lstStyle/>
          <a:p>
            <a:pPr marL="0" indent="0">
              <a:buNone/>
            </a:pPr>
            <a:r>
              <a:rPr lang="nb-NO" dirty="0"/>
              <a:t>Windows Server 2019 har mange innebygde serverroller/funksjoner.</a:t>
            </a:r>
          </a:p>
          <a:p>
            <a:pPr marL="0" indent="0">
              <a:buNone/>
            </a:pPr>
            <a:endParaRPr lang="nb-NO" dirty="0"/>
          </a:p>
          <a:p>
            <a:pPr marL="0" indent="0">
              <a:buNone/>
            </a:pPr>
            <a:r>
              <a:rPr lang="nb-NO" dirty="0"/>
              <a:t>Vi har tidligere tatt en titt på de ServerRollene som er bygd inn i Server Manager og mulige å installere.</a:t>
            </a:r>
          </a:p>
          <a:p>
            <a:pPr marL="0" indent="0">
              <a:buNone/>
            </a:pPr>
            <a:endParaRPr lang="nb-NO" dirty="0"/>
          </a:p>
          <a:p>
            <a:pPr marL="0" indent="0">
              <a:buNone/>
            </a:pPr>
            <a:r>
              <a:rPr lang="nb-NO" dirty="0"/>
              <a:t>Denne uken tar vi en nærmere titt på WebServer, PrintServer og Routing/Remote Access</a:t>
            </a:r>
          </a:p>
          <a:p>
            <a:pPr marL="0" indent="0">
              <a:buNone/>
            </a:pPr>
            <a:endParaRPr lang="nb-NO" dirty="0"/>
          </a:p>
          <a:p>
            <a:pPr marL="0" indent="0">
              <a:buNone/>
            </a:pPr>
            <a:r>
              <a:rPr lang="nb-NO" dirty="0"/>
              <a:t>Les forøvrig i boken i kapittel 6.</a:t>
            </a:r>
          </a:p>
          <a:p>
            <a:pPr marL="0" indent="0">
              <a:buNone/>
            </a:pPr>
            <a:endParaRPr lang="nb-NO" dirty="0"/>
          </a:p>
        </p:txBody>
      </p:sp>
    </p:spTree>
    <p:extLst>
      <p:ext uri="{BB962C8B-B14F-4D97-AF65-F5344CB8AC3E}">
        <p14:creationId xmlns:p14="http://schemas.microsoft.com/office/powerpoint/2010/main" val="3701352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4104-E05E-444A-9FD6-0CF4A5DB19D7}"/>
              </a:ext>
            </a:extLst>
          </p:cNvPr>
          <p:cNvSpPr>
            <a:spLocks noGrp="1"/>
          </p:cNvSpPr>
          <p:nvPr>
            <p:ph type="title"/>
          </p:nvPr>
        </p:nvSpPr>
        <p:spPr/>
        <p:txBody>
          <a:bodyPr/>
          <a:lstStyle/>
          <a:p>
            <a:r>
              <a:rPr lang="nb-NO" dirty="0"/>
              <a:t>Voila!</a:t>
            </a:r>
          </a:p>
        </p:txBody>
      </p:sp>
      <p:sp>
        <p:nvSpPr>
          <p:cNvPr id="3" name="Content Placeholder 2">
            <a:extLst>
              <a:ext uri="{FF2B5EF4-FFF2-40B4-BE49-F238E27FC236}">
                <a16:creationId xmlns:a16="http://schemas.microsoft.com/office/drawing/2014/main" id="{1E527261-3A6B-4091-B16D-C72012EBFC2D}"/>
              </a:ext>
            </a:extLst>
          </p:cNvPr>
          <p:cNvSpPr>
            <a:spLocks noGrp="1"/>
          </p:cNvSpPr>
          <p:nvPr>
            <p:ph idx="1"/>
          </p:nvPr>
        </p:nvSpPr>
        <p:spPr/>
        <p:txBody>
          <a:bodyPr/>
          <a:lstStyle/>
          <a:p>
            <a:pPr marL="0" indent="0">
              <a:buNone/>
            </a:pPr>
            <a:r>
              <a:rPr lang="nb-NO" dirty="0"/>
              <a:t>Etter at alt dette er på plass kan jeg gå på en client maskin (som bruker min egen DNS) og åpne en webleser, taste inn adressen og bli blendet av min egen suksess.</a:t>
            </a:r>
          </a:p>
          <a:p>
            <a:pPr marL="0" indent="0">
              <a:buNone/>
            </a:pPr>
            <a:endParaRPr lang="nb-NO" dirty="0"/>
          </a:p>
          <a:p>
            <a:pPr marL="0" indent="0">
              <a:buNone/>
            </a:pPr>
            <a:r>
              <a:rPr lang="nb-NO" dirty="0"/>
              <a:t>Mer at de fleste websider tar noen snarveier for tiden, blant annet å defaulte til HTTPS som vi ikke brukte. Så vær forberedt på å måtte taste inn hele adressen manuelt.</a:t>
            </a:r>
          </a:p>
          <a:p>
            <a:pPr marL="0" indent="0">
              <a:buNone/>
            </a:pPr>
            <a:r>
              <a:rPr lang="nb-NO" dirty="0">
                <a:hlinkClick r:id="rId2"/>
              </a:rPr>
              <a:t>http://website.local</a:t>
            </a:r>
            <a:r>
              <a:rPr lang="nb-NO" dirty="0"/>
              <a:t> i mitt tilfelle.Adressen må matche hostname du valgte i binding, og DNS må stemme. Man kan legge til flere binding per webside, som jeg har gjort</a:t>
            </a:r>
          </a:p>
        </p:txBody>
      </p:sp>
      <p:pic>
        <p:nvPicPr>
          <p:cNvPr id="5" name="Picture 4">
            <a:extLst>
              <a:ext uri="{FF2B5EF4-FFF2-40B4-BE49-F238E27FC236}">
                <a16:creationId xmlns:a16="http://schemas.microsoft.com/office/drawing/2014/main" id="{FCCB08B0-9635-4F24-98CA-637D7F3B8E1D}"/>
              </a:ext>
            </a:extLst>
          </p:cNvPr>
          <p:cNvPicPr>
            <a:picLocks noChangeAspect="1"/>
          </p:cNvPicPr>
          <p:nvPr/>
        </p:nvPicPr>
        <p:blipFill>
          <a:blip r:embed="rId3"/>
          <a:stretch>
            <a:fillRect/>
          </a:stretch>
        </p:blipFill>
        <p:spPr>
          <a:xfrm>
            <a:off x="1021975" y="3836894"/>
            <a:ext cx="10209153" cy="5750181"/>
          </a:xfrm>
          <a:prstGeom prst="rect">
            <a:avLst/>
          </a:prstGeom>
        </p:spPr>
      </p:pic>
    </p:spTree>
    <p:extLst>
      <p:ext uri="{BB962C8B-B14F-4D97-AF65-F5344CB8AC3E}">
        <p14:creationId xmlns:p14="http://schemas.microsoft.com/office/powerpoint/2010/main" val="55690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6920C96-C563-4BEA-965E-395150888452}"/>
              </a:ext>
            </a:extLst>
          </p:cNvPr>
          <p:cNvSpPr>
            <a:spLocks noGrp="1"/>
          </p:cNvSpPr>
          <p:nvPr>
            <p:ph type="title"/>
          </p:nvPr>
        </p:nvSpPr>
        <p:spPr/>
        <p:txBody>
          <a:bodyPr/>
          <a:lstStyle/>
          <a:p>
            <a:r>
              <a:rPr lang="nb-NO" dirty="0"/>
              <a:t>SSL / TLS</a:t>
            </a:r>
          </a:p>
        </p:txBody>
      </p:sp>
      <p:sp>
        <p:nvSpPr>
          <p:cNvPr id="3" name="Plassholder for innhold 2">
            <a:extLst>
              <a:ext uri="{FF2B5EF4-FFF2-40B4-BE49-F238E27FC236}">
                <a16:creationId xmlns:a16="http://schemas.microsoft.com/office/drawing/2014/main" id="{9EB4BEF7-328F-85CE-4388-A895AF3B98DB}"/>
              </a:ext>
            </a:extLst>
          </p:cNvPr>
          <p:cNvSpPr>
            <a:spLocks noGrp="1"/>
          </p:cNvSpPr>
          <p:nvPr>
            <p:ph idx="1"/>
          </p:nvPr>
        </p:nvSpPr>
        <p:spPr/>
        <p:txBody>
          <a:bodyPr/>
          <a:lstStyle/>
          <a:p>
            <a:pPr marL="0" indent="0">
              <a:buNone/>
            </a:pPr>
            <a:r>
              <a:rPr lang="nb-NO" dirty="0" err="1"/>
              <a:t>Secure</a:t>
            </a:r>
            <a:r>
              <a:rPr lang="nb-NO" dirty="0"/>
              <a:t> Sockets </a:t>
            </a:r>
            <a:r>
              <a:rPr lang="nb-NO" dirty="0" err="1"/>
              <a:t>Layer</a:t>
            </a:r>
            <a:r>
              <a:rPr lang="nb-NO" dirty="0"/>
              <a:t> (SSL) er en protokoll for å etablere sikre koblinger mellom datamaskiner i nettverk.</a:t>
            </a:r>
          </a:p>
          <a:p>
            <a:pPr marL="0" indent="0">
              <a:buNone/>
            </a:pPr>
            <a:endParaRPr lang="nb-NO" dirty="0"/>
          </a:p>
          <a:p>
            <a:pPr marL="0" indent="0">
              <a:buNone/>
            </a:pPr>
            <a:r>
              <a:rPr lang="nb-NO" dirty="0"/>
              <a:t>Den bruker Public Key Interfaces (PKI) til å kryptere data mellom sender og mottager og er grunnlaget for HTTPS.</a:t>
            </a:r>
          </a:p>
          <a:p>
            <a:pPr marL="0" indent="0">
              <a:buNone/>
            </a:pPr>
            <a:endParaRPr lang="nb-NO" dirty="0"/>
          </a:p>
          <a:p>
            <a:pPr marL="0" indent="0">
              <a:buNone/>
            </a:pPr>
            <a:r>
              <a:rPr lang="nb-NO" dirty="0"/>
              <a:t>En </a:t>
            </a:r>
            <a:r>
              <a:rPr lang="nb-NO" dirty="0" err="1"/>
              <a:t>sites</a:t>
            </a:r>
            <a:r>
              <a:rPr lang="nb-NO" dirty="0"/>
              <a:t> </a:t>
            </a:r>
            <a:r>
              <a:rPr lang="nb-NO" dirty="0" err="1"/>
              <a:t>public</a:t>
            </a:r>
            <a:r>
              <a:rPr lang="nb-NO" dirty="0"/>
              <a:t> </a:t>
            </a:r>
            <a:r>
              <a:rPr lang="nb-NO" dirty="0" err="1"/>
              <a:t>key</a:t>
            </a:r>
            <a:r>
              <a:rPr lang="nb-NO" dirty="0"/>
              <a:t> er gitt av et sertifikat – og det er disse </a:t>
            </a:r>
            <a:r>
              <a:rPr lang="nb-NO" dirty="0" err="1"/>
              <a:t>sertfikatene</a:t>
            </a:r>
            <a:r>
              <a:rPr lang="nb-NO" dirty="0"/>
              <a:t> som gjør at vi kan gå gode for at en nettside er hvem den utgir seg for å være (se etter hengelåsen på adressefeltet)</a:t>
            </a:r>
          </a:p>
          <a:p>
            <a:pPr marL="0" indent="0">
              <a:buNone/>
            </a:pPr>
            <a:endParaRPr lang="nb-NO" dirty="0"/>
          </a:p>
          <a:p>
            <a:pPr marL="0" indent="0">
              <a:buNone/>
            </a:pPr>
            <a:r>
              <a:rPr lang="nb-NO" dirty="0"/>
              <a:t>Det er mulig å lage sine egne sertifikat for testing, men vi skal i dag bare holde oss til ukryptert trafikk og HTTP.</a:t>
            </a:r>
          </a:p>
        </p:txBody>
      </p:sp>
    </p:spTree>
    <p:extLst>
      <p:ext uri="{BB962C8B-B14F-4D97-AF65-F5344CB8AC3E}">
        <p14:creationId xmlns:p14="http://schemas.microsoft.com/office/powerpoint/2010/main" val="104861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F199-675B-43C3-B89F-C0FFA364B8F2}"/>
              </a:ext>
            </a:extLst>
          </p:cNvPr>
          <p:cNvSpPr>
            <a:spLocks noGrp="1"/>
          </p:cNvSpPr>
          <p:nvPr>
            <p:ph type="title"/>
          </p:nvPr>
        </p:nvSpPr>
        <p:spPr/>
        <p:txBody>
          <a:bodyPr/>
          <a:lstStyle/>
          <a:p>
            <a:r>
              <a:rPr lang="nb-NO" dirty="0"/>
              <a:t>Internet information services</a:t>
            </a:r>
          </a:p>
        </p:txBody>
      </p:sp>
      <p:sp>
        <p:nvSpPr>
          <p:cNvPr id="3" name="Content Placeholder 2">
            <a:extLst>
              <a:ext uri="{FF2B5EF4-FFF2-40B4-BE49-F238E27FC236}">
                <a16:creationId xmlns:a16="http://schemas.microsoft.com/office/drawing/2014/main" id="{8FE0419D-D9F9-4D19-B2A5-042B5B978CA6}"/>
              </a:ext>
            </a:extLst>
          </p:cNvPr>
          <p:cNvSpPr>
            <a:spLocks noGrp="1"/>
          </p:cNvSpPr>
          <p:nvPr>
            <p:ph idx="1"/>
          </p:nvPr>
        </p:nvSpPr>
        <p:spPr/>
        <p:txBody>
          <a:bodyPr/>
          <a:lstStyle/>
          <a:p>
            <a:pPr marL="0" indent="0">
              <a:buNone/>
            </a:pPr>
            <a:r>
              <a:rPr lang="nb-NO" dirty="0"/>
              <a:t>Windows Internet Information Services er Microsoft sitt egne Webserver software. Det er inkludert i Windows Server, og kan hoste alt fra interne websider, offentlige websider og webapps.</a:t>
            </a:r>
          </a:p>
          <a:p>
            <a:pPr marL="0" indent="0">
              <a:buNone/>
            </a:pPr>
            <a:endParaRPr lang="nb-NO" dirty="0"/>
          </a:p>
          <a:p>
            <a:pPr marL="0" indent="0">
              <a:buNone/>
            </a:pPr>
            <a:r>
              <a:rPr lang="nb-NO" dirty="0"/>
              <a:t>Det har også mulighet til å bruke FTP, dog en noe utdatert måte å drive fildeling på. IIS vil også fasilitere for andre serverrolle som har behov for å dele informasjon/ressurser over http/nett.</a:t>
            </a:r>
          </a:p>
          <a:p>
            <a:pPr marL="0" indent="0">
              <a:buNone/>
            </a:pPr>
            <a:endParaRPr lang="nb-NO" dirty="0"/>
          </a:p>
          <a:p>
            <a:pPr marL="0" indent="0">
              <a:buNone/>
            </a:pPr>
            <a:r>
              <a:rPr lang="nb-NO" dirty="0"/>
              <a:t>Koding av HTML/Webdesign i seg selv er ikke endel av pensum for oss i Drift, men det å kunne hoste en webside er absolutt pensum. </a:t>
            </a:r>
          </a:p>
        </p:txBody>
      </p:sp>
    </p:spTree>
    <p:extLst>
      <p:ext uri="{BB962C8B-B14F-4D97-AF65-F5344CB8AC3E}">
        <p14:creationId xmlns:p14="http://schemas.microsoft.com/office/powerpoint/2010/main" val="46408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2F7E-B0BE-4B04-ADF6-2A2247C40232}"/>
              </a:ext>
            </a:extLst>
          </p:cNvPr>
          <p:cNvSpPr>
            <a:spLocks noGrp="1"/>
          </p:cNvSpPr>
          <p:nvPr>
            <p:ph type="title"/>
          </p:nvPr>
        </p:nvSpPr>
        <p:spPr/>
        <p:txBody>
          <a:bodyPr/>
          <a:lstStyle/>
          <a:p>
            <a:r>
              <a:rPr lang="nb-NO" dirty="0"/>
              <a:t>Iis rolle installasjon</a:t>
            </a:r>
          </a:p>
        </p:txBody>
      </p:sp>
      <p:sp>
        <p:nvSpPr>
          <p:cNvPr id="3" name="Content Placeholder 2">
            <a:extLst>
              <a:ext uri="{FF2B5EF4-FFF2-40B4-BE49-F238E27FC236}">
                <a16:creationId xmlns:a16="http://schemas.microsoft.com/office/drawing/2014/main" id="{BC23022E-E5D7-49B3-842A-21D657465424}"/>
              </a:ext>
            </a:extLst>
          </p:cNvPr>
          <p:cNvSpPr>
            <a:spLocks noGrp="1"/>
          </p:cNvSpPr>
          <p:nvPr>
            <p:ph idx="1"/>
          </p:nvPr>
        </p:nvSpPr>
        <p:spPr/>
        <p:txBody>
          <a:bodyPr/>
          <a:lstStyle/>
          <a:p>
            <a:pPr marL="0" indent="0">
              <a:buNone/>
            </a:pPr>
            <a:r>
              <a:rPr lang="nb-NO" dirty="0"/>
              <a:t>For å installere IIS rollen bruker vi Server Manager som vanlig.</a:t>
            </a:r>
          </a:p>
          <a:p>
            <a:pPr marL="0" indent="0">
              <a:buNone/>
            </a:pPr>
            <a:endParaRPr lang="nb-NO" dirty="0"/>
          </a:p>
          <a:p>
            <a:pPr marL="0" indent="0">
              <a:buNone/>
            </a:pPr>
            <a:endParaRPr lang="nb-NO" i="1" dirty="0"/>
          </a:p>
          <a:p>
            <a:pPr marL="0" indent="0">
              <a:buNone/>
            </a:pPr>
            <a:endParaRPr lang="nb-NO" i="1" dirty="0"/>
          </a:p>
          <a:p>
            <a:pPr marL="0" indent="0">
              <a:buNone/>
            </a:pPr>
            <a:endParaRPr lang="nb-NO" i="1" dirty="0"/>
          </a:p>
          <a:p>
            <a:pPr marL="0" indent="0">
              <a:buNone/>
            </a:pPr>
            <a:endParaRPr lang="nb-NO" dirty="0"/>
          </a:p>
        </p:txBody>
      </p:sp>
      <p:pic>
        <p:nvPicPr>
          <p:cNvPr id="6" name="Picture 5">
            <a:extLst>
              <a:ext uri="{FF2B5EF4-FFF2-40B4-BE49-F238E27FC236}">
                <a16:creationId xmlns:a16="http://schemas.microsoft.com/office/drawing/2014/main" id="{B2A46EE2-9CDE-4AFA-BB90-F48592C42DBC}"/>
              </a:ext>
            </a:extLst>
          </p:cNvPr>
          <p:cNvPicPr>
            <a:picLocks noChangeAspect="1"/>
          </p:cNvPicPr>
          <p:nvPr/>
        </p:nvPicPr>
        <p:blipFill>
          <a:blip r:embed="rId2"/>
          <a:stretch>
            <a:fillRect/>
          </a:stretch>
        </p:blipFill>
        <p:spPr>
          <a:xfrm>
            <a:off x="5874870" y="1992815"/>
            <a:ext cx="5782947" cy="4128585"/>
          </a:xfrm>
          <a:prstGeom prst="rect">
            <a:avLst/>
          </a:prstGeom>
        </p:spPr>
      </p:pic>
    </p:spTree>
    <p:extLst>
      <p:ext uri="{BB962C8B-B14F-4D97-AF65-F5344CB8AC3E}">
        <p14:creationId xmlns:p14="http://schemas.microsoft.com/office/powerpoint/2010/main" val="281356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D598-4B1D-44F4-8AE7-175AA744464C}"/>
              </a:ext>
            </a:extLst>
          </p:cNvPr>
          <p:cNvSpPr>
            <a:spLocks noGrp="1"/>
          </p:cNvSpPr>
          <p:nvPr>
            <p:ph type="title"/>
          </p:nvPr>
        </p:nvSpPr>
        <p:spPr/>
        <p:txBody>
          <a:bodyPr/>
          <a:lstStyle/>
          <a:p>
            <a:r>
              <a:rPr lang="nb-NO" dirty="0"/>
              <a:t>Iis installasjon</a:t>
            </a:r>
          </a:p>
        </p:txBody>
      </p:sp>
      <p:sp>
        <p:nvSpPr>
          <p:cNvPr id="3" name="Content Placeholder 2">
            <a:extLst>
              <a:ext uri="{FF2B5EF4-FFF2-40B4-BE49-F238E27FC236}">
                <a16:creationId xmlns:a16="http://schemas.microsoft.com/office/drawing/2014/main" id="{8F7D9047-295F-4D41-8935-910F3B2D8FF3}"/>
              </a:ext>
            </a:extLst>
          </p:cNvPr>
          <p:cNvSpPr>
            <a:spLocks noGrp="1"/>
          </p:cNvSpPr>
          <p:nvPr>
            <p:ph idx="1"/>
          </p:nvPr>
        </p:nvSpPr>
        <p:spPr>
          <a:xfrm>
            <a:off x="823384" y="1409496"/>
            <a:ext cx="4752663" cy="4530827"/>
          </a:xfrm>
        </p:spPr>
        <p:txBody>
          <a:bodyPr/>
          <a:lstStyle/>
          <a:p>
            <a:pPr marL="0" indent="0">
              <a:buNone/>
            </a:pPr>
            <a:r>
              <a:rPr lang="nb-NO" dirty="0"/>
              <a:t>Når du velger Role Services er det valgt ganske mye default. Her trenger dere ikke gjøre noen endringer for at det skal virke. </a:t>
            </a:r>
          </a:p>
          <a:p>
            <a:pPr marL="0" indent="0">
              <a:buNone/>
            </a:pPr>
            <a:endParaRPr lang="nb-NO" dirty="0"/>
          </a:p>
          <a:p>
            <a:pPr marL="0" indent="0">
              <a:buNone/>
            </a:pPr>
            <a:r>
              <a:rPr lang="nb-NO" dirty="0"/>
              <a:t>Det eneste avviket er om dere ønsker å teste FTP. Da må dere skru på FTP innstillingene også.</a:t>
            </a:r>
          </a:p>
          <a:p>
            <a:pPr marL="0" indent="0">
              <a:buNone/>
            </a:pPr>
            <a:endParaRPr lang="nb-NO" dirty="0"/>
          </a:p>
          <a:p>
            <a:pPr marL="0" indent="0">
              <a:buNone/>
            </a:pPr>
            <a:r>
              <a:rPr lang="nb-NO" dirty="0"/>
              <a:t>For ukens øvelser bruker vi default settings.</a:t>
            </a:r>
          </a:p>
          <a:p>
            <a:pPr marL="0" indent="0">
              <a:buNone/>
            </a:pPr>
            <a:endParaRPr lang="nb-NO" dirty="0"/>
          </a:p>
        </p:txBody>
      </p:sp>
      <p:pic>
        <p:nvPicPr>
          <p:cNvPr id="5" name="Picture 4">
            <a:extLst>
              <a:ext uri="{FF2B5EF4-FFF2-40B4-BE49-F238E27FC236}">
                <a16:creationId xmlns:a16="http://schemas.microsoft.com/office/drawing/2014/main" id="{61A4393B-7148-4B47-A8A3-CE44864DDF73}"/>
              </a:ext>
            </a:extLst>
          </p:cNvPr>
          <p:cNvPicPr>
            <a:picLocks noChangeAspect="1"/>
          </p:cNvPicPr>
          <p:nvPr/>
        </p:nvPicPr>
        <p:blipFill>
          <a:blip r:embed="rId2"/>
          <a:stretch>
            <a:fillRect/>
          </a:stretch>
        </p:blipFill>
        <p:spPr>
          <a:xfrm>
            <a:off x="5605866" y="1494117"/>
            <a:ext cx="6426043" cy="4584235"/>
          </a:xfrm>
          <a:prstGeom prst="rect">
            <a:avLst/>
          </a:prstGeom>
        </p:spPr>
      </p:pic>
    </p:spTree>
    <p:extLst>
      <p:ext uri="{BB962C8B-B14F-4D97-AF65-F5344CB8AC3E}">
        <p14:creationId xmlns:p14="http://schemas.microsoft.com/office/powerpoint/2010/main" val="34705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17B8-9859-4C61-8DF7-110060EC61EB}"/>
              </a:ext>
            </a:extLst>
          </p:cNvPr>
          <p:cNvSpPr>
            <a:spLocks noGrp="1"/>
          </p:cNvSpPr>
          <p:nvPr>
            <p:ph type="title"/>
          </p:nvPr>
        </p:nvSpPr>
        <p:spPr/>
        <p:txBody>
          <a:bodyPr/>
          <a:lstStyle/>
          <a:p>
            <a:r>
              <a:rPr lang="nb-NO" dirty="0"/>
              <a:t>Internet information services manager</a:t>
            </a:r>
          </a:p>
        </p:txBody>
      </p:sp>
      <p:sp>
        <p:nvSpPr>
          <p:cNvPr id="3" name="Content Placeholder 2">
            <a:extLst>
              <a:ext uri="{FF2B5EF4-FFF2-40B4-BE49-F238E27FC236}">
                <a16:creationId xmlns:a16="http://schemas.microsoft.com/office/drawing/2014/main" id="{395A7250-3544-4751-A99E-1D35A34FCAB9}"/>
              </a:ext>
            </a:extLst>
          </p:cNvPr>
          <p:cNvSpPr>
            <a:spLocks noGrp="1"/>
          </p:cNvSpPr>
          <p:nvPr>
            <p:ph idx="1"/>
          </p:nvPr>
        </p:nvSpPr>
        <p:spPr>
          <a:xfrm>
            <a:off x="823385" y="1409496"/>
            <a:ext cx="6700992" cy="4530827"/>
          </a:xfrm>
        </p:spPr>
        <p:txBody>
          <a:bodyPr/>
          <a:lstStyle/>
          <a:p>
            <a:pPr marL="0" indent="0">
              <a:buNone/>
            </a:pPr>
            <a:r>
              <a:rPr lang="nb-NO" dirty="0"/>
              <a:t>Når IIS er ferdig installert vil du finne managment verktøyet under tools som vanlig.</a:t>
            </a:r>
          </a:p>
          <a:p>
            <a:pPr marL="0" indent="0">
              <a:buNone/>
            </a:pPr>
            <a:endParaRPr lang="nb-NO" dirty="0"/>
          </a:p>
          <a:p>
            <a:pPr marL="0" indent="0">
              <a:buNone/>
            </a:pPr>
            <a:r>
              <a:rPr lang="nb-NO" dirty="0"/>
              <a:t>Som en preperation til å hoste websider kan du evt lage en partisjon eller legge til en harddiske på noen gb for å holde det til websiden(e).</a:t>
            </a:r>
          </a:p>
        </p:txBody>
      </p:sp>
      <p:pic>
        <p:nvPicPr>
          <p:cNvPr id="5" name="Picture 4">
            <a:extLst>
              <a:ext uri="{FF2B5EF4-FFF2-40B4-BE49-F238E27FC236}">
                <a16:creationId xmlns:a16="http://schemas.microsoft.com/office/drawing/2014/main" id="{F2C64373-82FF-4B6A-ACF5-C47948D001DA}"/>
              </a:ext>
            </a:extLst>
          </p:cNvPr>
          <p:cNvPicPr>
            <a:picLocks noChangeAspect="1"/>
          </p:cNvPicPr>
          <p:nvPr/>
        </p:nvPicPr>
        <p:blipFill>
          <a:blip r:embed="rId2"/>
          <a:stretch>
            <a:fillRect/>
          </a:stretch>
        </p:blipFill>
        <p:spPr>
          <a:xfrm>
            <a:off x="7972176" y="1702933"/>
            <a:ext cx="3562847" cy="2495898"/>
          </a:xfrm>
          <a:prstGeom prst="rect">
            <a:avLst/>
          </a:prstGeom>
        </p:spPr>
      </p:pic>
    </p:spTree>
    <p:extLst>
      <p:ext uri="{BB962C8B-B14F-4D97-AF65-F5344CB8AC3E}">
        <p14:creationId xmlns:p14="http://schemas.microsoft.com/office/powerpoint/2010/main" val="304691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1613-6484-4602-8537-8A06CA18F821}"/>
              </a:ext>
            </a:extLst>
          </p:cNvPr>
          <p:cNvSpPr>
            <a:spLocks noGrp="1"/>
          </p:cNvSpPr>
          <p:nvPr>
            <p:ph type="title"/>
          </p:nvPr>
        </p:nvSpPr>
        <p:spPr/>
        <p:txBody>
          <a:bodyPr/>
          <a:lstStyle/>
          <a:p>
            <a:r>
              <a:rPr lang="nb-NO" dirty="0"/>
              <a:t>Iis Manager</a:t>
            </a:r>
          </a:p>
        </p:txBody>
      </p:sp>
      <p:sp>
        <p:nvSpPr>
          <p:cNvPr id="3" name="Content Placeholder 2">
            <a:extLst>
              <a:ext uri="{FF2B5EF4-FFF2-40B4-BE49-F238E27FC236}">
                <a16:creationId xmlns:a16="http://schemas.microsoft.com/office/drawing/2014/main" id="{66555A65-F42B-4996-B12F-FD9CA4150A4D}"/>
              </a:ext>
            </a:extLst>
          </p:cNvPr>
          <p:cNvSpPr>
            <a:spLocks noGrp="1"/>
          </p:cNvSpPr>
          <p:nvPr>
            <p:ph idx="1"/>
          </p:nvPr>
        </p:nvSpPr>
        <p:spPr>
          <a:xfrm>
            <a:off x="823384" y="1409496"/>
            <a:ext cx="3270498" cy="4530827"/>
          </a:xfrm>
        </p:spPr>
        <p:txBody>
          <a:bodyPr/>
          <a:lstStyle/>
          <a:p>
            <a:pPr marL="0" indent="0">
              <a:buNone/>
            </a:pPr>
            <a:r>
              <a:rPr lang="nb-NO" dirty="0"/>
              <a:t>Når IIS er installert er tjenesten oppe og kjører. Du kan åpne manager og verifisere at den er startet.</a:t>
            </a:r>
          </a:p>
          <a:p>
            <a:pPr marL="0" indent="0">
              <a:buNone/>
            </a:pPr>
            <a:endParaRPr lang="nb-NO" dirty="0"/>
          </a:p>
          <a:p>
            <a:pPr marL="0" indent="0">
              <a:buNone/>
            </a:pPr>
            <a:r>
              <a:rPr lang="nb-NO" dirty="0"/>
              <a:t>Hvis du vil kontrollere at det virker kan du også åpne en webleser og gå til localhost.</a:t>
            </a:r>
          </a:p>
          <a:p>
            <a:pPr marL="0" indent="0">
              <a:buNone/>
            </a:pPr>
            <a:endParaRPr lang="nb-NO" dirty="0"/>
          </a:p>
          <a:p>
            <a:pPr marL="0" indent="0">
              <a:buNone/>
            </a:pPr>
            <a:r>
              <a:rPr lang="nb-NO" dirty="0"/>
              <a:t>Du vil da se default siden til IIS.</a:t>
            </a:r>
          </a:p>
        </p:txBody>
      </p:sp>
      <p:pic>
        <p:nvPicPr>
          <p:cNvPr id="5" name="Picture 4">
            <a:extLst>
              <a:ext uri="{FF2B5EF4-FFF2-40B4-BE49-F238E27FC236}">
                <a16:creationId xmlns:a16="http://schemas.microsoft.com/office/drawing/2014/main" id="{A8FA0D0F-28E2-4D1A-81FA-34B7B446E2F9}"/>
              </a:ext>
            </a:extLst>
          </p:cNvPr>
          <p:cNvPicPr>
            <a:picLocks noChangeAspect="1"/>
          </p:cNvPicPr>
          <p:nvPr/>
        </p:nvPicPr>
        <p:blipFill>
          <a:blip r:embed="rId2"/>
          <a:stretch>
            <a:fillRect/>
          </a:stretch>
        </p:blipFill>
        <p:spPr>
          <a:xfrm>
            <a:off x="4043924" y="1655482"/>
            <a:ext cx="8148076" cy="4313018"/>
          </a:xfrm>
          <a:prstGeom prst="rect">
            <a:avLst/>
          </a:prstGeom>
        </p:spPr>
      </p:pic>
    </p:spTree>
    <p:extLst>
      <p:ext uri="{BB962C8B-B14F-4D97-AF65-F5344CB8AC3E}">
        <p14:creationId xmlns:p14="http://schemas.microsoft.com/office/powerpoint/2010/main" val="300721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02E5-CA57-49EE-B4C2-56110D9C4C84}"/>
              </a:ext>
            </a:extLst>
          </p:cNvPr>
          <p:cNvSpPr>
            <a:spLocks noGrp="1"/>
          </p:cNvSpPr>
          <p:nvPr>
            <p:ph type="title"/>
          </p:nvPr>
        </p:nvSpPr>
        <p:spPr/>
        <p:txBody>
          <a:bodyPr/>
          <a:lstStyle/>
          <a:p>
            <a:r>
              <a:rPr lang="nb-NO" dirty="0"/>
              <a:t>New website</a:t>
            </a:r>
          </a:p>
        </p:txBody>
      </p:sp>
      <p:sp>
        <p:nvSpPr>
          <p:cNvPr id="3" name="Content Placeholder 2">
            <a:extLst>
              <a:ext uri="{FF2B5EF4-FFF2-40B4-BE49-F238E27FC236}">
                <a16:creationId xmlns:a16="http://schemas.microsoft.com/office/drawing/2014/main" id="{9C239861-AEE6-4F65-ABFB-A1FB6999453C}"/>
              </a:ext>
            </a:extLst>
          </p:cNvPr>
          <p:cNvSpPr>
            <a:spLocks noGrp="1"/>
          </p:cNvSpPr>
          <p:nvPr>
            <p:ph idx="1"/>
          </p:nvPr>
        </p:nvSpPr>
        <p:spPr>
          <a:xfrm>
            <a:off x="823385" y="1409496"/>
            <a:ext cx="7854450" cy="4530827"/>
          </a:xfrm>
        </p:spPr>
        <p:txBody>
          <a:bodyPr/>
          <a:lstStyle/>
          <a:p>
            <a:pPr marL="0" indent="0">
              <a:buNone/>
            </a:pPr>
            <a:r>
              <a:rPr lang="nb-NO" dirty="0"/>
              <a:t>For å lage en ny webside kan man enten endre på default website, (enkel løsning, men lett å få til å virke) – eller lage en ny. Det er i utgangspunktet ingen grense for hvor mange websider IIS kan hoste, begrensningen kommer først på hardware. Lagring, CPU, RAM vil kunne påvirke hvor godt websider og webapps fungerer, og nettverket vil jo en begrensning på hvor mange tilkoblinger maskinenen klarer å håndtere.</a:t>
            </a:r>
          </a:p>
        </p:txBody>
      </p:sp>
      <p:pic>
        <p:nvPicPr>
          <p:cNvPr id="5" name="Picture 4">
            <a:extLst>
              <a:ext uri="{FF2B5EF4-FFF2-40B4-BE49-F238E27FC236}">
                <a16:creationId xmlns:a16="http://schemas.microsoft.com/office/drawing/2014/main" id="{24FB9A6B-9855-4691-8239-8E2EF4872E2F}"/>
              </a:ext>
            </a:extLst>
          </p:cNvPr>
          <p:cNvPicPr>
            <a:picLocks noChangeAspect="1"/>
          </p:cNvPicPr>
          <p:nvPr/>
        </p:nvPicPr>
        <p:blipFill>
          <a:blip r:embed="rId2"/>
          <a:stretch>
            <a:fillRect/>
          </a:stretch>
        </p:blipFill>
        <p:spPr>
          <a:xfrm>
            <a:off x="9105633" y="1930171"/>
            <a:ext cx="2467319" cy="1933845"/>
          </a:xfrm>
          <a:prstGeom prst="rect">
            <a:avLst/>
          </a:prstGeom>
        </p:spPr>
      </p:pic>
    </p:spTree>
    <p:extLst>
      <p:ext uri="{BB962C8B-B14F-4D97-AF65-F5344CB8AC3E}">
        <p14:creationId xmlns:p14="http://schemas.microsoft.com/office/powerpoint/2010/main" val="1284829359"/>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server PPT-1</Template>
  <TotalTime>2771</TotalTime>
  <Words>1189</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20</vt:i4>
      </vt:variant>
    </vt:vector>
  </HeadingPairs>
  <TitlesOfParts>
    <vt:vector size="23" baseType="lpstr">
      <vt:lpstr>Arial</vt:lpstr>
      <vt:lpstr>Calibri</vt:lpstr>
      <vt:lpstr>Kantoorthema</vt:lpstr>
      <vt:lpstr>Windows Server</vt:lpstr>
      <vt:lpstr>Server roller</vt:lpstr>
      <vt:lpstr>SSL / TLS</vt:lpstr>
      <vt:lpstr>Internet information services</vt:lpstr>
      <vt:lpstr>Iis rolle installasjon</vt:lpstr>
      <vt:lpstr>Iis installasjon</vt:lpstr>
      <vt:lpstr>Internet information services manager</vt:lpstr>
      <vt:lpstr>Iis Manager</vt:lpstr>
      <vt:lpstr>New website</vt:lpstr>
      <vt:lpstr>New website</vt:lpstr>
      <vt:lpstr>bindings</vt:lpstr>
      <vt:lpstr>Eksempel på å sette opp og binde en webside</vt:lpstr>
      <vt:lpstr>eksempel</vt:lpstr>
      <vt:lpstr>eksempel</vt:lpstr>
      <vt:lpstr>Dns for webside</vt:lpstr>
      <vt:lpstr>Dns entry</vt:lpstr>
      <vt:lpstr>Dns entry</vt:lpstr>
      <vt:lpstr>Selve websiden</vt:lpstr>
      <vt:lpstr>Default document</vt:lpstr>
      <vt:lpstr>Voila!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4</cp:revision>
  <dcterms:created xsi:type="dcterms:W3CDTF">2021-11-28T18:09:01Z</dcterms:created>
  <dcterms:modified xsi:type="dcterms:W3CDTF">2023-02-12T19:52:17Z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2021-12-01T13:48:53Z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90b60465-0c47-4b20-ba2d-cff79d08279d</vt:lpwstr>
  </property>
  <property fmtid="{D5CDD505-2E9C-101B-9397-08002B2CF9AE}" pid="8" name="MSIP_Label_8ec6f3c4-656f-44b6-be73-72350d231806_ContentBits">
    <vt:lpwstr>2</vt:lpwstr>
  </property>
</Properties>
</file>