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73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82FD9-E45F-4556-9061-889F3FD46913}">
          <p14:sldIdLst>
            <p14:sldId id="256"/>
            <p14:sldId id="262"/>
            <p14:sldId id="263"/>
            <p14:sldId id="264"/>
            <p14:sldId id="265"/>
            <p14:sldId id="273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fall, Morten" userId="62d2bcde-d4bf-411e-acf5-b30b86483d79" providerId="ADAL" clId="{A49B19E6-AF49-4623-BFAB-19DA6444F5C4}"/>
    <pc:docChg chg="modSld">
      <pc:chgData name="Bergfall, Morten" userId="62d2bcde-d4bf-411e-acf5-b30b86483d79" providerId="ADAL" clId="{A49B19E6-AF49-4623-BFAB-19DA6444F5C4}" dt="2023-12-10T18:41:18.236" v="1" actId="20577"/>
      <pc:docMkLst>
        <pc:docMk/>
      </pc:docMkLst>
      <pc:sldChg chg="modSp mod">
        <pc:chgData name="Bergfall, Morten" userId="62d2bcde-d4bf-411e-acf5-b30b86483d79" providerId="ADAL" clId="{A49B19E6-AF49-4623-BFAB-19DA6444F5C4}" dt="2023-12-10T18:41:18.236" v="1" actId="20577"/>
        <pc:sldMkLst>
          <pc:docMk/>
          <pc:sldMk cId="263056964" sldId="268"/>
        </pc:sldMkLst>
        <pc:spChg chg="mod">
          <ac:chgData name="Bergfall, Morten" userId="62d2bcde-d4bf-411e-acf5-b30b86483d79" providerId="ADAL" clId="{A49B19E6-AF49-4623-BFAB-19DA6444F5C4}" dt="2023-12-10T18:41:18.236" v="1" actId="20577"/>
          <ac:spMkLst>
            <pc:docMk/>
            <pc:sldMk cId="263056964" sldId="268"/>
            <ac:spMk id="3" creationId="{EF176FE4-87B8-4828-A51E-A995B8E207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9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7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205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36-A87E-43B7-90CA-D9537E04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367C-5108-43B7-9E25-DE390E5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A18-F15A-4B61-A4A3-C02938B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01E6-2B17-434C-936C-1287B1A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9BA6-0957-483B-B7B5-7615B11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C3C6-00B5-43BC-9C28-A2F22C921E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39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57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5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1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2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23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09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295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826054-F3B3-421D-838E-923FBCA282AE}" type="datetimeFigureOut">
              <a:rPr lang="nb-NO" smtClean="0"/>
              <a:t>10.12.2023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/>
          </a:p>
        </p:txBody>
      </p:sp>
      <p:sp>
        <p:nvSpPr>
          <p:cNvPr id="6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79566A48-75C7-4C40-BAB0-B65C9BC1EEB8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32297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A8C0E1-603D-4BA5-BD74-F6C046090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client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Uke 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B37576-212E-49AA-BB58-9125E615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</a:t>
            </a:r>
            <a:r>
              <a:rPr lang="nb-NO" dirty="0"/>
              <a:t> 10 </a:t>
            </a:r>
            <a:r>
              <a:rPr lang="nb-NO" dirty="0" err="1"/>
              <a:t>share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6B5813-7827-4C55-B144-D3D753BE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Network Access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Ressursdeling gjøres vanligvis over nettverk. I Client/Server forhold har vi gjerne egne filservere som holde på alle filene vi bruker i miljøet våres.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 kan også dele filer i et Peer-to-Peer eller Workgroup nettverk.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Sharing</a:t>
            </a:r>
            <a:r>
              <a:rPr lang="nb-NO" dirty="0"/>
              <a:t> har litt samme prinsipp som NTFS rettigheter, i form av at man setter en tillatelse på en mappe som skal deles. Hvis man er medlem av grupper med forskjellige </a:t>
            </a:r>
            <a:r>
              <a:rPr lang="nb-NO" dirty="0" err="1"/>
              <a:t>share</a:t>
            </a:r>
            <a:r>
              <a:rPr lang="nb-NO" dirty="0"/>
              <a:t> rettigheter vil den beste rettigheten bli gjeldende.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Derimot ved avvik mellom </a:t>
            </a:r>
            <a:r>
              <a:rPr lang="nb-NO" dirty="0" err="1"/>
              <a:t>Share</a:t>
            </a:r>
            <a:r>
              <a:rPr lang="nb-NO" dirty="0"/>
              <a:t> og NTFS rettigheter, så vil </a:t>
            </a:r>
            <a:r>
              <a:rPr lang="nb-NO" b="1" dirty="0"/>
              <a:t>de strengeste reglene</a:t>
            </a:r>
            <a:r>
              <a:rPr lang="nb-NO" dirty="0"/>
              <a:t> bli gjeldene.</a:t>
            </a:r>
          </a:p>
        </p:txBody>
      </p:sp>
    </p:spTree>
    <p:extLst>
      <p:ext uri="{BB962C8B-B14F-4D97-AF65-F5344CB8AC3E}">
        <p14:creationId xmlns:p14="http://schemas.microsoft.com/office/powerpoint/2010/main" val="332699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B3307F-F128-4724-8687-EF1E518F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</a:t>
            </a:r>
            <a:r>
              <a:rPr lang="nb-NO" dirty="0"/>
              <a:t> 10 </a:t>
            </a:r>
            <a:r>
              <a:rPr lang="nb-NO" dirty="0" err="1"/>
              <a:t>share</a:t>
            </a:r>
            <a:r>
              <a:rPr lang="nb-NO" dirty="0"/>
              <a:t> rettigheter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20FDD2-BDEB-447F-88A8-7FABFA04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å dele en mappe på nettverket kan man </a:t>
            </a:r>
            <a:r>
              <a:rPr lang="nb-NO" dirty="0" err="1"/>
              <a:t>høyreklikke</a:t>
            </a:r>
            <a:r>
              <a:rPr lang="nb-NO" dirty="0"/>
              <a:t> på den og gå på «</a:t>
            </a:r>
            <a:r>
              <a:rPr lang="nb-NO" dirty="0" err="1"/>
              <a:t>Share</a:t>
            </a:r>
            <a:r>
              <a:rPr lang="nb-NO" dirty="0"/>
              <a:t>» </a:t>
            </a:r>
            <a:r>
              <a:rPr lang="nb-NO" dirty="0" err="1"/>
              <a:t>tab’en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Man har 3 valg for </a:t>
            </a:r>
            <a:r>
              <a:rPr lang="nb-NO" dirty="0" err="1"/>
              <a:t>share</a:t>
            </a:r>
            <a:r>
              <a:rPr lang="nb-NO" dirty="0"/>
              <a:t> </a:t>
            </a:r>
            <a:r>
              <a:rPr lang="nb-NO" dirty="0" err="1"/>
              <a:t>permissions</a:t>
            </a:r>
            <a:r>
              <a:rPr lang="nb-NO" dirty="0"/>
              <a:t>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Full Control</a:t>
            </a:r>
          </a:p>
          <a:p>
            <a:r>
              <a:rPr lang="nb-NO" dirty="0" err="1"/>
              <a:t>Change</a:t>
            </a:r>
            <a:endParaRPr lang="nb-NO" dirty="0"/>
          </a:p>
          <a:p>
            <a:r>
              <a:rPr lang="nb-NO" dirty="0"/>
              <a:t>Read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dirty="0" err="1"/>
              <a:t>Share</a:t>
            </a:r>
            <a:r>
              <a:rPr lang="nb-NO" dirty="0"/>
              <a:t> rettigheter er </a:t>
            </a:r>
            <a:r>
              <a:rPr lang="nb-NO" b="1" dirty="0"/>
              <a:t>kun</a:t>
            </a:r>
            <a:r>
              <a:rPr lang="nb-NO" dirty="0"/>
              <a:t> gjeldende når man kobler til </a:t>
            </a:r>
          </a:p>
          <a:p>
            <a:pPr marL="0" indent="0">
              <a:buNone/>
            </a:pPr>
            <a:r>
              <a:rPr lang="nb-NO" dirty="0"/>
              <a:t>ressursen over nett. På grunn av dette og måten det </a:t>
            </a:r>
          </a:p>
          <a:p>
            <a:pPr marL="0" indent="0">
              <a:buNone/>
            </a:pPr>
            <a:r>
              <a:rPr lang="nb-NO" dirty="0"/>
              <a:t>samarbeider med NTFS, er det vanlig å gi full </a:t>
            </a:r>
            <a:r>
              <a:rPr lang="nb-NO" dirty="0" err="1"/>
              <a:t>control</a:t>
            </a:r>
            <a:r>
              <a:rPr lang="nb-NO" dirty="0"/>
              <a:t> på</a:t>
            </a:r>
          </a:p>
          <a:p>
            <a:pPr marL="0" indent="0">
              <a:buNone/>
            </a:pPr>
            <a:r>
              <a:rPr lang="nb-NO" dirty="0" err="1"/>
              <a:t>share</a:t>
            </a:r>
            <a:r>
              <a:rPr lang="nb-NO" dirty="0"/>
              <a:t>, og så stramme inn rettigheter på NTFS nivå.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D53DBCF-8147-4A1B-A055-22C0C7FC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590" y="1814533"/>
            <a:ext cx="3419769" cy="42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5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5BC205-26DF-4DC3-AC80-8D2064FF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</a:t>
            </a:r>
            <a:r>
              <a:rPr lang="nb-NO" dirty="0"/>
              <a:t> 10 </a:t>
            </a:r>
            <a:r>
              <a:rPr lang="nb-NO" dirty="0" err="1"/>
              <a:t>Securing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files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583C72-111B-4A04-B791-FA7D528E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På Windows 10 bruker vi NTFS for å sikre mapper og filer. NTFS – New Technology File System har en rekke fordeler fremfor det eldre FAT32, som Access Control, kryptering og komprimering.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I hovedsak virker NTFS </a:t>
            </a:r>
            <a:r>
              <a:rPr lang="nb-NO" dirty="0" err="1"/>
              <a:t>security</a:t>
            </a:r>
            <a:r>
              <a:rPr lang="nb-NO" dirty="0"/>
              <a:t> ved at du gir brukere eller grupper eksplisitt tilgang til en fil, og da har alle andre implisert ikke tilgang.</a:t>
            </a:r>
          </a:p>
          <a:p>
            <a:pPr marL="0" indent="0">
              <a:buNone/>
            </a:pPr>
            <a:r>
              <a:rPr lang="nb-NO" dirty="0"/>
              <a:t>Er man medlem av flere grupper vil man få den «beste tilgangen» gruppene gir, med mindre man har en eksplisitt </a:t>
            </a:r>
            <a:r>
              <a:rPr lang="nb-NO" dirty="0" err="1"/>
              <a:t>deny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Dette forholdet mellom tillatelser er det veldig viktig å forstå</a:t>
            </a:r>
          </a:p>
        </p:txBody>
      </p:sp>
    </p:spTree>
    <p:extLst>
      <p:ext uri="{BB962C8B-B14F-4D97-AF65-F5344CB8AC3E}">
        <p14:creationId xmlns:p14="http://schemas.microsoft.com/office/powerpoint/2010/main" val="3261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6CA78F-AF6E-4228-9882-FD12CC0E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</a:t>
            </a:r>
            <a:r>
              <a:rPr lang="nb-NO" dirty="0"/>
              <a:t> 10 Access Control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165D46-63DE-469B-8151-571B71AC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Planlegging av ressurstilgang og rettigheter.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Når man skal sette opp tilganger er det viktig å starte med en plantegning for hvilke ressurser man skal ha, og hvem som skal ha tilgang til det.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lager en oversikt over hvilke brukere som skal ha tilgang til hva, og hvilke konsekvenser det kan medføre.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setter opp grupper for å tildele de forskjellige ressursene og grader av tilgang.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Vurderer ytterligere tiltak som kryptering eller GPO regler.</a:t>
            </a:r>
          </a:p>
        </p:txBody>
      </p:sp>
    </p:spTree>
    <p:extLst>
      <p:ext uri="{BB962C8B-B14F-4D97-AF65-F5344CB8AC3E}">
        <p14:creationId xmlns:p14="http://schemas.microsoft.com/office/powerpoint/2010/main" val="24647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D51BB8-7647-4D29-AC2F-8E70B292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</a:t>
            </a:r>
            <a:r>
              <a:rPr lang="nb-NO" dirty="0"/>
              <a:t> 10 </a:t>
            </a:r>
            <a:r>
              <a:rPr lang="nb-NO" dirty="0" err="1"/>
              <a:t>ntfs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0CE1AF-40E7-4AB2-B963-155A5404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NTFS rettigheter legges direkte på en fil eller mappe.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 har forskjellige NTFS rettigheter man kan sette, og de gir forskjellig grad av tilgang til en fil. En Administrator og en Eier av en fil vil alltid ha mulighet til å styre tilgang til filen. Så hvis du oppretter en fil i et </a:t>
            </a:r>
            <a:r>
              <a:rPr lang="nb-NO" dirty="0" err="1"/>
              <a:t>share</a:t>
            </a:r>
            <a:r>
              <a:rPr lang="nb-NO" dirty="0"/>
              <a:t>, kan du som «</a:t>
            </a:r>
            <a:r>
              <a:rPr lang="nb-NO" dirty="0" err="1"/>
              <a:t>Owner</a:t>
            </a:r>
            <a:r>
              <a:rPr lang="nb-NO" dirty="0"/>
              <a:t>/</a:t>
            </a:r>
            <a:r>
              <a:rPr lang="nb-NO" dirty="0" err="1"/>
              <a:t>Creator</a:t>
            </a:r>
            <a:r>
              <a:rPr lang="nb-NO" dirty="0"/>
              <a:t>» endre hvem andre som kan få tilgang til den filen.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For å sette rettigheter på en mappe eller fil går man inn på </a:t>
            </a:r>
            <a:r>
              <a:rPr lang="nb-NO" dirty="0" err="1"/>
              <a:t>properties</a:t>
            </a:r>
            <a:r>
              <a:rPr lang="nb-NO" dirty="0"/>
              <a:t> ved å </a:t>
            </a:r>
            <a:r>
              <a:rPr lang="nb-NO" dirty="0" err="1"/>
              <a:t>f.eks</a:t>
            </a:r>
            <a:r>
              <a:rPr lang="nb-NO" dirty="0"/>
              <a:t> </a:t>
            </a:r>
            <a:r>
              <a:rPr lang="nb-NO" dirty="0" err="1"/>
              <a:t>høyreklikke</a:t>
            </a:r>
            <a:r>
              <a:rPr lang="nb-NO" dirty="0"/>
              <a:t> på filen, og deretter velger Security tab.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 skal ta en rask titt på de forskjellige rettighetene:</a:t>
            </a:r>
          </a:p>
        </p:txBody>
      </p:sp>
    </p:spTree>
    <p:extLst>
      <p:ext uri="{BB962C8B-B14F-4D97-AF65-F5344CB8AC3E}">
        <p14:creationId xmlns:p14="http://schemas.microsoft.com/office/powerpoint/2010/main" val="164195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9131F5-3572-4C4A-8BFD-49035BD8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</a:t>
            </a:r>
            <a:r>
              <a:rPr lang="nb-NO" dirty="0"/>
              <a:t> 10 </a:t>
            </a:r>
            <a:r>
              <a:rPr lang="nb-NO" dirty="0" err="1"/>
              <a:t>ntfs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8D4589-23CA-486A-B0FD-17C6EFB6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4" y="1409496"/>
            <a:ext cx="3475239" cy="4530827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Basic NTFS rettigheter: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Full Control</a:t>
            </a:r>
          </a:p>
          <a:p>
            <a:pPr marL="0" indent="0">
              <a:buNone/>
            </a:pPr>
            <a:r>
              <a:rPr lang="nb-NO" dirty="0" err="1"/>
              <a:t>Modify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Read &amp; </a:t>
            </a:r>
            <a:r>
              <a:rPr lang="nb-NO" dirty="0" err="1"/>
              <a:t>Execute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List folder </a:t>
            </a:r>
            <a:r>
              <a:rPr lang="nb-NO" dirty="0" err="1"/>
              <a:t>contents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Read</a:t>
            </a:r>
          </a:p>
          <a:p>
            <a:pPr marL="0" indent="0">
              <a:buNone/>
            </a:pPr>
            <a:r>
              <a:rPr lang="nb-NO" dirty="0"/>
              <a:t>Write</a:t>
            </a:r>
          </a:p>
          <a:p>
            <a:pPr marL="0" indent="0">
              <a:buNone/>
            </a:pPr>
            <a:r>
              <a:rPr lang="nb-NO" dirty="0"/>
              <a:t>«Special» (Advanced)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B160645-984D-402B-8705-0D408715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05" y="1295518"/>
            <a:ext cx="7125928" cy="45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290EBC-D225-5AB9-F7CA-DB7F2744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307D019-8B29-FBF1-8B58-7B4D70A7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945" y="1409700"/>
            <a:ext cx="5211836" cy="4530725"/>
          </a:xfrm>
        </p:spPr>
      </p:pic>
    </p:spTree>
    <p:extLst>
      <p:ext uri="{BB962C8B-B14F-4D97-AF65-F5344CB8AC3E}">
        <p14:creationId xmlns:p14="http://schemas.microsoft.com/office/powerpoint/2010/main" val="27649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96DDAD-BC9D-4F7F-B3C4-FAABE094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</a:t>
            </a:r>
            <a:r>
              <a:rPr lang="nb-NO" dirty="0"/>
              <a:t> 10 </a:t>
            </a:r>
            <a:r>
              <a:rPr lang="nb-NO" dirty="0" err="1"/>
              <a:t>Ntfs</a:t>
            </a:r>
            <a:r>
              <a:rPr lang="nb-NO" dirty="0"/>
              <a:t>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954809-1225-449B-ACC5-A52324C6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I en vanlig katalogstruktur har man flere nivå med en </a:t>
            </a:r>
            <a:r>
              <a:rPr lang="nb-NO" dirty="0" err="1"/>
              <a:t>hierkisk</a:t>
            </a:r>
            <a:r>
              <a:rPr lang="nb-NO" dirty="0"/>
              <a:t> struktur. NTFS rettigheter man setter på en mappe blir </a:t>
            </a:r>
            <a:r>
              <a:rPr lang="nb-NO" dirty="0" err="1"/>
              <a:t>default</a:t>
            </a:r>
            <a:r>
              <a:rPr lang="nb-NO" dirty="0"/>
              <a:t> arvet i alle mapper og filer man lager under mappen man redigerer rettighetene på.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er mulig å skru av </a:t>
            </a:r>
            <a:r>
              <a:rPr lang="nb-NO" dirty="0" err="1"/>
              <a:t>inheritance</a:t>
            </a:r>
            <a:r>
              <a:rPr lang="nb-NO" dirty="0"/>
              <a:t> på filer, man kan også gjøre om </a:t>
            </a:r>
            <a:r>
              <a:rPr lang="nb-NO" dirty="0" err="1"/>
              <a:t>inheritance</a:t>
            </a:r>
            <a:r>
              <a:rPr lang="nb-NO" dirty="0"/>
              <a:t> til </a:t>
            </a:r>
            <a:r>
              <a:rPr lang="nb-NO" dirty="0" err="1"/>
              <a:t>explicit</a:t>
            </a:r>
            <a:r>
              <a:rPr lang="nb-NO" dirty="0"/>
              <a:t> rettigheter.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kan se om rettigheter er arvet eller spesifisert under </a:t>
            </a:r>
            <a:r>
              <a:rPr lang="nb-NO" dirty="0" err="1"/>
              <a:t>security</a:t>
            </a:r>
            <a:r>
              <a:rPr lang="nb-NO" dirty="0"/>
              <a:t>. Hvis teksten er grålig er den arvet, hvis den er svart er den satt spesifikt.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Sammenlign rettigheter satt på C:\  </a:t>
            </a:r>
            <a:r>
              <a:rPr lang="nb-NO" dirty="0" err="1"/>
              <a:t>vs</a:t>
            </a:r>
            <a:r>
              <a:rPr lang="nb-NO" dirty="0"/>
              <a:t> rettigheter på mappen du har laget!</a:t>
            </a:r>
          </a:p>
        </p:txBody>
      </p:sp>
    </p:spTree>
    <p:extLst>
      <p:ext uri="{BB962C8B-B14F-4D97-AF65-F5344CB8AC3E}">
        <p14:creationId xmlns:p14="http://schemas.microsoft.com/office/powerpoint/2010/main" val="190351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136915-4F18-4110-A14D-76C56926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</a:t>
            </a:r>
            <a:r>
              <a:rPr lang="nb-NO" dirty="0"/>
              <a:t> 10 </a:t>
            </a:r>
            <a:r>
              <a:rPr lang="nb-NO" dirty="0" err="1"/>
              <a:t>effective</a:t>
            </a:r>
            <a:r>
              <a:rPr lang="nb-NO" dirty="0"/>
              <a:t> </a:t>
            </a:r>
            <a:r>
              <a:rPr lang="nb-NO" dirty="0" err="1"/>
              <a:t>access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C836AA-49F5-41C9-AB40-0177B8D6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Effective</a:t>
            </a:r>
            <a:r>
              <a:rPr lang="nb-NO" dirty="0"/>
              <a:t> Access, altså resultatet av dine forskjellige tilganger kan være litt vanskelig.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NTFS fungerer som nevnt tidligere at den vil gi deg den sammenlagte tilgangen, eller altså best mulig tilgang av det du har fått gitt av </a:t>
            </a:r>
            <a:r>
              <a:rPr lang="nb-NO" dirty="0" err="1"/>
              <a:t>explicit</a:t>
            </a:r>
            <a:r>
              <a:rPr lang="nb-NO" dirty="0"/>
              <a:t> </a:t>
            </a:r>
            <a:r>
              <a:rPr lang="nb-NO" dirty="0" err="1"/>
              <a:t>allow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Så hvis du er medlem av 2 grupper, så er det altså den sammenlagte tilgangen av dem som er din effektive tilgang.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eneste avviket er altså </a:t>
            </a:r>
            <a:r>
              <a:rPr lang="nb-NO" dirty="0" err="1"/>
              <a:t>explicit</a:t>
            </a:r>
            <a:r>
              <a:rPr lang="nb-NO" dirty="0"/>
              <a:t> </a:t>
            </a:r>
            <a:r>
              <a:rPr lang="nb-NO" dirty="0" err="1"/>
              <a:t>deny</a:t>
            </a:r>
            <a:r>
              <a:rPr lang="nb-NO" dirty="0"/>
              <a:t>. Den vil overstyre </a:t>
            </a:r>
            <a:r>
              <a:rPr lang="nb-NO" dirty="0" err="1"/>
              <a:t>allow</a:t>
            </a:r>
            <a:r>
              <a:rPr lang="nb-NO" dirty="0"/>
              <a:t> rettigheter.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kan beregne </a:t>
            </a:r>
            <a:r>
              <a:rPr lang="nb-NO" dirty="0" err="1"/>
              <a:t>effective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ved hjelp av «</a:t>
            </a:r>
            <a:r>
              <a:rPr lang="nb-NO" dirty="0" err="1"/>
              <a:t>advanced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» blokken vist tidligere.</a:t>
            </a:r>
          </a:p>
        </p:txBody>
      </p:sp>
    </p:spTree>
    <p:extLst>
      <p:ext uri="{BB962C8B-B14F-4D97-AF65-F5344CB8AC3E}">
        <p14:creationId xmlns:p14="http://schemas.microsoft.com/office/powerpoint/2010/main" val="3422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D5CE41-3B7D-4F92-9324-8AFAB598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Win</a:t>
            </a:r>
            <a:r>
              <a:rPr lang="nb-NO" dirty="0"/>
              <a:t> 10 </a:t>
            </a:r>
            <a:r>
              <a:rPr lang="nb-NO" dirty="0" err="1"/>
              <a:t>ntfs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F176FE4-87B8-4828-A51E-A995B8E2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NTFS rettigheter ved flytting av mapper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skal være oppmerksom på hvordan NTFS rettigheter oppfører seg hvis man kopierer eller flytter mapper.</a:t>
            </a:r>
          </a:p>
          <a:p>
            <a:pPr marL="0" indent="0">
              <a:buNone/>
            </a:pPr>
            <a:r>
              <a:rPr lang="nb-NO" dirty="0"/>
              <a:t>Det beste er å kontrollere etter at mappen er flyttet, for å kontrollere faktiske rettigheter.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Hvis du flytter en fil eller mappe innenfor samme volum vil den beholde rettighetene den hadde.</a:t>
            </a:r>
          </a:p>
          <a:p>
            <a:r>
              <a:rPr lang="nb-NO" dirty="0"/>
              <a:t>Hvis du flytter en fil eller mappe til et annet volum får den rettighetene til målmappen</a:t>
            </a:r>
          </a:p>
          <a:p>
            <a:r>
              <a:rPr lang="nb-NO" dirty="0"/>
              <a:t>Hvis du kopierer en fil får den samme rettigheter som mappen du kopierer </a:t>
            </a:r>
            <a:r>
              <a:rPr lang="nb-NO"/>
              <a:t>til.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0569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820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Kantoorthema</vt:lpstr>
      <vt:lpstr>Windows client  Uke 3 </vt:lpstr>
      <vt:lpstr>Win 10 Securing access to files</vt:lpstr>
      <vt:lpstr>Win 10 Access Control</vt:lpstr>
      <vt:lpstr>Win 10 ntfs</vt:lpstr>
      <vt:lpstr>Win 10 ntfs</vt:lpstr>
      <vt:lpstr>Permissions</vt:lpstr>
      <vt:lpstr>Win 10 Ntfs </vt:lpstr>
      <vt:lpstr>Win 10 effective access</vt:lpstr>
      <vt:lpstr>Win 10 ntfs</vt:lpstr>
      <vt:lpstr>Win 10 share permissions</vt:lpstr>
      <vt:lpstr>Win 10 share rettigheter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client</dc:title>
  <dc:creator>Frank Gulli</dc:creator>
  <cp:lastModifiedBy>Bergfall, Morten</cp:lastModifiedBy>
  <cp:revision>4</cp:revision>
  <dcterms:created xsi:type="dcterms:W3CDTF">2021-12-05T15:07:34Z</dcterms:created>
  <dcterms:modified xsi:type="dcterms:W3CDTF">2023-12-10T18:41:28Z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2022-12-06T21:05:21Z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2bd1a886-956e-4d63-a4eb-3839ba323ce6</vt:lpwstr>
  </property>
  <property fmtid="{D5CDD505-2E9C-101B-9397-08002B2CF9AE}" pid="8" name="MSIP_Label_8ec6f3c4-656f-44b6-be73-72350d231806_ContentBits">
    <vt:lpwstr>2</vt:lpwstr>
  </property>
</Properties>
</file>