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982FD9-E45F-4556-9061-889F3FD469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59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7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205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36-A87E-43B7-90CA-D9537E049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0367C-5108-43B7-9E25-DE390E5D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FA18-F15A-4B61-A4A3-C02938B7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01E6-2B17-434C-936C-1287B1AD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9BA6-0957-483B-B7B5-7615B115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C3C6-00B5-43BC-9C28-A2F22C921E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39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57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5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51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2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23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096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295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826054-F3B3-421D-838E-923FBCA282AE}" type="datetimeFigureOut">
              <a:rPr lang="nb-NO" smtClean="0"/>
              <a:t>13.12.2023</a:t>
            </a:fld>
            <a:endParaRPr lang="nb-NO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/>
          </a:p>
        </p:txBody>
      </p:sp>
      <p:sp>
        <p:nvSpPr>
          <p:cNvPr id="6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79566A48-75C7-4C40-BAB0-B65C9BC1EEB8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322973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A8C0E1-603D-4BA5-BD74-F6C046090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client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Uke 4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5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66EA-6138-4178-AD76-F47440AC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AAEDE6-D855-4363-B283-1B4C4666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En av de vanligste tingene man konfigurerer i et produksjonsmiljø.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Her kan du sette maskinnavn, hvilket domene maskinen skal tilhøre og ting som produktnøkkel for Windows.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Prøv å skifte navn på maskinen, og endre mengden Virtuellt minne den er tildelt (s. 221)</a:t>
            </a:r>
          </a:p>
        </p:txBody>
      </p:sp>
    </p:spTree>
    <p:extLst>
      <p:ext uri="{BB962C8B-B14F-4D97-AF65-F5344CB8AC3E}">
        <p14:creationId xmlns:p14="http://schemas.microsoft.com/office/powerpoint/2010/main" val="193312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FC95-A375-478C-AA43-CF8D5729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Power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71061-C582-4F28-8414-DF66E6DE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Under konfigurering av Power Policies kan man konfigurere strøminnstillinger både for Laptops og Desktops. Disse stiller i hovedsak når maskin og skjerm går i dvale, men også hvor mye strøm som prioriteres til forskjellige komponenter.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Her kan man også konfigurere hva som skjer når man trykker på strømknappen.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B54A0-CD3C-40B2-A981-7F06841C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3221620"/>
            <a:ext cx="5864811" cy="2564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1AECB-4A31-44CC-B0ED-0D3EB6B4E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32" y="3260911"/>
            <a:ext cx="4043082" cy="27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0FB3-8B80-4D7A-A874-12A3BB93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Managing Windows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59FC-5D1E-43EF-B7FC-6619A2033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En som utfører en </a:t>
            </a:r>
            <a:r>
              <a:rPr lang="nb-NO" dirty="0" err="1"/>
              <a:t>spesifik</a:t>
            </a:r>
            <a:r>
              <a:rPr lang="nb-NO" dirty="0"/>
              <a:t> </a:t>
            </a:r>
            <a:r>
              <a:rPr lang="nb-NO" dirty="0" err="1"/>
              <a:t>fService</a:t>
            </a:r>
            <a:r>
              <a:rPr lang="nb-NO" dirty="0"/>
              <a:t>, eller «Tjeneste», er et program, en rutine/skript eller en prosess </a:t>
            </a:r>
            <a:r>
              <a:rPr lang="nb-NO" dirty="0" err="1"/>
              <a:t>unksjon</a:t>
            </a:r>
            <a:r>
              <a:rPr lang="nb-NO" dirty="0"/>
              <a:t> i operativsystemet.</a:t>
            </a:r>
          </a:p>
          <a:p>
            <a:pPr marL="0" indent="0">
              <a:buNone/>
            </a:pPr>
            <a:r>
              <a:rPr lang="nb-NO" dirty="0"/>
              <a:t>Det kjører en haug med services i bakgrunnen når du starter Windows for at alt skal virke.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For å komme til Services kan vi gå via MMC, Søke etter Services, eller gå via Computer Managment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På Properties for hver service kan man konfigurere</a:t>
            </a:r>
            <a:br>
              <a:rPr lang="nb-NO" dirty="0"/>
            </a:br>
            <a:r>
              <a:rPr lang="nb-NO" dirty="0"/>
              <a:t>Startup type, Hvilken konto som skal kjøre servicen,</a:t>
            </a:r>
            <a:br>
              <a:rPr lang="nb-NO" dirty="0"/>
            </a:br>
            <a:r>
              <a:rPr lang="nb-NO" dirty="0"/>
              <a:t>hvordan den skal håndtere krasj og hvorvidt den er </a:t>
            </a:r>
            <a:br>
              <a:rPr lang="nb-NO" dirty="0"/>
            </a:br>
            <a:r>
              <a:rPr lang="nb-NO" dirty="0"/>
              <a:t>avhengig av andre servicer.</a:t>
            </a:r>
          </a:p>
          <a:p>
            <a:pPr marL="0" indent="0">
              <a:buNone/>
            </a:pPr>
            <a:r>
              <a:rPr lang="nb-NO" dirty="0"/>
              <a:t>Gjennomfør øvelse 4.7 (s 237)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78EE2-372D-4931-BD7F-7495A2FA5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70" y="3501240"/>
            <a:ext cx="4238065" cy="32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7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EF34-59D0-4FDD-AE1B-C1E3548B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Configuring Internet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98E5-8243-455C-A3F7-9BA3917D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Det er flere forskjellige sikkerhetsfunksjoner bygd inn i Windows 10 når man bruker IE eller Edge. Edge er den nyeste moderne nettleseren til Microsoft, og det bygger på den kjente Chromium motoren brukt i Google Chrome.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Windows har bygd sammen søkefunksjonen og Cortana med Edge, og gjør at man kan sømløst gå mellom å søke på datamaskinen lokalt eller på internett ved hjelp av søkevinduet.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ActiveX Filtering lar deg blokkere ActiveX kontroller på websider.</a:t>
            </a:r>
          </a:p>
          <a:p>
            <a:pPr marL="0" indent="0">
              <a:buNone/>
            </a:pPr>
            <a:r>
              <a:rPr lang="nb-NO" dirty="0"/>
              <a:t>SmartScreen Filtering hjelper deg ved å beskytte deg mot phishing angrep, svindel og falske websider.</a:t>
            </a:r>
          </a:p>
          <a:p>
            <a:pPr marL="0" indent="0">
              <a:buNone/>
            </a:pPr>
            <a:r>
              <a:rPr lang="nb-NO" dirty="0"/>
              <a:t>InPrivate browsing hindrer lagring av data på hvor du har vært på nett. </a:t>
            </a:r>
            <a:r>
              <a:rPr lang="nb-NO"/>
              <a:t>Tilsvarer «Incognito» modus.</a:t>
            </a:r>
            <a:endParaRPr lang="nb-NO" dirty="0"/>
          </a:p>
          <a:p>
            <a:pPr>
              <a:buFontTx/>
              <a:buChar char="-"/>
            </a:pPr>
            <a:endParaRPr lang="nb-NO" dirty="0"/>
          </a:p>
          <a:p>
            <a:pPr>
              <a:buFontTx/>
              <a:buChar char="-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6729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3E54-E5DB-4D24-BEDE-5FDCE625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Managing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B3CD-AE6E-4984-9FFA-F1C28107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En av oppgavene man kan komme opp i som IT ansvarlig er å konfigurere og tilpasse Windows installasjonen. Det er vanlig å gjøre gjennom GPO og ved hjelp av en Windows Server, men det går også an å gjøre det lokalt på maskinen.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Det lønner seg uansett å ha kjennskap til de forskjellige funksjonene og hvordan de påvirker en maskin selv om man evt bruker GPO for å sette dem.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Det vanligste hjelpemiddelet på Windows er control panel. Her kan man konfigurere alle underelementer i Windows.</a:t>
            </a:r>
          </a:p>
        </p:txBody>
      </p:sp>
    </p:spTree>
    <p:extLst>
      <p:ext uri="{BB962C8B-B14F-4D97-AF65-F5344CB8AC3E}">
        <p14:creationId xmlns:p14="http://schemas.microsoft.com/office/powerpoint/2010/main" val="369381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FBD6-DEC8-47A2-9163-A294481F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Desktop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AAD0-EB87-4878-A72B-C43DAA86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Når man først installerer Windows er desktop ganske tom, og det er vanlig at brukeren selv tilpasser den etter sitt behov for å kunne jobbe mest mulig effektivt.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Det er endel innebygde standardfunksjoner og applikasjoner som medfølger Windows, blant annet Calculator, Cortana, Maps, Edge, Onedrive, Microsoft Store, Paint, Wordpad o.l. De er med for å kunne gi grunnleggende støtte for alle typer arbeid.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I tillegg kan man konfigurere oppgavelinjen ved å høyreklikke på den.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Praktisk: Sjekk ut de forskjellige funksjonene man kan konfigurere på Taskbar, og få et forhold til dem.</a:t>
            </a:r>
          </a:p>
        </p:txBody>
      </p:sp>
    </p:spTree>
    <p:extLst>
      <p:ext uri="{BB962C8B-B14F-4D97-AF65-F5344CB8AC3E}">
        <p14:creationId xmlns:p14="http://schemas.microsoft.com/office/powerpoint/2010/main" val="62904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7FEC-20B5-422F-8B43-E540DCB9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0D67-BAB9-4250-88F3-D6270E03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B88C5-6045-46C4-9074-B074D22A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41" y="0"/>
            <a:ext cx="9117107" cy="6862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3C7F4-3093-41D9-948A-3D67C9426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28" y="926033"/>
            <a:ext cx="299126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6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1490-0DA2-4966-AE98-7B3168FE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Desktop environment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CA5D-B34D-47BB-ACA7-82F46CAE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Andre kjekke hjelpemidler: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Snipping Tool, for å klippe ut deler av skjermbilde du ser på. Utmerket for dokumentasjon. Snarvei Shift + Win + S.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Sticky Notes, Post-It lapper som man kan henge på desktopen for å minne seg selv på ting.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Settings. En av de store. Her kan man konfigurere system, devices, nettverk, personligjøring. </a:t>
            </a:r>
          </a:p>
        </p:txBody>
      </p:sp>
    </p:spTree>
    <p:extLst>
      <p:ext uri="{BB962C8B-B14F-4D97-AF65-F5344CB8AC3E}">
        <p14:creationId xmlns:p14="http://schemas.microsoft.com/office/powerpoint/2010/main" val="87789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041-A12F-4997-9A06-4EE9F6D7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Ease of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F437-7DFC-4871-BAE9-3997C49F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Ease of Access består av hjelpemidler for å tilrettelegge for Windows brukere med syn, hørsel eller berøringsvansker. Kan nåes fra System-Ease of Access, eller fra noen utvalgte snarveier under startmenyen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Disse funksjonen kan gjøre en</a:t>
            </a:r>
            <a:br>
              <a:rPr lang="nb-NO" dirty="0"/>
            </a:br>
            <a:r>
              <a:rPr lang="nb-NO" dirty="0"/>
              <a:t>hel masse endringer med </a:t>
            </a:r>
            <a:br>
              <a:rPr lang="nb-NO" dirty="0"/>
            </a:br>
            <a:r>
              <a:rPr lang="nb-NO" dirty="0"/>
              <a:t>utseendet til Windows.</a:t>
            </a:r>
            <a:br>
              <a:rPr lang="nb-NO" dirty="0"/>
            </a:br>
            <a:br>
              <a:rPr lang="nb-NO" dirty="0"/>
            </a:br>
            <a:r>
              <a:rPr lang="nb-NO" dirty="0"/>
              <a:t>Prøv å leke litt med dem for</a:t>
            </a:r>
            <a:br>
              <a:rPr lang="nb-NO" dirty="0"/>
            </a:br>
            <a:r>
              <a:rPr lang="nb-NO" dirty="0"/>
              <a:t>å øke forståelse!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D0ED7-137C-47B7-AF2A-7F7C1222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031" y="2154264"/>
            <a:ext cx="3329671" cy="4700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38163-CDDB-44FF-A4F6-070C532A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828" y="3140405"/>
            <a:ext cx="261021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2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D236-95E5-4455-B456-417C86BE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Windows system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F55C-77AA-44FD-9B59-C19D86DE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Under Startmenyen og Windows System finner vi appene vi vanligvis bruker til å kjøre og konfigurere Windows opsjoner.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66A5C-1CC4-4827-AD3A-9C520383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3" y="2591529"/>
            <a:ext cx="252447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0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500F-9607-4B2F-B0B9-57F87C98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Configuring Personalization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B045-9F75-4543-AE3C-4D2482D5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For å skifte utseende på desktopen sin kan man høyreklikke på bakgrunnen og velge Personalize.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Alternativt kan man gå på «Settings» og på Personalization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Man kan stille på flere valg, som f.eks Bakgrunnsbilde, Farger, Låst</a:t>
            </a:r>
            <a:br>
              <a:rPr lang="nb-NO" dirty="0"/>
            </a:br>
            <a:r>
              <a:rPr lang="nb-NO" dirty="0"/>
              <a:t>Skjerm innstillinger, Thema, Skjermsparer og andre småting.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Prøv å kikk litt på de forskjellige innstillingene på din Windows Maskin. Endringer av disse krever en aktivert Windows.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30B97-3E30-4EF0-9C5F-83F9AFC5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955" y="1837568"/>
            <a:ext cx="1893216" cy="20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9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BE12-26B7-46C1-A2AF-51BF9DC6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Kontrollpanel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B252-14A8-4F6C-A096-8D1BD9D95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Kontrollpanel er et samlingsted for verktøy vi bruker for å konfigurere Windows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EDA1A-AFEE-4C32-B415-C3A3250B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5" y="1997510"/>
            <a:ext cx="11491356" cy="4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02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792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Kantoorthema</vt:lpstr>
      <vt:lpstr>Windows client  Uke 4 </vt:lpstr>
      <vt:lpstr>Managing windows</vt:lpstr>
      <vt:lpstr>Desktop environment</vt:lpstr>
      <vt:lpstr>PowerPoint Presentation</vt:lpstr>
      <vt:lpstr>Desktop environment </vt:lpstr>
      <vt:lpstr>Ease of access</vt:lpstr>
      <vt:lpstr>Windows system utilities</vt:lpstr>
      <vt:lpstr>Configuring Personalization</vt:lpstr>
      <vt:lpstr>Kontrollpanel</vt:lpstr>
      <vt:lpstr>System</vt:lpstr>
      <vt:lpstr>Power Policies</vt:lpstr>
      <vt:lpstr>Managing Windows services</vt:lpstr>
      <vt:lpstr>Configuring Internet browsers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client</dc:title>
  <dc:creator>Frank Gulli</dc:creator>
  <cp:lastModifiedBy>Karlsen, Vetle Tobias Flesvik</cp:lastModifiedBy>
  <cp:revision>5</cp:revision>
  <dcterms:created xsi:type="dcterms:W3CDTF">2021-12-05T15:07:34Z</dcterms:created>
  <dcterms:modified xsi:type="dcterms:W3CDTF">2023-12-13T08:20:21Z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2022-12-13T13:18:23Z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b2734db2-28b9-4058-bf82-6244041e4631</vt:lpwstr>
  </property>
  <property fmtid="{D5CDD505-2E9C-101B-9397-08002B2CF9AE}" pid="8" name="MSIP_Label_8ec6f3c4-656f-44b6-be73-72350d231806_ContentBits">
    <vt:lpwstr>2</vt:lpwstr>
  </property>
</Properties>
</file>